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常 文标" userId="b078ad854a169ba5" providerId="LiveId" clId="{411AE789-4194-A54E-AAC7-CF352F540A30}"/>
    <pc:docChg chg="undo custSel addSld modSld">
      <pc:chgData name="常 文标" userId="b078ad854a169ba5" providerId="LiveId" clId="{411AE789-4194-A54E-AAC7-CF352F540A30}" dt="2020-04-09T04:29:56.113" v="433"/>
      <pc:docMkLst>
        <pc:docMk/>
      </pc:docMkLst>
      <pc:sldChg chg="modSp">
        <pc:chgData name="常 文标" userId="b078ad854a169ba5" providerId="LiveId" clId="{411AE789-4194-A54E-AAC7-CF352F540A30}" dt="2020-04-09T04:22:38.192" v="85" actId="20577"/>
        <pc:sldMkLst>
          <pc:docMk/>
          <pc:sldMk cId="106516456" sldId="257"/>
        </pc:sldMkLst>
        <pc:spChg chg="mod">
          <ac:chgData name="常 文标" userId="b078ad854a169ba5" providerId="LiveId" clId="{411AE789-4194-A54E-AAC7-CF352F540A30}" dt="2020-04-09T04:22:38.192" v="85" actId="20577"/>
          <ac:spMkLst>
            <pc:docMk/>
            <pc:sldMk cId="106516456" sldId="257"/>
            <ac:spMk id="3" creationId="{58E5600C-3F71-43EE-9C04-0F49EC0BFB82}"/>
          </ac:spMkLst>
        </pc:spChg>
      </pc:sldChg>
      <pc:sldChg chg="addSp delSp modSp add">
        <pc:chgData name="常 文标" userId="b078ad854a169ba5" providerId="LiveId" clId="{411AE789-4194-A54E-AAC7-CF352F540A30}" dt="2020-04-09T04:29:56.113" v="433"/>
        <pc:sldMkLst>
          <pc:docMk/>
          <pc:sldMk cId="1801785447" sldId="267"/>
        </pc:sldMkLst>
        <pc:spChg chg="mod">
          <ac:chgData name="常 文标" userId="b078ad854a169ba5" providerId="LiveId" clId="{411AE789-4194-A54E-AAC7-CF352F540A30}" dt="2020-04-09T04:15:32.721" v="7" actId="14100"/>
          <ac:spMkLst>
            <pc:docMk/>
            <pc:sldMk cId="1801785447" sldId="267"/>
            <ac:spMk id="2" creationId="{7611BFB1-B3A7-054B-BFD7-C05661540C38}"/>
          </ac:spMkLst>
        </pc:spChg>
        <pc:spChg chg="del mod">
          <ac:chgData name="常 文标" userId="b078ad854a169ba5" providerId="LiveId" clId="{411AE789-4194-A54E-AAC7-CF352F540A30}" dt="2020-04-09T04:21:20.304" v="9"/>
          <ac:spMkLst>
            <pc:docMk/>
            <pc:sldMk cId="1801785447" sldId="267"/>
            <ac:spMk id="3" creationId="{74C9D3A4-F2B6-0941-ACCA-B731BC644A26}"/>
          </ac:spMkLst>
        </pc:spChg>
        <pc:spChg chg="add del mod">
          <ac:chgData name="常 文标" userId="b078ad854a169ba5" providerId="LiveId" clId="{411AE789-4194-A54E-AAC7-CF352F540A30}" dt="2020-04-09T04:21:53.151" v="18"/>
          <ac:spMkLst>
            <pc:docMk/>
            <pc:sldMk cId="1801785447" sldId="267"/>
            <ac:spMk id="6" creationId="{02713C73-2E6B-DF4E-BDC8-151399F8086C}"/>
          </ac:spMkLst>
        </pc:spChg>
        <pc:spChg chg="add mod">
          <ac:chgData name="常 文标" userId="b078ad854a169ba5" providerId="LiveId" clId="{411AE789-4194-A54E-AAC7-CF352F540A30}" dt="2020-04-09T04:29:54.588" v="432" actId="14100"/>
          <ac:spMkLst>
            <pc:docMk/>
            <pc:sldMk cId="1801785447" sldId="267"/>
            <ac:spMk id="7" creationId="{D6BB1C8D-C748-8745-B8DA-DED3AFA5AAE2}"/>
          </ac:spMkLst>
        </pc:spChg>
        <pc:picChg chg="add del mod">
          <ac:chgData name="常 文标" userId="b078ad854a169ba5" providerId="LiveId" clId="{411AE789-4194-A54E-AAC7-CF352F540A30}" dt="2020-04-09T04:28:57.889" v="330"/>
          <ac:picMkLst>
            <pc:docMk/>
            <pc:sldMk cId="1801785447" sldId="267"/>
            <ac:picMk id="5" creationId="{B51DAF5B-99A1-1E49-9E97-26A28263D84F}"/>
          </ac:picMkLst>
        </pc:picChg>
        <pc:picChg chg="add">
          <ac:chgData name="常 文标" userId="b078ad854a169ba5" providerId="LiveId" clId="{411AE789-4194-A54E-AAC7-CF352F540A30}" dt="2020-04-09T04:29:56.113" v="433"/>
          <ac:picMkLst>
            <pc:docMk/>
            <pc:sldMk cId="1801785447" sldId="267"/>
            <ac:picMk id="8" creationId="{4F918039-705F-0D40-BD18-C3D488C3F5D0}"/>
          </ac:picMkLst>
        </pc:picChg>
      </pc:sldChg>
      <pc:sldChg chg="modSp add">
        <pc:chgData name="常 文标" userId="b078ad854a169ba5" providerId="LiveId" clId="{411AE789-4194-A54E-AAC7-CF352F540A30}" dt="2020-04-09T04:28:12.534" v="329" actId="20577"/>
        <pc:sldMkLst>
          <pc:docMk/>
          <pc:sldMk cId="678499110" sldId="268"/>
        </pc:sldMkLst>
        <pc:spChg chg="mod">
          <ac:chgData name="常 文标" userId="b078ad854a169ba5" providerId="LiveId" clId="{411AE789-4194-A54E-AAC7-CF352F540A30}" dt="2020-04-09T04:23:19.994" v="114" actId="12"/>
          <ac:spMkLst>
            <pc:docMk/>
            <pc:sldMk cId="678499110" sldId="268"/>
            <ac:spMk id="2" creationId="{BA2BAD76-EF03-494F-B898-FDF4535EFC18}"/>
          </ac:spMkLst>
        </pc:spChg>
        <pc:spChg chg="mod">
          <ac:chgData name="常 文标" userId="b078ad854a169ba5" providerId="LiveId" clId="{411AE789-4194-A54E-AAC7-CF352F540A30}" dt="2020-04-09T04:28:12.534" v="329" actId="20577"/>
          <ac:spMkLst>
            <pc:docMk/>
            <pc:sldMk cId="678499110" sldId="268"/>
            <ac:spMk id="3" creationId="{AE9C3B86-A401-0B4F-9654-A6755BB22487}"/>
          </ac:spMkLst>
        </pc:spChg>
      </pc:sldChg>
    </pc:docChg>
  </pc:docChgLst>
  <pc:docChgLst>
    <pc:chgData name="常 文标" userId="b078ad854a169ba5" providerId="LiveId" clId="{4013B712-89C4-4B63-9EBA-83D6A11783E3}"/>
    <pc:docChg chg="custSel addSld modSld">
      <pc:chgData name="常 文标" userId="b078ad854a169ba5" providerId="LiveId" clId="{4013B712-89C4-4B63-9EBA-83D6A11783E3}" dt="2020-04-04T08:28:33.306" v="1686"/>
      <pc:docMkLst>
        <pc:docMk/>
      </pc:docMkLst>
      <pc:sldChg chg="modSp">
        <pc:chgData name="常 文标" userId="b078ad854a169ba5" providerId="LiveId" clId="{4013B712-89C4-4B63-9EBA-83D6A11783E3}" dt="2020-04-04T00:27:41.367" v="22" actId="5793"/>
        <pc:sldMkLst>
          <pc:docMk/>
          <pc:sldMk cId="703083357" sldId="256"/>
        </pc:sldMkLst>
        <pc:spChg chg="mod">
          <ac:chgData name="常 文标" userId="b078ad854a169ba5" providerId="LiveId" clId="{4013B712-89C4-4B63-9EBA-83D6A11783E3}" dt="2020-04-04T00:27:41.367" v="22" actId="5793"/>
          <ac:spMkLst>
            <pc:docMk/>
            <pc:sldMk cId="703083357" sldId="256"/>
            <ac:spMk id="2" creationId="{C89F286C-DCF7-7E40-AF86-5F8BCB668370}"/>
          </ac:spMkLst>
        </pc:spChg>
      </pc:sldChg>
      <pc:sldChg chg="modSp add">
        <pc:chgData name="常 文标" userId="b078ad854a169ba5" providerId="LiveId" clId="{4013B712-89C4-4B63-9EBA-83D6A11783E3}" dt="2020-04-04T00:45:50.284" v="511" actId="12"/>
        <pc:sldMkLst>
          <pc:docMk/>
          <pc:sldMk cId="106516456" sldId="257"/>
        </pc:sldMkLst>
        <pc:spChg chg="mod">
          <ac:chgData name="常 文标" userId="b078ad854a169ba5" providerId="LiveId" clId="{4013B712-89C4-4B63-9EBA-83D6A11783E3}" dt="2020-04-04T00:45:50.284" v="511" actId="12"/>
          <ac:spMkLst>
            <pc:docMk/>
            <pc:sldMk cId="106516456" sldId="257"/>
            <ac:spMk id="2" creationId="{49F2057E-B379-4816-A669-B1AE7BFBB683}"/>
          </ac:spMkLst>
        </pc:spChg>
        <pc:spChg chg="mod">
          <ac:chgData name="常 文标" userId="b078ad854a169ba5" providerId="LiveId" clId="{4013B712-89C4-4B63-9EBA-83D6A11783E3}" dt="2020-04-04T00:30:52.464" v="113" actId="11"/>
          <ac:spMkLst>
            <pc:docMk/>
            <pc:sldMk cId="106516456" sldId="257"/>
            <ac:spMk id="3" creationId="{58E5600C-3F71-43EE-9C04-0F49EC0BFB82}"/>
          </ac:spMkLst>
        </pc:spChg>
      </pc:sldChg>
      <pc:sldChg chg="addSp modSp add">
        <pc:chgData name="常 文标" userId="b078ad854a169ba5" providerId="LiveId" clId="{4013B712-89C4-4B63-9EBA-83D6A11783E3}" dt="2020-04-04T00:47:55.436" v="596"/>
        <pc:sldMkLst>
          <pc:docMk/>
          <pc:sldMk cId="3165508180" sldId="258"/>
        </pc:sldMkLst>
        <pc:spChg chg="mod">
          <ac:chgData name="常 文标" userId="b078ad854a169ba5" providerId="LiveId" clId="{4013B712-89C4-4B63-9EBA-83D6A11783E3}" dt="2020-04-04T00:46:06.723" v="513" actId="12"/>
          <ac:spMkLst>
            <pc:docMk/>
            <pc:sldMk cId="3165508180" sldId="258"/>
            <ac:spMk id="2" creationId="{D5E3B6E4-8B1E-4E87-A6FF-A975C6CE7F01}"/>
          </ac:spMkLst>
        </pc:spChg>
        <pc:spChg chg="mod">
          <ac:chgData name="常 文标" userId="b078ad854a169ba5" providerId="LiveId" clId="{4013B712-89C4-4B63-9EBA-83D6A11783E3}" dt="2020-04-04T00:47:55.436" v="596"/>
          <ac:spMkLst>
            <pc:docMk/>
            <pc:sldMk cId="3165508180" sldId="258"/>
            <ac:spMk id="3" creationId="{48486160-4637-4A1D-8B9A-7D83CEBAA373}"/>
          </ac:spMkLst>
        </pc:spChg>
        <pc:picChg chg="add mod">
          <ac:chgData name="常 文标" userId="b078ad854a169ba5" providerId="LiveId" clId="{4013B712-89C4-4B63-9EBA-83D6A11783E3}" dt="2020-04-04T00:44:57.913" v="509" actId="1076"/>
          <ac:picMkLst>
            <pc:docMk/>
            <pc:sldMk cId="3165508180" sldId="258"/>
            <ac:picMk id="4" creationId="{97D6D2F8-DA6F-4B92-86A0-48F0DB5A430A}"/>
          </ac:picMkLst>
        </pc:picChg>
      </pc:sldChg>
      <pc:sldChg chg="addSp delSp modSp add">
        <pc:chgData name="常 文标" userId="b078ad854a169ba5" providerId="LiveId" clId="{4013B712-89C4-4B63-9EBA-83D6A11783E3}" dt="2020-04-04T05:28:56.024" v="710" actId="20577"/>
        <pc:sldMkLst>
          <pc:docMk/>
          <pc:sldMk cId="2214377109" sldId="259"/>
        </pc:sldMkLst>
        <pc:spChg chg="mod">
          <ac:chgData name="常 文标" userId="b078ad854a169ba5" providerId="LiveId" clId="{4013B712-89C4-4B63-9EBA-83D6A11783E3}" dt="2020-04-04T00:46:21.477" v="532" actId="404"/>
          <ac:spMkLst>
            <pc:docMk/>
            <pc:sldMk cId="2214377109" sldId="259"/>
            <ac:spMk id="2" creationId="{71C74B69-0139-4F03-ABBE-914DB28BE540}"/>
          </ac:spMkLst>
        </pc:spChg>
        <pc:spChg chg="mod">
          <ac:chgData name="常 文标" userId="b078ad854a169ba5" providerId="LiveId" clId="{4013B712-89C4-4B63-9EBA-83D6A11783E3}" dt="2020-04-04T05:28:56.024" v="710" actId="20577"/>
          <ac:spMkLst>
            <pc:docMk/>
            <pc:sldMk cId="2214377109" sldId="259"/>
            <ac:spMk id="3" creationId="{FC0FAC80-2D81-444F-BF10-6365C8A79A95}"/>
          </ac:spMkLst>
        </pc:spChg>
        <pc:picChg chg="add del mod">
          <ac:chgData name="常 文标" userId="b078ad854a169ba5" providerId="LiveId" clId="{4013B712-89C4-4B63-9EBA-83D6A11783E3}" dt="2020-04-04T05:28:25.181" v="703" actId="478"/>
          <ac:picMkLst>
            <pc:docMk/>
            <pc:sldMk cId="2214377109" sldId="259"/>
            <ac:picMk id="4" creationId="{C97D8C95-8F9C-406E-8A13-A3480DA79277}"/>
          </ac:picMkLst>
        </pc:picChg>
        <pc:picChg chg="add mod">
          <ac:chgData name="常 文标" userId="b078ad854a169ba5" providerId="LiveId" clId="{4013B712-89C4-4B63-9EBA-83D6A11783E3}" dt="2020-04-04T05:28:29.946" v="705" actId="1076"/>
          <ac:picMkLst>
            <pc:docMk/>
            <pc:sldMk cId="2214377109" sldId="259"/>
            <ac:picMk id="5" creationId="{CB6E4787-90C5-4977-A4F4-2509765CB515}"/>
          </ac:picMkLst>
        </pc:picChg>
      </pc:sldChg>
      <pc:sldChg chg="addSp modSp add">
        <pc:chgData name="常 文标" userId="b078ad854a169ba5" providerId="LiveId" clId="{4013B712-89C4-4B63-9EBA-83D6A11783E3}" dt="2020-04-04T07:40:17.790" v="847" actId="1076"/>
        <pc:sldMkLst>
          <pc:docMk/>
          <pc:sldMk cId="3851964752" sldId="260"/>
        </pc:sldMkLst>
        <pc:spChg chg="mod">
          <ac:chgData name="常 文标" userId="b078ad854a169ba5" providerId="LiveId" clId="{4013B712-89C4-4B63-9EBA-83D6A11783E3}" dt="2020-04-04T07:36:41.789" v="843"/>
          <ac:spMkLst>
            <pc:docMk/>
            <pc:sldMk cId="3851964752" sldId="260"/>
            <ac:spMk id="2" creationId="{A113A1D3-2182-4CE9-8BB1-DE2155A43F25}"/>
          </ac:spMkLst>
        </pc:spChg>
        <pc:spChg chg="mod">
          <ac:chgData name="常 文标" userId="b078ad854a169ba5" providerId="LiveId" clId="{4013B712-89C4-4B63-9EBA-83D6A11783E3}" dt="2020-04-04T07:40:13.462" v="846"/>
          <ac:spMkLst>
            <pc:docMk/>
            <pc:sldMk cId="3851964752" sldId="260"/>
            <ac:spMk id="3" creationId="{F70AD373-DC4A-4F35-9EBD-8DF5F6C619E9}"/>
          </ac:spMkLst>
        </pc:spChg>
        <pc:picChg chg="add mod">
          <ac:chgData name="常 文标" userId="b078ad854a169ba5" providerId="LiveId" clId="{4013B712-89C4-4B63-9EBA-83D6A11783E3}" dt="2020-04-04T07:40:17.790" v="847" actId="1076"/>
          <ac:picMkLst>
            <pc:docMk/>
            <pc:sldMk cId="3851964752" sldId="260"/>
            <ac:picMk id="5" creationId="{9967FC06-92D8-4965-9A96-6636536586B0}"/>
          </ac:picMkLst>
        </pc:picChg>
      </pc:sldChg>
      <pc:sldChg chg="addSp modSp add">
        <pc:chgData name="常 文标" userId="b078ad854a169ba5" providerId="LiveId" clId="{4013B712-89C4-4B63-9EBA-83D6A11783E3}" dt="2020-04-04T07:47:34.711" v="1009"/>
        <pc:sldMkLst>
          <pc:docMk/>
          <pc:sldMk cId="1418931656" sldId="261"/>
        </pc:sldMkLst>
        <pc:spChg chg="mod">
          <ac:chgData name="常 文标" userId="b078ad854a169ba5" providerId="LiveId" clId="{4013B712-89C4-4B63-9EBA-83D6A11783E3}" dt="2020-04-04T05:40:49.571" v="829" actId="14100"/>
          <ac:spMkLst>
            <pc:docMk/>
            <pc:sldMk cId="1418931656" sldId="261"/>
            <ac:spMk id="2" creationId="{9ADE009A-53D1-4507-847B-C5E93C2D9709}"/>
          </ac:spMkLst>
        </pc:spChg>
        <pc:spChg chg="mod">
          <ac:chgData name="常 文标" userId="b078ad854a169ba5" providerId="LiveId" clId="{4013B712-89C4-4B63-9EBA-83D6A11783E3}" dt="2020-04-04T07:47:18.024" v="1008"/>
          <ac:spMkLst>
            <pc:docMk/>
            <pc:sldMk cId="1418931656" sldId="261"/>
            <ac:spMk id="3" creationId="{A21B5E05-2B30-45E2-9C75-1757F2D29E12}"/>
          </ac:spMkLst>
        </pc:spChg>
        <pc:picChg chg="add">
          <ac:chgData name="常 文标" userId="b078ad854a169ba5" providerId="LiveId" clId="{4013B712-89C4-4B63-9EBA-83D6A11783E3}" dt="2020-04-04T07:47:34.711" v="1009"/>
          <ac:picMkLst>
            <pc:docMk/>
            <pc:sldMk cId="1418931656" sldId="261"/>
            <ac:picMk id="4" creationId="{57110D5E-1543-4178-B884-1E6E81C64E74}"/>
          </ac:picMkLst>
        </pc:picChg>
      </pc:sldChg>
      <pc:sldChg chg="addSp delSp modSp add">
        <pc:chgData name="常 文标" userId="b078ad854a169ba5" providerId="LiveId" clId="{4013B712-89C4-4B63-9EBA-83D6A11783E3}" dt="2020-04-04T08:08:18.493" v="1310"/>
        <pc:sldMkLst>
          <pc:docMk/>
          <pc:sldMk cId="3695403315" sldId="262"/>
        </pc:sldMkLst>
        <pc:spChg chg="mod">
          <ac:chgData name="常 文标" userId="b078ad854a169ba5" providerId="LiveId" clId="{4013B712-89C4-4B63-9EBA-83D6A11783E3}" dt="2020-04-04T07:48:34.024" v="1015" actId="14100"/>
          <ac:spMkLst>
            <pc:docMk/>
            <pc:sldMk cId="3695403315" sldId="262"/>
            <ac:spMk id="2" creationId="{96690EDD-1693-4307-8BAD-D27AA4E55C2E}"/>
          </ac:spMkLst>
        </pc:spChg>
        <pc:spChg chg="del mod">
          <ac:chgData name="常 文标" userId="b078ad854a169ba5" providerId="LiveId" clId="{4013B712-89C4-4B63-9EBA-83D6A11783E3}" dt="2020-04-04T08:03:58.134" v="1017"/>
          <ac:spMkLst>
            <pc:docMk/>
            <pc:sldMk cId="3695403315" sldId="262"/>
            <ac:spMk id="3" creationId="{D632E2D3-D8F6-4998-9812-B27226E50624}"/>
          </ac:spMkLst>
        </pc:spChg>
        <pc:spChg chg="add mod">
          <ac:chgData name="常 文标" userId="b078ad854a169ba5" providerId="LiveId" clId="{4013B712-89C4-4B63-9EBA-83D6A11783E3}" dt="2020-04-04T08:08:18.493" v="1310"/>
          <ac:spMkLst>
            <pc:docMk/>
            <pc:sldMk cId="3695403315" sldId="262"/>
            <ac:spMk id="6" creationId="{C10DF219-2C61-4FE0-8D7E-B12887D0ED45}"/>
          </ac:spMkLst>
        </pc:spChg>
        <pc:picChg chg="add del mod">
          <ac:chgData name="常 文标" userId="b078ad854a169ba5" providerId="LiveId" clId="{4013B712-89C4-4B63-9EBA-83D6A11783E3}" dt="2020-04-04T08:05:10.040" v="1020" actId="21"/>
          <ac:picMkLst>
            <pc:docMk/>
            <pc:sldMk cId="3695403315" sldId="262"/>
            <ac:picMk id="4" creationId="{246749E4-E31D-46D1-8CC8-4F8629FEB61E}"/>
          </ac:picMkLst>
        </pc:picChg>
        <pc:picChg chg="add mod">
          <ac:chgData name="常 文标" userId="b078ad854a169ba5" providerId="LiveId" clId="{4013B712-89C4-4B63-9EBA-83D6A11783E3}" dt="2020-04-04T08:05:21.696" v="1030" actId="1076"/>
          <ac:picMkLst>
            <pc:docMk/>
            <pc:sldMk cId="3695403315" sldId="262"/>
            <ac:picMk id="7" creationId="{4651DBCB-FA5D-4711-B7A8-33FA44665BD6}"/>
          </ac:picMkLst>
        </pc:picChg>
      </pc:sldChg>
      <pc:sldChg chg="addSp modSp add">
        <pc:chgData name="常 文标" userId="b078ad854a169ba5" providerId="LiveId" clId="{4013B712-89C4-4B63-9EBA-83D6A11783E3}" dt="2020-04-04T08:26:21.681" v="1443" actId="1076"/>
        <pc:sldMkLst>
          <pc:docMk/>
          <pc:sldMk cId="1842183531" sldId="263"/>
        </pc:sldMkLst>
        <pc:spChg chg="mod">
          <ac:chgData name="常 文标" userId="b078ad854a169ba5" providerId="LiveId" clId="{4013B712-89C4-4B63-9EBA-83D6A11783E3}" dt="2020-04-04T08:09:30.650" v="1339" actId="14100"/>
          <ac:spMkLst>
            <pc:docMk/>
            <pc:sldMk cId="1842183531" sldId="263"/>
            <ac:spMk id="2" creationId="{9CF7C433-E3F2-4A18-8ED8-7C0937662ED4}"/>
          </ac:spMkLst>
        </pc:spChg>
        <pc:spChg chg="mod">
          <ac:chgData name="常 文标" userId="b078ad854a169ba5" providerId="LiveId" clId="{4013B712-89C4-4B63-9EBA-83D6A11783E3}" dt="2020-04-04T08:26:16.133" v="1442"/>
          <ac:spMkLst>
            <pc:docMk/>
            <pc:sldMk cId="1842183531" sldId="263"/>
            <ac:spMk id="3" creationId="{9719F1A7-3246-45FB-A189-0898FBD8CA11}"/>
          </ac:spMkLst>
        </pc:spChg>
        <pc:picChg chg="add mod">
          <ac:chgData name="常 文标" userId="b078ad854a169ba5" providerId="LiveId" clId="{4013B712-89C4-4B63-9EBA-83D6A11783E3}" dt="2020-04-04T08:12:44.227" v="1368" actId="1076"/>
          <ac:picMkLst>
            <pc:docMk/>
            <pc:sldMk cId="1842183531" sldId="263"/>
            <ac:picMk id="4" creationId="{E332CDF2-E449-4EB3-8BE4-EB1BE7F2A90D}"/>
          </ac:picMkLst>
        </pc:picChg>
        <pc:picChg chg="add mod">
          <ac:chgData name="常 文标" userId="b078ad854a169ba5" providerId="LiveId" clId="{4013B712-89C4-4B63-9EBA-83D6A11783E3}" dt="2020-04-04T08:26:21.681" v="1443" actId="1076"/>
          <ac:picMkLst>
            <pc:docMk/>
            <pc:sldMk cId="1842183531" sldId="263"/>
            <ac:picMk id="5" creationId="{ADF2B54C-8D9F-4E0F-B2C3-8B2CC72AE401}"/>
          </ac:picMkLst>
        </pc:picChg>
      </pc:sldChg>
      <pc:sldChg chg="addSp modSp add">
        <pc:chgData name="常 文标" userId="b078ad854a169ba5" providerId="LiveId" clId="{4013B712-89C4-4B63-9EBA-83D6A11783E3}" dt="2020-04-04T08:28:33.306" v="1686"/>
        <pc:sldMkLst>
          <pc:docMk/>
          <pc:sldMk cId="427613350" sldId="264"/>
        </pc:sldMkLst>
        <pc:spChg chg="mod">
          <ac:chgData name="常 文标" userId="b078ad854a169ba5" providerId="LiveId" clId="{4013B712-89C4-4B63-9EBA-83D6A11783E3}" dt="2020-04-04T08:16:17.181" v="1376" actId="14100"/>
          <ac:spMkLst>
            <pc:docMk/>
            <pc:sldMk cId="427613350" sldId="264"/>
            <ac:spMk id="2" creationId="{D0BEB3A2-9D12-428E-904F-67C52ECEFD39}"/>
          </ac:spMkLst>
        </pc:spChg>
        <pc:spChg chg="mod">
          <ac:chgData name="常 文标" userId="b078ad854a169ba5" providerId="LiveId" clId="{4013B712-89C4-4B63-9EBA-83D6A11783E3}" dt="2020-04-04T08:28:33.306" v="1686"/>
          <ac:spMkLst>
            <pc:docMk/>
            <pc:sldMk cId="427613350" sldId="264"/>
            <ac:spMk id="3" creationId="{995C584A-79D2-470A-BF8F-858A10D08558}"/>
          </ac:spMkLst>
        </pc:spChg>
        <pc:picChg chg="add mod">
          <ac:chgData name="常 文标" userId="b078ad854a169ba5" providerId="LiveId" clId="{4013B712-89C4-4B63-9EBA-83D6A11783E3}" dt="2020-04-04T08:27:35.415" v="1558" actId="1076"/>
          <ac:picMkLst>
            <pc:docMk/>
            <pc:sldMk cId="427613350" sldId="264"/>
            <ac:picMk id="4" creationId="{09DFCAF8-F548-44AA-AA56-E241CF30DC35}"/>
          </ac:picMkLst>
        </pc:picChg>
        <pc:picChg chg="add mod">
          <ac:chgData name="常 文标" userId="b078ad854a169ba5" providerId="LiveId" clId="{4013B712-89C4-4B63-9EBA-83D6A11783E3}" dt="2020-04-04T08:23:37.259" v="1419" actId="1076"/>
          <ac:picMkLst>
            <pc:docMk/>
            <pc:sldMk cId="427613350" sldId="264"/>
            <ac:picMk id="5" creationId="{87AB1E8A-9B96-4AA8-B475-81E251BED6B0}"/>
          </ac:picMkLst>
        </pc:picChg>
      </pc:sldChg>
    </pc:docChg>
  </pc:docChgLst>
  <pc:docChgLst>
    <pc:chgData name="文标 常" userId="b078ad854a169ba5" providerId="LiveId" clId="{11287617-647D-4F2C-8899-7CCC3D0FAB8A}"/>
    <pc:docChg chg="undo custSel addSld delSld modSld">
      <pc:chgData name="文标 常" userId="b078ad854a169ba5" providerId="LiveId" clId="{11287617-647D-4F2C-8899-7CCC3D0FAB8A}" dt="2020-04-07T01:10:29.878" v="1136"/>
      <pc:docMkLst>
        <pc:docMk/>
      </pc:docMkLst>
      <pc:sldChg chg="modSp">
        <pc:chgData name="文标 常" userId="b078ad854a169ba5" providerId="LiveId" clId="{11287617-647D-4F2C-8899-7CCC3D0FAB8A}" dt="2020-04-07T01:10:29.878" v="1136"/>
        <pc:sldMkLst>
          <pc:docMk/>
          <pc:sldMk cId="703083357" sldId="256"/>
        </pc:sldMkLst>
        <pc:spChg chg="mod">
          <ac:chgData name="文标 常" userId="b078ad854a169ba5" providerId="LiveId" clId="{11287617-647D-4F2C-8899-7CCC3D0FAB8A}" dt="2020-04-07T01:10:29.878" v="1136"/>
          <ac:spMkLst>
            <pc:docMk/>
            <pc:sldMk cId="703083357" sldId="256"/>
            <ac:spMk id="3" creationId="{2CF4F40C-ABD7-2B45-A67C-550CBC225666}"/>
          </ac:spMkLst>
        </pc:spChg>
      </pc:sldChg>
      <pc:sldChg chg="addSp modSp">
        <pc:chgData name="文标 常" userId="b078ad854a169ba5" providerId="LiveId" clId="{11287617-647D-4F2C-8899-7CCC3D0FAB8A}" dt="2020-04-06T12:22:25.683" v="298"/>
        <pc:sldMkLst>
          <pc:docMk/>
          <pc:sldMk cId="427613350" sldId="264"/>
        </pc:sldMkLst>
        <pc:spChg chg="mod">
          <ac:chgData name="文标 常" userId="b078ad854a169ba5" providerId="LiveId" clId="{11287617-647D-4F2C-8899-7CCC3D0FAB8A}" dt="2020-04-06T12:21:03.188" v="232" actId="20577"/>
          <ac:spMkLst>
            <pc:docMk/>
            <pc:sldMk cId="427613350" sldId="264"/>
            <ac:spMk id="3" creationId="{995C584A-79D2-470A-BF8F-858A10D08558}"/>
          </ac:spMkLst>
        </pc:spChg>
        <pc:spChg chg="add mod">
          <ac:chgData name="文标 常" userId="b078ad854a169ba5" providerId="LiveId" clId="{11287617-647D-4F2C-8899-7CCC3D0FAB8A}" dt="2020-04-06T12:22:25.683" v="298"/>
          <ac:spMkLst>
            <pc:docMk/>
            <pc:sldMk cId="427613350" sldId="264"/>
            <ac:spMk id="6" creationId="{1214BD44-76B7-4DAB-B0C9-6A937A989EE8}"/>
          </ac:spMkLst>
        </pc:spChg>
      </pc:sldChg>
      <pc:sldChg chg="add del">
        <pc:chgData name="文标 常" userId="b078ad854a169ba5" providerId="LiveId" clId="{11287617-647D-4F2C-8899-7CCC3D0FAB8A}" dt="2020-04-06T12:15:42.260" v="1"/>
        <pc:sldMkLst>
          <pc:docMk/>
          <pc:sldMk cId="2746445863" sldId="265"/>
        </pc:sldMkLst>
      </pc:sldChg>
      <pc:sldChg chg="modSp add">
        <pc:chgData name="文标 常" userId="b078ad854a169ba5" providerId="LiveId" clId="{11287617-647D-4F2C-8899-7CCC3D0FAB8A}" dt="2020-04-06T12:19:19.142" v="226" actId="404"/>
        <pc:sldMkLst>
          <pc:docMk/>
          <pc:sldMk cId="4229407584" sldId="265"/>
        </pc:sldMkLst>
        <pc:spChg chg="mod">
          <ac:chgData name="文标 常" userId="b078ad854a169ba5" providerId="LiveId" clId="{11287617-647D-4F2C-8899-7CCC3D0FAB8A}" dt="2020-04-06T12:16:32.744" v="8" actId="12"/>
          <ac:spMkLst>
            <pc:docMk/>
            <pc:sldMk cId="4229407584" sldId="265"/>
            <ac:spMk id="2" creationId="{ABC26968-BD4B-4B4E-98D5-D429D29E89DE}"/>
          </ac:spMkLst>
        </pc:spChg>
        <pc:spChg chg="mod">
          <ac:chgData name="文标 常" userId="b078ad854a169ba5" providerId="LiveId" clId="{11287617-647D-4F2C-8899-7CCC3D0FAB8A}" dt="2020-04-06T12:19:19.142" v="226" actId="404"/>
          <ac:spMkLst>
            <pc:docMk/>
            <pc:sldMk cId="4229407584" sldId="265"/>
            <ac:spMk id="3" creationId="{502DBD6E-30A7-4DF4-92F5-E8FA9E4D2559}"/>
          </ac:spMkLst>
        </pc:spChg>
      </pc:sldChg>
      <pc:sldChg chg="addSp modSp add">
        <pc:chgData name="文标 常" userId="b078ad854a169ba5" providerId="LiveId" clId="{11287617-647D-4F2C-8899-7CCC3D0FAB8A}" dt="2020-04-06T13:05:26.545" v="1075" actId="14100"/>
        <pc:sldMkLst>
          <pc:docMk/>
          <pc:sldMk cId="2430369869" sldId="266"/>
        </pc:sldMkLst>
        <pc:spChg chg="mod">
          <ac:chgData name="文标 常" userId="b078ad854a169ba5" providerId="LiveId" clId="{11287617-647D-4F2C-8899-7CCC3D0FAB8A}" dt="2020-04-06T12:23:40.131" v="321" actId="12"/>
          <ac:spMkLst>
            <pc:docMk/>
            <pc:sldMk cId="2430369869" sldId="266"/>
            <ac:spMk id="2" creationId="{BA75FE3D-AF2A-4C3D-B7A5-A81E559AC18F}"/>
          </ac:spMkLst>
        </pc:spChg>
        <pc:spChg chg="mod">
          <ac:chgData name="文标 常" userId="b078ad854a169ba5" providerId="LiveId" clId="{11287617-647D-4F2C-8899-7CCC3D0FAB8A}" dt="2020-04-06T12:53:51.092" v="482"/>
          <ac:spMkLst>
            <pc:docMk/>
            <pc:sldMk cId="2430369869" sldId="266"/>
            <ac:spMk id="3" creationId="{0A035F56-A60F-49CE-B480-52DBF6EFA8DC}"/>
          </ac:spMkLst>
        </pc:spChg>
        <pc:spChg chg="add mod">
          <ac:chgData name="文标 常" userId="b078ad854a169ba5" providerId="LiveId" clId="{11287617-647D-4F2C-8899-7CCC3D0FAB8A}" dt="2020-04-06T13:05:26.545" v="1075" actId="14100"/>
          <ac:spMkLst>
            <pc:docMk/>
            <pc:sldMk cId="2430369869" sldId="266"/>
            <ac:spMk id="6" creationId="{68A69635-4050-41BC-A61D-1BBE32C25283}"/>
          </ac:spMkLst>
        </pc:spChg>
        <pc:picChg chg="add mod">
          <ac:chgData name="文标 常" userId="b078ad854a169ba5" providerId="LiveId" clId="{11287617-647D-4F2C-8899-7CCC3D0FAB8A}" dt="2020-04-06T12:56:55.223" v="486" actId="14100"/>
          <ac:picMkLst>
            <pc:docMk/>
            <pc:sldMk cId="2430369869" sldId="266"/>
            <ac:picMk id="5" creationId="{A91A9702-B271-4FA6-88A3-25352129B944}"/>
          </ac:picMkLst>
        </pc:picChg>
      </pc:sldChg>
    </pc:docChg>
  </pc:docChgLst>
  <pc:docChgLst>
    <pc:chgData name="常 文标" userId="b078ad854a169ba5" providerId="LiveId" clId="{D5EB8F3A-AE7D-3A40-8943-AFFE54369484}"/>
    <pc:docChg chg="undo custSel addSld delSld modSld">
      <pc:chgData name="常 文标" userId="b078ad854a169ba5" providerId="LiveId" clId="{D5EB8F3A-AE7D-3A40-8943-AFFE54369484}" dt="2020-04-11T16:43:15.895" v="706" actId="20577"/>
      <pc:docMkLst>
        <pc:docMk/>
      </pc:docMkLst>
      <pc:sldChg chg="modSp">
        <pc:chgData name="常 文标" userId="b078ad854a169ba5" providerId="LiveId" clId="{D5EB8F3A-AE7D-3A40-8943-AFFE54369484}" dt="2020-04-11T10:22:23.720" v="44" actId="20577"/>
        <pc:sldMkLst>
          <pc:docMk/>
          <pc:sldMk cId="703083357" sldId="256"/>
        </pc:sldMkLst>
        <pc:spChg chg="mod">
          <ac:chgData name="常 文标" userId="b078ad854a169ba5" providerId="LiveId" clId="{D5EB8F3A-AE7D-3A40-8943-AFFE54369484}" dt="2020-04-11T10:14:40.580" v="8" actId="20577"/>
          <ac:spMkLst>
            <pc:docMk/>
            <pc:sldMk cId="703083357" sldId="256"/>
            <ac:spMk id="2" creationId="{C89F286C-DCF7-7E40-AF86-5F8BCB668370}"/>
          </ac:spMkLst>
        </pc:spChg>
        <pc:spChg chg="mod">
          <ac:chgData name="常 文标" userId="b078ad854a169ba5" providerId="LiveId" clId="{D5EB8F3A-AE7D-3A40-8943-AFFE54369484}" dt="2020-04-11T10:22:23.720" v="44" actId="20577"/>
          <ac:spMkLst>
            <pc:docMk/>
            <pc:sldMk cId="703083357" sldId="256"/>
            <ac:spMk id="3" creationId="{2CF4F40C-ABD7-2B45-A67C-550CBC225666}"/>
          </ac:spMkLst>
        </pc:spChg>
      </pc:sldChg>
      <pc:sldChg chg="modSp">
        <pc:chgData name="常 文标" userId="b078ad854a169ba5" providerId="LiveId" clId="{D5EB8F3A-AE7D-3A40-8943-AFFE54369484}" dt="2020-04-11T10:22:42.183" v="86" actId="20577"/>
        <pc:sldMkLst>
          <pc:docMk/>
          <pc:sldMk cId="106516456" sldId="257"/>
        </pc:sldMkLst>
        <pc:spChg chg="mod">
          <ac:chgData name="常 文标" userId="b078ad854a169ba5" providerId="LiveId" clId="{D5EB8F3A-AE7D-3A40-8943-AFFE54369484}" dt="2020-04-11T10:22:42.183" v="86" actId="20577"/>
          <ac:spMkLst>
            <pc:docMk/>
            <pc:sldMk cId="106516456" sldId="257"/>
            <ac:spMk id="3" creationId="{58E5600C-3F71-43EE-9C04-0F49EC0BFB82}"/>
          </ac:spMkLst>
        </pc:spChg>
      </pc:sldChg>
      <pc:sldChg chg="modSp">
        <pc:chgData name="常 文标" userId="b078ad854a169ba5" providerId="LiveId" clId="{D5EB8F3A-AE7D-3A40-8943-AFFE54369484}" dt="2020-04-11T16:43:15.895" v="706" actId="20577"/>
        <pc:sldMkLst>
          <pc:docMk/>
          <pc:sldMk cId="678499110" sldId="268"/>
        </pc:sldMkLst>
        <pc:spChg chg="mod">
          <ac:chgData name="常 文标" userId="b078ad854a169ba5" providerId="LiveId" clId="{D5EB8F3A-AE7D-3A40-8943-AFFE54369484}" dt="2020-04-11T10:22:58.477" v="109" actId="5793"/>
          <ac:spMkLst>
            <pc:docMk/>
            <pc:sldMk cId="678499110" sldId="268"/>
            <ac:spMk id="2" creationId="{BA2BAD76-EF03-494F-B898-FDF4535EFC18}"/>
          </ac:spMkLst>
        </pc:spChg>
        <pc:spChg chg="mod">
          <ac:chgData name="常 文标" userId="b078ad854a169ba5" providerId="LiveId" clId="{D5EB8F3A-AE7D-3A40-8943-AFFE54369484}" dt="2020-04-11T16:43:15.895" v="706" actId="20577"/>
          <ac:spMkLst>
            <pc:docMk/>
            <pc:sldMk cId="678499110" sldId="268"/>
            <ac:spMk id="3" creationId="{AE9C3B86-A401-0B4F-9654-A6755BB22487}"/>
          </ac:spMkLst>
        </pc:spChg>
      </pc:sldChg>
      <pc:sldChg chg="modSp add">
        <pc:chgData name="常 文标" userId="b078ad854a169ba5" providerId="LiveId" clId="{D5EB8F3A-AE7D-3A40-8943-AFFE54369484}" dt="2020-04-11T10:25:47.368" v="163"/>
        <pc:sldMkLst>
          <pc:docMk/>
          <pc:sldMk cId="806112237" sldId="269"/>
        </pc:sldMkLst>
        <pc:spChg chg="mod">
          <ac:chgData name="常 文标" userId="b078ad854a169ba5" providerId="LiveId" clId="{D5EB8F3A-AE7D-3A40-8943-AFFE54369484}" dt="2020-04-11T10:25:47.368" v="163"/>
          <ac:spMkLst>
            <pc:docMk/>
            <pc:sldMk cId="806112237" sldId="269"/>
            <ac:spMk id="3" creationId="{AE9C3B86-A401-0B4F-9654-A6755BB22487}"/>
          </ac:spMkLst>
        </pc:spChg>
      </pc:sldChg>
      <pc:sldChg chg="addSp modSp add">
        <pc:chgData name="常 文标" userId="b078ad854a169ba5" providerId="LiveId" clId="{D5EB8F3A-AE7D-3A40-8943-AFFE54369484}" dt="2020-04-11T10:53:03.107" v="409" actId="1076"/>
        <pc:sldMkLst>
          <pc:docMk/>
          <pc:sldMk cId="3097499448" sldId="270"/>
        </pc:sldMkLst>
        <pc:spChg chg="mod">
          <ac:chgData name="常 文标" userId="b078ad854a169ba5" providerId="LiveId" clId="{D5EB8F3A-AE7D-3A40-8943-AFFE54369484}" dt="2020-04-11T10:29:40.990" v="407" actId="20577"/>
          <ac:spMkLst>
            <pc:docMk/>
            <pc:sldMk cId="3097499448" sldId="270"/>
            <ac:spMk id="3" creationId="{AE9C3B86-A401-0B4F-9654-A6755BB22487}"/>
          </ac:spMkLst>
        </pc:spChg>
        <pc:picChg chg="add mod">
          <ac:chgData name="常 文标" userId="b078ad854a169ba5" providerId="LiveId" clId="{D5EB8F3A-AE7D-3A40-8943-AFFE54369484}" dt="2020-04-11T10:53:03.107" v="409" actId="1076"/>
          <ac:picMkLst>
            <pc:docMk/>
            <pc:sldMk cId="3097499448" sldId="270"/>
            <ac:picMk id="4" creationId="{A6EFCCAF-2BB1-084D-9E18-EC944DEB9DB1}"/>
          </ac:picMkLst>
        </pc:picChg>
      </pc:sldChg>
      <pc:sldChg chg="addSp delSp modSp add">
        <pc:chgData name="常 文标" userId="b078ad854a169ba5" providerId="LiveId" clId="{D5EB8F3A-AE7D-3A40-8943-AFFE54369484}" dt="2020-04-11T16:36:33.989" v="699" actId="1076"/>
        <pc:sldMkLst>
          <pc:docMk/>
          <pc:sldMk cId="2738273653" sldId="271"/>
        </pc:sldMkLst>
        <pc:spChg chg="mod">
          <ac:chgData name="常 文标" userId="b078ad854a169ba5" providerId="LiveId" clId="{D5EB8F3A-AE7D-3A40-8943-AFFE54369484}" dt="2020-04-11T16:36:23.136" v="697" actId="20577"/>
          <ac:spMkLst>
            <pc:docMk/>
            <pc:sldMk cId="2738273653" sldId="271"/>
            <ac:spMk id="3" creationId="{AE9C3B86-A401-0B4F-9654-A6755BB22487}"/>
          </ac:spMkLst>
        </pc:spChg>
        <pc:picChg chg="del">
          <ac:chgData name="常 文标" userId="b078ad854a169ba5" providerId="LiveId" clId="{D5EB8F3A-AE7D-3A40-8943-AFFE54369484}" dt="2020-04-11T16:26:54.104" v="432" actId="478"/>
          <ac:picMkLst>
            <pc:docMk/>
            <pc:sldMk cId="2738273653" sldId="271"/>
            <ac:picMk id="4" creationId="{A6EFCCAF-2BB1-084D-9E18-EC944DEB9DB1}"/>
          </ac:picMkLst>
        </pc:picChg>
        <pc:picChg chg="add mod">
          <ac:chgData name="常 文标" userId="b078ad854a169ba5" providerId="LiveId" clId="{D5EB8F3A-AE7D-3A40-8943-AFFE54369484}" dt="2020-04-11T16:36:33.989" v="699" actId="1076"/>
          <ac:picMkLst>
            <pc:docMk/>
            <pc:sldMk cId="2738273653" sldId="271"/>
            <ac:picMk id="5" creationId="{BB63F285-0423-1544-89DA-667905A59BF3}"/>
          </ac:picMkLst>
        </pc:picChg>
      </pc:sldChg>
      <pc:sldChg chg="add del">
        <pc:chgData name="常 文标" userId="b078ad854a169ba5" providerId="LiveId" clId="{D5EB8F3A-AE7D-3A40-8943-AFFE54369484}" dt="2020-04-11T16:26:25.725" v="411"/>
        <pc:sldMkLst>
          <pc:docMk/>
          <pc:sldMk cId="384426635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FF49D-CEA0-3544-8BE0-85D0A957A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2B467-077A-2B42-AAA2-3FB336D8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37FAE-56DE-9D4D-B216-8839AB13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81F13-9E98-B349-A088-727E4E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5DC96-BF03-3141-91A0-58D56765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5F48-8162-6243-BC8D-309F899B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A70F8-F88D-354A-901B-C1ACF7E3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CD070-6D63-5E42-B62A-9747710C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3F41-E55F-5040-8D56-A1D43AFB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96A9B-FEA5-3549-BD09-E501D1C2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CBA6C5-1C0B-C24B-8BAA-B6E2FB9E3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31A05-0E2E-C943-9C0B-F75195E4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02463-2E93-054D-A6CC-5378ADF2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54C38-BED4-F14C-92AC-486B277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0EB75-7D08-564B-9A29-702F7D6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6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E3A4-8C00-2841-95C3-ACBC36AE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0DF7-0556-3346-8D1B-4D4B76D3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9F3ED-3AC1-8B4E-9952-105A829E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AEFF-520C-6A4C-8806-46A300C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37EC1-203E-5D48-8B2A-1046235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BDF5-811A-C543-8332-A98ADA0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6E9F1-F682-1145-9EA6-73E4596E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5D09-852A-554D-887F-4D4C6D22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05F7-314B-6246-B09E-5444D860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3F5A-E42E-E048-96C5-B987F872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3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88CE2-3AE9-2340-BB69-84A231DF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0861-2782-C34F-A6B6-B6747049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304B6-983F-C54A-990C-AC863D4F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218D-3832-D244-98AC-59A1FB5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BDF96-1020-0944-8799-BE276B4F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F941D-41AE-8C4A-B1A9-24A58F01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6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12F9-3FF0-F547-9D17-592E2E2E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F970-9C99-1B4A-AF6A-2E8AB94AE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CD37C-AB44-A748-BB83-F767B9740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A2510-187B-344E-9520-8E663C166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0A164C-410B-A547-9156-90C858E15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A5012-EB77-B947-814F-EC94E9CD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DEF9CD-E5C4-264D-8DBA-D5B0B77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C5A78-EBD2-2E4E-BC19-D5654B81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9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1E1F-D95E-7F43-AD61-A11D3F9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C17-C100-754C-8D5E-099ED751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65DBB-A96B-4248-A6C5-9E97800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FC90B-FCF0-254F-AC73-EC6B59D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5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EB27D-A6CB-B547-8029-5033BD5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E27AEC-9B44-5840-8F63-261D024D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483F-956A-A54B-8BA4-B9F2B6F0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4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DCBB-D5D4-284A-97E9-7C4FA457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DA92D-C5D5-C14F-8871-EF863075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C7124-55FB-E440-88C3-C74FCA9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CBFDD-5E21-824D-89C8-36ED55E1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0C264-1AE8-0F45-8637-2437892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64E1C-0B98-3B4D-9AC7-C6B3C05E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69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FD1C-9B89-1C4B-AECC-56AA08C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CCD0E-528C-1840-8C0C-3BC71F59F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4D6AF-AE18-A54C-B4DD-0751F5D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726FB-E786-F149-865D-D4CC364C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559BB-30B4-514F-99CF-D059813A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D0CB9-F777-6049-BE1C-51A1524E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9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52B3F-A3F0-8D41-B094-CDD7F1C6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0AA88-47BA-1645-B9DC-0D0DCA55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0EFDA-031B-9C4F-9BDA-C07F641A5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61CE-84F0-D44F-9A24-4FD414E1449F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C3BCB-1D8B-9246-B039-D2FFDA698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1A9C-CC14-2344-B19D-211A3409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286C-DCF7-7E40-AF86-5F8BCB668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原码分析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4F40C-ABD7-2B45-A67C-550CBC225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需要</a:t>
            </a:r>
            <a:r>
              <a:rPr kumimoji="1" lang="en-US" altLang="zh-CN" dirty="0"/>
              <a:t>ES5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ES6</a:t>
            </a:r>
            <a:r>
              <a:rPr kumimoji="1" lang="zh-CN" altLang="en-US" dirty="0"/>
              <a:t>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70308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B3A2-9D12-428E-904F-67C52ECE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584A-79D2-470A-BF8F-858A10D0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zh-CN" altLang="en-US" dirty="0"/>
              <a:t>代码生成器生成代码字符串示例，代码生成器是模板编译的最后一步，将</a:t>
            </a:r>
            <a:r>
              <a:rPr lang="en-US" altLang="zh-CN" dirty="0"/>
              <a:t>AST</a:t>
            </a:r>
            <a:r>
              <a:rPr lang="zh-CN" altLang="en-US" dirty="0"/>
              <a:t>渲染成渲染函数中的内容，称为“代码字符串”。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FCAF8-F548-44AA-AA56-E241CF30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359"/>
            <a:ext cx="3556183" cy="38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AB1E8A-9B96-4AA8-B475-81E251BE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5396"/>
            <a:ext cx="3975304" cy="2578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14BD44-76B7-4DAB-B0C9-6A937A989EE8}"/>
              </a:ext>
            </a:extLst>
          </p:cNvPr>
          <p:cNvSpPr txBox="1"/>
          <p:nvPr/>
        </p:nvSpPr>
        <p:spPr>
          <a:xfrm>
            <a:off x="7695028" y="4304714"/>
            <a:ext cx="30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_c _v  </a:t>
            </a:r>
            <a:r>
              <a:rPr lang="zh-CN" altLang="en-US" dirty="0"/>
              <a:t>都是创建</a:t>
            </a:r>
            <a:r>
              <a:rPr lang="en-US" altLang="zh-CN" dirty="0" err="1"/>
              <a:t>vnode</a:t>
            </a:r>
            <a:r>
              <a:rPr lang="zh-CN" altLang="en-US" dirty="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42761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FE3D-AF2A-4C3D-B7A5-A81E559A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35F56-A60F-49CE-B480-52DBF6EF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vue.js</a:t>
            </a:r>
            <a:r>
              <a:rPr lang="zh-CN" altLang="en-US" dirty="0"/>
              <a:t>构建版本的区别，这里只讨论编译器和运行时，完整版包含编译器</a:t>
            </a:r>
            <a:r>
              <a:rPr lang="en-US" altLang="zh-CN" dirty="0"/>
              <a:t>+</a:t>
            </a:r>
            <a:r>
              <a:rPr lang="zh-CN" altLang="en-US" dirty="0"/>
              <a:t>运行时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A9702-B271-4FA6-88A3-25352129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439"/>
            <a:ext cx="3564988" cy="2611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A69635-4050-41BC-A61D-1BBE32C25283}"/>
              </a:ext>
            </a:extLst>
          </p:cNvPr>
          <p:cNvSpPr txBox="1"/>
          <p:nvPr/>
        </p:nvSpPr>
        <p:spPr>
          <a:xfrm>
            <a:off x="5964702" y="2405575"/>
            <a:ext cx="4965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如果需要在客户端编译模板</a:t>
            </a:r>
            <a:r>
              <a:rPr lang="en-US" altLang="zh-CN" sz="2000" dirty="0"/>
              <a:t>(</a:t>
            </a:r>
            <a:r>
              <a:rPr lang="zh-CN" altLang="en-US" sz="2000" dirty="0"/>
              <a:t>比如传入一个字符串给</a:t>
            </a:r>
            <a:r>
              <a:rPr lang="en-US" altLang="zh-CN" sz="2000" dirty="0"/>
              <a:t>template</a:t>
            </a:r>
            <a:r>
              <a:rPr lang="zh-CN" altLang="en-US" sz="2000" dirty="0"/>
              <a:t>选项，或挂到一个元素上并以其</a:t>
            </a:r>
            <a:r>
              <a:rPr lang="en-US" altLang="zh-CN" sz="2000" dirty="0"/>
              <a:t>DOM</a:t>
            </a:r>
            <a:r>
              <a:rPr lang="zh-CN" altLang="en-US" sz="2000" dirty="0"/>
              <a:t>内部的</a:t>
            </a:r>
            <a:r>
              <a:rPr lang="en-US" altLang="zh-CN" sz="2000" dirty="0"/>
              <a:t>HTML</a:t>
            </a:r>
            <a:r>
              <a:rPr lang="zh-CN" altLang="en-US" sz="2000" dirty="0"/>
              <a:t>作为模板</a:t>
            </a:r>
            <a:r>
              <a:rPr lang="en-US" altLang="zh-CN" sz="2000" dirty="0"/>
              <a:t>)</a:t>
            </a:r>
            <a:r>
              <a:rPr lang="zh-CN" altLang="en-US" sz="2000" dirty="0"/>
              <a:t>，那么需要用到编译器，因此需要完整版。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当使用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-loader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vueify</a:t>
            </a:r>
            <a:r>
              <a:rPr lang="zh-CN" altLang="en-US" sz="2000" dirty="0"/>
              <a:t>的时候，*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文件内部的模板会在构建时与编译成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，最终打包完成的文件实际上是不需要预编译的，只需要引入运行时版本即可。</a:t>
            </a:r>
          </a:p>
        </p:txBody>
      </p:sp>
    </p:spTree>
    <p:extLst>
      <p:ext uri="{BB962C8B-B14F-4D97-AF65-F5344CB8AC3E}">
        <p14:creationId xmlns:p14="http://schemas.microsoft.com/office/powerpoint/2010/main" val="243036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1BFB1-B3A7-054B-BFD7-C0566154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sz="3600" dirty="0"/>
              <a:t>整体流程</a:t>
            </a:r>
            <a:endParaRPr kumimoji="1" lang="zh-CN" altLang="en-US" sz="36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BB1C8D-C748-8745-B8DA-DED3AFA5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6481" cy="3920267"/>
          </a:xfrm>
        </p:spPr>
        <p:txBody>
          <a:bodyPr/>
          <a:lstStyle/>
          <a:p>
            <a:r>
              <a:rPr kumimoji="1" lang="zh-CN" altLang="en-US" dirty="0"/>
              <a:t>如果有</a:t>
            </a:r>
            <a:r>
              <a:rPr kumimoji="1" lang="en-US" altLang="zh-CN" dirty="0"/>
              <a:t>el</a:t>
            </a:r>
            <a:r>
              <a:rPr kumimoji="1" lang="zh-CN" altLang="en-US" dirty="0"/>
              <a:t>属性或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属性就进行模版编译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4F918039-705F-0D40-BD18-C3D488C3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34" y="380145"/>
            <a:ext cx="5896189" cy="122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lang="zh-CN" altLang="en-US" dirty="0"/>
              <a:t>为什么要读源码，好的框架源码可以帮助我们理解什么是好代码</a:t>
            </a:r>
            <a:r>
              <a:rPr lang="en-US" altLang="zh-CN" dirty="0"/>
              <a:t>, </a:t>
            </a:r>
            <a:r>
              <a:rPr kumimoji="1" lang="zh-CN" altLang="en-US" dirty="0"/>
              <a:t>读源码是为了能写出高质量的代码，像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这些框架中有优质的代码可以借鉴，比如设计模式等。</a:t>
            </a:r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混合使用了一些</a:t>
            </a:r>
            <a:r>
              <a:rPr kumimoji="1" lang="en-US" altLang="zh-CN" dirty="0" err="1"/>
              <a:t>javascript</a:t>
            </a:r>
            <a:r>
              <a:rPr kumimoji="1" lang="zh-CN" altLang="en-US"/>
              <a:t>的设计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67849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zh-CN" altLang="en-US" dirty="0"/>
              <a:t>观察者模式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" altLang="zh-CN" dirty="0" err="1"/>
              <a:t>Object.defineProperty</a:t>
            </a:r>
            <a:r>
              <a:rPr lang="en" altLang="zh-CN" dirty="0"/>
              <a:t> </a:t>
            </a:r>
            <a:r>
              <a:rPr lang="zh-CN" altLang="en-US" dirty="0"/>
              <a:t>拦截数据的 </a:t>
            </a:r>
            <a:r>
              <a:rPr lang="en" altLang="zh-CN" dirty="0"/>
              <a:t>get/set </a:t>
            </a:r>
            <a:r>
              <a:rPr lang="zh-CN" altLang="en" dirty="0"/>
              <a:t>，</a:t>
            </a:r>
            <a:r>
              <a:rPr lang="zh-CN" altLang="en-US" dirty="0"/>
              <a:t>在</a:t>
            </a:r>
            <a:r>
              <a:rPr lang="en" altLang="zh-CN" dirty="0"/>
              <a:t>set</a:t>
            </a:r>
            <a:r>
              <a:rPr lang="zh-CN" altLang="en-US" dirty="0"/>
              <a:t>中收集依赖</a:t>
            </a:r>
            <a:r>
              <a:rPr lang="en" altLang="zh-CN" dirty="0"/>
              <a:t>Watcher</a:t>
            </a:r>
            <a:r>
              <a:rPr lang="zh-CN" altLang="en" dirty="0"/>
              <a:t>，</a:t>
            </a:r>
            <a:r>
              <a:rPr lang="zh-CN" altLang="en-US" dirty="0"/>
              <a:t>在</a:t>
            </a:r>
            <a:r>
              <a:rPr lang="en" altLang="zh-CN" dirty="0"/>
              <a:t>get</a:t>
            </a:r>
            <a:r>
              <a:rPr lang="zh-CN" altLang="en-US" dirty="0"/>
              <a:t>中触发更新</a:t>
            </a:r>
            <a:r>
              <a:rPr lang="en" altLang="zh-CN" dirty="0" err="1"/>
              <a:t>Watcher.notify</a:t>
            </a:r>
            <a:r>
              <a:rPr lang="en" altLang="zh-CN" dirty="0"/>
              <a:t>()</a:t>
            </a:r>
            <a:r>
              <a:rPr lang="zh-CN" altLang="en" dirty="0"/>
              <a:t>，</a:t>
            </a:r>
            <a:r>
              <a:rPr lang="zh-CN" altLang="en-US" dirty="0"/>
              <a:t>这里就是观察者模式的应用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11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en-US" altLang="zh-CN" dirty="0" err="1"/>
              <a:t>Mixin</a:t>
            </a:r>
            <a:r>
              <a:rPr kumimoji="1" lang="zh-CN" altLang="en-US" dirty="0"/>
              <a:t>（混入）模式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Mixin</a:t>
            </a:r>
            <a:r>
              <a:rPr kumimoji="1" lang="zh-CN" altLang="en-US" dirty="0"/>
              <a:t>是可以被一个子类或一组子类继承功能的类，目的是函数复用。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FCCAF-2BB1-084D-9E18-EC944DEB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90" y="2517775"/>
            <a:ext cx="5537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9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en-US" altLang="zh-CN" dirty="0"/>
              <a:t>prototype</a:t>
            </a:r>
            <a:r>
              <a:rPr kumimoji="1" lang="zh-CN" altLang="en-US" dirty="0"/>
              <a:t>模式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作为其他对象的原型，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对象本身实际上是用作构造函数创建没个对象的蓝图。如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的实例方法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3F285-0423-1544-89DA-667905A5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1038"/>
            <a:ext cx="3530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057E-B379-4816-A669-B1AE7BFB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总纲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5600C-3F71-43EE-9C04-0F49EC0B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变化侦测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模板编译原理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整体流程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Vue</a:t>
            </a:r>
            <a:r>
              <a:rPr lang="zh-CN" altLang="en-US" dirty="0"/>
              <a:t>中的设计模式</a:t>
            </a:r>
          </a:p>
        </p:txBody>
      </p:sp>
    </p:spTree>
    <p:extLst>
      <p:ext uri="{BB962C8B-B14F-4D97-AF65-F5344CB8AC3E}">
        <p14:creationId xmlns:p14="http://schemas.microsoft.com/office/powerpoint/2010/main" val="1065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B6E4-8B1E-4E87-A6FF-A975C6CE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6160-4637-4A1D-8B9A-7D83CEBA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双向数据绑定的实现原理，改变数据后主动渲染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举例：该模板中使用了数据</a:t>
            </a:r>
            <a:r>
              <a:rPr lang="en-US" altLang="zh-CN" dirty="0"/>
              <a:t>name</a:t>
            </a:r>
            <a:r>
              <a:rPr lang="zh-CN" altLang="en-US" dirty="0"/>
              <a:t>，所以当它发生变化时，要向使用它的地方（现在取名为“依赖”）发送通知。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6D2F8-DA6F-4B92-86A0-48F0DB5A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2603634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4B69-0139-4F03-ABBE-914DB28B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FAC80-2D81-444F-BF10-6365C8A7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err="1"/>
              <a:t>Object.defineReactive</a:t>
            </a:r>
            <a:r>
              <a:rPr lang="zh-CN" altLang="en-US" dirty="0"/>
              <a:t>方法侦测对象变化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6E4787-90C5-4977-A4F4-2509765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6" y="2125455"/>
            <a:ext cx="6655142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A1D3-2182-4CE9-8BB1-DE2155A4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虚拟</a:t>
            </a:r>
            <a:r>
              <a:rPr lang="en-US" altLang="zh-CN" sz="3600" dirty="0"/>
              <a:t>DOM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AD373-DC4A-4F35-9EBD-8DF5F6C6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4"/>
            <a:ext cx="10515600" cy="4758979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其实就是一棵以</a:t>
            </a:r>
            <a:r>
              <a:rPr lang="en-US" altLang="zh-CN" dirty="0" err="1"/>
              <a:t>VNode</a:t>
            </a:r>
            <a:r>
              <a:rPr lang="zh-CN" altLang="en-US" dirty="0"/>
              <a:t>作为基础的树，用对象属性来描述节点，实际上它只是一层对真实</a:t>
            </a:r>
            <a:r>
              <a:rPr lang="en-US" altLang="zh-CN" dirty="0"/>
              <a:t>DOM</a:t>
            </a:r>
            <a:r>
              <a:rPr lang="zh-CN" altLang="en-US" dirty="0"/>
              <a:t>的抽象。虚拟</a:t>
            </a:r>
            <a:r>
              <a:rPr lang="en-US" altLang="zh-CN" dirty="0"/>
              <a:t>DOM</a:t>
            </a:r>
            <a:r>
              <a:rPr lang="zh-CN" altLang="en-US" dirty="0"/>
              <a:t>的最终目标是将虚拟节点渲染到视图上。</a:t>
            </a:r>
            <a:r>
              <a:rPr lang="en-US" altLang="zh-CN" dirty="0" err="1"/>
              <a:t>vnode</a:t>
            </a:r>
            <a:r>
              <a:rPr lang="zh-CN" altLang="en-US" dirty="0"/>
              <a:t>可以理解成节点描述对象，它描述了应该怎样去创建真实的</a:t>
            </a:r>
            <a:r>
              <a:rPr lang="en-US" altLang="zh-CN" dirty="0"/>
              <a:t>DOM</a:t>
            </a:r>
            <a:r>
              <a:rPr lang="zh-CN" altLang="en-US" dirty="0"/>
              <a:t>节点。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7FC06-92D8-4965-9A96-66365365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069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6968-BD4B-4B4E-98D5-D429D29E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77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虚拟</a:t>
            </a:r>
            <a:r>
              <a:rPr lang="en-US" altLang="zh-CN" sz="3600" dirty="0"/>
              <a:t>DOM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DBD6E-30A7-4DF4-92F5-E8FA9E4D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最核心的部分</a:t>
            </a:r>
            <a:r>
              <a:rPr lang="en-US" altLang="zh-CN" dirty="0"/>
              <a:t>patch</a:t>
            </a:r>
            <a:r>
              <a:rPr lang="zh-CN" altLang="en-US" dirty="0"/>
              <a:t>，它可以将</a:t>
            </a:r>
            <a:r>
              <a:rPr lang="en-US" altLang="zh-CN" dirty="0" err="1"/>
              <a:t>vnode</a:t>
            </a:r>
            <a:r>
              <a:rPr lang="zh-CN" altLang="en-US" dirty="0"/>
              <a:t>渲染成真实的</a:t>
            </a:r>
            <a:r>
              <a:rPr lang="en-US" altLang="zh-CN" dirty="0"/>
              <a:t>DOM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创建新增节点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删除已经废弃的节点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修改需要更新的节点</a:t>
            </a:r>
          </a:p>
        </p:txBody>
      </p:sp>
    </p:spTree>
    <p:extLst>
      <p:ext uri="{BB962C8B-B14F-4D97-AF65-F5344CB8AC3E}">
        <p14:creationId xmlns:p14="http://schemas.microsoft.com/office/powerpoint/2010/main" val="42294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009A-53D1-4507-847B-C5E93C2D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B5E05-2B30-45E2-9C75-1757F2D2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会将模板编译成虚拟</a:t>
            </a:r>
            <a:r>
              <a:rPr lang="en-US" altLang="zh-CN" dirty="0"/>
              <a:t>DOM</a:t>
            </a:r>
            <a:r>
              <a:rPr lang="zh-CN" altLang="en-US" dirty="0"/>
              <a:t>渲染函数。渲染函数根据虚拟</a:t>
            </a:r>
            <a:r>
              <a:rPr lang="en-US" altLang="zh-CN" dirty="0"/>
              <a:t>DOM</a:t>
            </a:r>
            <a:r>
              <a:rPr lang="zh-CN" altLang="en-US" dirty="0"/>
              <a:t>更新视图。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10D5E-1543-4178-B884-1E6E81C6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069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0EDD-1693-4307-8BAD-D27AA4E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DF219-2C61-4FE0-8D7E-B12887D0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/>
          <a:lstStyle/>
          <a:p>
            <a:r>
              <a:rPr lang="zh-CN" altLang="en-US" dirty="0"/>
              <a:t>模板编译先由解析器解析成</a:t>
            </a:r>
            <a:r>
              <a:rPr lang="en-US" altLang="zh-CN" dirty="0"/>
              <a:t>AST</a:t>
            </a:r>
            <a:r>
              <a:rPr lang="zh-CN" altLang="en-US" dirty="0"/>
              <a:t>抽象语法树，优化，再经代码生成器生成渲染函数。前面说过渲染函数根据</a:t>
            </a:r>
            <a:r>
              <a:rPr lang="en-US" altLang="zh-CN" dirty="0" err="1"/>
              <a:t>vnode</a:t>
            </a:r>
            <a:r>
              <a:rPr lang="zh-CN" altLang="en-US" dirty="0"/>
              <a:t>更新视图。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651DBCB-FA5D-4711-B7A8-33FA4466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137"/>
            <a:ext cx="6477333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0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C433-E3F2-4A18-8ED8-7C093766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9F1A7-3246-45FB-A189-0898FBD8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/>
          <a:lstStyle/>
          <a:p>
            <a:r>
              <a:rPr lang="zh-CN" altLang="en-US" dirty="0"/>
              <a:t>解析器生成</a:t>
            </a:r>
            <a:r>
              <a:rPr lang="en-US" altLang="zh-CN" dirty="0"/>
              <a:t>AST</a:t>
            </a:r>
            <a:r>
              <a:rPr lang="zh-CN" altLang="en-US" dirty="0"/>
              <a:t>抽象语法树示例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2CDF2-E449-4EB3-8BE4-EB1BE7F2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073"/>
            <a:ext cx="1930499" cy="9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F2B54C-8D9F-4E0F-B2C3-8B2CC72A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648"/>
            <a:ext cx="3683189" cy="6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606</Words>
  <Application>Microsoft Macintosh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Vue原码分析</vt:lpstr>
      <vt:lpstr>总纲</vt:lpstr>
      <vt:lpstr>变化侦测</vt:lpstr>
      <vt:lpstr>变化侦测</vt:lpstr>
      <vt:lpstr>虚拟DOM</vt:lpstr>
      <vt:lpstr>虚拟DOM</vt:lpstr>
      <vt:lpstr>模板编译原理</vt:lpstr>
      <vt:lpstr>模板编译原理</vt:lpstr>
      <vt:lpstr>模板编译原理</vt:lpstr>
      <vt:lpstr>模板编译原理</vt:lpstr>
      <vt:lpstr>整体流程</vt:lpstr>
      <vt:lpstr>整体流程</vt:lpstr>
      <vt:lpstr>Vue中的设计模式</vt:lpstr>
      <vt:lpstr>Vue中的设计模式</vt:lpstr>
      <vt:lpstr>Vue中的设计模式</vt:lpstr>
      <vt:lpstr>Vue中的设计模式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 文标</dc:creator>
  <cp:lastModifiedBy>常 文标</cp:lastModifiedBy>
  <cp:revision>3</cp:revision>
  <dcterms:created xsi:type="dcterms:W3CDTF">2020-04-04T00:23:59Z</dcterms:created>
  <dcterms:modified xsi:type="dcterms:W3CDTF">2020-04-11T16:43:17Z</dcterms:modified>
</cp:coreProperties>
</file>