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2"/>
  </p:notesMasterIdLst>
  <p:sldIdLst>
    <p:sldId id="256" r:id="rId2"/>
    <p:sldId id="261" r:id="rId3"/>
    <p:sldId id="262" r:id="rId4"/>
    <p:sldId id="259" r:id="rId5"/>
    <p:sldId id="257" r:id="rId6"/>
    <p:sldId id="272" r:id="rId7"/>
    <p:sldId id="268" r:id="rId8"/>
    <p:sldId id="264" r:id="rId9"/>
    <p:sldId id="265" r:id="rId10"/>
    <p:sldId id="269" r:id="rId1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FFCCFF"/>
    <a:srgbClr val="1C03D7"/>
    <a:srgbClr val="A93382"/>
    <a:srgbClr val="A234A8"/>
    <a:srgbClr val="D3C909"/>
    <a:srgbClr val="0099FF"/>
    <a:srgbClr val="FF66CC"/>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1347" autoAdjust="0"/>
  </p:normalViewPr>
  <p:slideViewPr>
    <p:cSldViewPr>
      <p:cViewPr>
        <p:scale>
          <a:sx n="75" d="100"/>
          <a:sy n="75" d="100"/>
        </p:scale>
        <p:origin x="-1224" y="46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E7943-EDE0-4319-8DFE-97F243550531}" type="datetimeFigureOut">
              <a:rPr lang="zh-CN" altLang="en-US" smtClean="0"/>
              <a:pPr/>
              <a:t>2016/9/24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660B6B-48FB-4D4D-983D-CC81D99C78A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5660B6B-48FB-4D4D-983D-CC81D99C78AA}"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mn-lt"/>
                <a:ea typeface="+mn-ea"/>
                <a:cs typeface="+mn-cs"/>
              </a:rPr>
              <a:t>应用性能监控</a:t>
            </a:r>
            <a:r>
              <a:rPr lang="en-US" sz="1200" kern="1200" dirty="0" smtClean="0">
                <a:solidFill>
                  <a:schemeClr val="tx1"/>
                </a:solidFill>
                <a:latin typeface="+mn-lt"/>
                <a:ea typeface="+mn-ea"/>
                <a:cs typeface="+mn-cs"/>
              </a:rPr>
              <a:t>APM(application performance monitoring)</a:t>
            </a:r>
            <a:r>
              <a:rPr lang="zh-CN" altLang="en-US" sz="1200" kern="1200" dirty="0" smtClean="0">
                <a:solidFill>
                  <a:schemeClr val="tx1"/>
                </a:solidFill>
                <a:latin typeface="+mn-lt"/>
                <a:ea typeface="+mn-ea"/>
                <a:cs typeface="+mn-cs"/>
              </a:rPr>
              <a:t>是近年来企业级应用中比较受到关注的一个领域。互联网时代快速发展，各种应用层出不穷，用户对应用使用体验、应用的可用性、应用响应速度等应用性能指标的要求也随之提高。为了尽量减少客户流失率，增强用户体验，企业在应用性能监控上进行了大规模的投资。</a:t>
            </a:r>
            <a:r>
              <a:rPr lang="en-US" sz="1200" kern="1200" dirty="0" smtClean="0">
                <a:solidFill>
                  <a:schemeClr val="tx1"/>
                </a:solidFill>
                <a:latin typeface="+mn-lt"/>
                <a:ea typeface="+mn-ea"/>
                <a:cs typeface="+mn-cs"/>
              </a:rPr>
              <a:t>IDC</a:t>
            </a:r>
            <a:r>
              <a:rPr lang="zh-CN" altLang="en-US" sz="1200" kern="1200" dirty="0" smtClean="0">
                <a:solidFill>
                  <a:schemeClr val="tx1"/>
                </a:solidFill>
                <a:latin typeface="+mn-lt"/>
                <a:ea typeface="+mn-ea"/>
                <a:cs typeface="+mn-cs"/>
              </a:rPr>
              <a:t>的统计数据显示，</a:t>
            </a:r>
            <a:r>
              <a:rPr lang="en-US" sz="1200" kern="1200" dirty="0" smtClean="0">
                <a:solidFill>
                  <a:schemeClr val="tx1"/>
                </a:solidFill>
                <a:latin typeface="+mn-lt"/>
                <a:ea typeface="+mn-ea"/>
                <a:cs typeface="+mn-cs"/>
              </a:rPr>
              <a:t>40%</a:t>
            </a:r>
            <a:r>
              <a:rPr lang="zh-CN" altLang="en-US" sz="1200" kern="1200" smtClean="0">
                <a:solidFill>
                  <a:schemeClr val="tx1"/>
                </a:solidFill>
                <a:latin typeface="+mn-lt"/>
                <a:ea typeface="+mn-ea"/>
                <a:cs typeface="+mn-cs"/>
              </a:rPr>
              <a:t>的应用性能问题可归因于应用本身或应用相关的原因，所以对应用进行优化是提高应用稳定性和应用服务持续运行能力的有效途径。</a:t>
            </a:r>
            <a:endParaRPr lang="en-US" altLang="zh-CN" smtClean="0"/>
          </a:p>
          <a:p>
            <a:endParaRPr lang="en-US" altLang="zh-CN" dirty="0" smtClean="0"/>
          </a:p>
          <a:p>
            <a:r>
              <a:rPr lang="en-US" altLang="zh-CN" dirty="0" smtClean="0"/>
              <a:t>Apm</a:t>
            </a:r>
            <a:r>
              <a:rPr lang="en-US" altLang="zh-CN" dirty="0" smtClean="0"/>
              <a:t>:</a:t>
            </a:r>
            <a:r>
              <a:rPr lang="zh-CN" altLang="en-US" dirty="0" smtClean="0"/>
              <a:t>采集、存储、分析、报警、可视化</a:t>
            </a:r>
            <a:endParaRPr lang="en-US" altLang="zh-CN" dirty="0" smtClean="0"/>
          </a:p>
          <a:p>
            <a:endParaRPr lang="en-US" altLang="zh-CN" dirty="0" smtClean="0"/>
          </a:p>
          <a:p>
            <a:r>
              <a:rPr lang="zh-CN" altLang="en-US" dirty="0" smtClean="0"/>
              <a:t>分析阶段：可视化图标分析（分析能力不足）、离线分析技术（实时性不够）</a:t>
            </a:r>
            <a:endParaRPr lang="en-US" altLang="zh-CN" dirty="0" smtClean="0"/>
          </a:p>
          <a:p>
            <a:endParaRPr lang="en-US" altLang="zh-CN" dirty="0" smtClean="0"/>
          </a:p>
          <a:p>
            <a:r>
              <a:rPr lang="zh-CN" altLang="en-US" dirty="0" smtClean="0"/>
              <a:t>例子：</a:t>
            </a:r>
            <a:r>
              <a:rPr lang="en-US" altLang="zh-CN" dirty="0" smtClean="0"/>
              <a:t>cpu</a:t>
            </a:r>
            <a:r>
              <a:rPr lang="zh-CN" altLang="en-US" dirty="0" smtClean="0"/>
              <a:t>使用率（系统资源利用率） 过去半小时，</a:t>
            </a:r>
            <a:r>
              <a:rPr lang="en-US" altLang="zh-CN" dirty="0" smtClean="0"/>
              <a:t>cpu</a:t>
            </a:r>
            <a:r>
              <a:rPr lang="zh-CN" altLang="en-US" dirty="0" smtClean="0"/>
              <a:t>的使用率一直在</a:t>
            </a:r>
            <a:r>
              <a:rPr lang="en-US" altLang="zh-CN" dirty="0" smtClean="0"/>
              <a:t>90%</a:t>
            </a:r>
            <a:r>
              <a:rPr lang="zh-CN" altLang="en-US" dirty="0" smtClean="0"/>
              <a:t>以上</a:t>
            </a:r>
            <a:endParaRPr lang="en-US" altLang="zh-CN" dirty="0" smtClean="0"/>
          </a:p>
          <a:p>
            <a:endParaRPr lang="en-US" altLang="zh-CN" dirty="0" smtClean="0"/>
          </a:p>
          <a:p>
            <a:r>
              <a:rPr lang="en-US" altLang="zh-CN" dirty="0" smtClean="0"/>
              <a:t>Cep</a:t>
            </a:r>
            <a:r>
              <a:rPr lang="en-US" altLang="zh-CN" baseline="0" dirty="0" smtClean="0"/>
              <a:t> </a:t>
            </a:r>
            <a:r>
              <a:rPr lang="zh-CN" altLang="en-US" baseline="0" dirty="0" smtClean="0"/>
              <a:t>实时数据处理技术 从时间流中检查复杂事件 低延时（基于内存）、高吞吐（自动内存管理、窗口技术</a:t>
            </a:r>
            <a:r>
              <a:rPr lang="zh-CN" altLang="en-US" baseline="0" dirty="0" smtClean="0"/>
              <a:t>）</a:t>
            </a:r>
            <a:endParaRPr lang="en-US" altLang="zh-CN" baseline="0" dirty="0" smtClean="0"/>
          </a:p>
          <a:p>
            <a:endParaRPr lang="en-US" altLang="zh-CN" baseline="0" dirty="0" smtClean="0"/>
          </a:p>
          <a:p>
            <a:r>
              <a:rPr lang="zh-CN" altLang="en-US" baseline="0" dirty="0" smtClean="0"/>
              <a:t>时序数据</a:t>
            </a:r>
            <a:r>
              <a:rPr lang="en-US" altLang="zh-CN" baseline="0" dirty="0" smtClean="0"/>
              <a:t>-</a:t>
            </a:r>
            <a:r>
              <a:rPr lang="zh-CN" altLang="en-US" baseline="0" dirty="0" smtClean="0"/>
              <a:t>事件 规则分析 滑动时间窗口</a:t>
            </a:r>
            <a:endParaRPr lang="en-US" altLang="zh-CN" baseline="0" dirty="0" smtClean="0"/>
          </a:p>
        </p:txBody>
      </p:sp>
      <p:sp>
        <p:nvSpPr>
          <p:cNvPr id="4" name="灯片编号占位符 3"/>
          <p:cNvSpPr>
            <a:spLocks noGrp="1"/>
          </p:cNvSpPr>
          <p:nvPr>
            <p:ph type="sldNum" sz="quarter" idx="10"/>
          </p:nvPr>
        </p:nvSpPr>
        <p:spPr/>
        <p:txBody>
          <a:bodyPr/>
          <a:lstStyle/>
          <a:p>
            <a:fld id="{35660B6B-48FB-4D4D-983D-CC81D99C78AA}" type="slidenum">
              <a:rPr lang="zh-CN" altLang="en-US" smtClean="0"/>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第一阶段：网络带宽、监控和故障发现</a:t>
            </a:r>
            <a:endParaRPr lang="en-US" altLang="zh-CN" dirty="0" smtClean="0"/>
          </a:p>
          <a:p>
            <a:r>
              <a:rPr lang="zh-CN" altLang="en-US" dirty="0" smtClean="0"/>
              <a:t>第二阶段：网络、内存、中间件</a:t>
            </a:r>
            <a:endParaRPr lang="en-US" altLang="zh-CN" dirty="0" smtClean="0"/>
          </a:p>
          <a:p>
            <a:r>
              <a:rPr lang="zh-CN" altLang="en-US" dirty="0" smtClean="0"/>
              <a:t>第三阶段：偏业务的监控（请求响应时间）</a:t>
            </a:r>
            <a:endParaRPr lang="en-US" altLang="zh-CN" dirty="0" smtClean="0"/>
          </a:p>
          <a:p>
            <a:endParaRPr lang="en-US" altLang="zh-CN" dirty="0" smtClean="0"/>
          </a:p>
          <a:p>
            <a:r>
              <a:rPr lang="zh-CN" altLang="en-US" dirty="0" smtClean="0"/>
              <a:t>天气情况的预测</a:t>
            </a:r>
            <a:endParaRPr lang="en-US" altLang="zh-CN" dirty="0" smtClean="0"/>
          </a:p>
          <a:p>
            <a:endParaRPr lang="en-US" altLang="zh-CN" dirty="0" smtClean="0"/>
          </a:p>
          <a:p>
            <a:r>
              <a:rPr lang="zh-CN" altLang="en-US" dirty="0" smtClean="0"/>
              <a:t>数据流处理：通过对快速流过的数据持续执行固定的查询给出更新的数据。</a:t>
            </a:r>
            <a:endParaRPr lang="en-US" altLang="zh-CN" dirty="0" smtClean="0"/>
          </a:p>
          <a:p>
            <a:r>
              <a:rPr lang="en-US" altLang="zh-CN" dirty="0" smtClean="0"/>
              <a:t>Cep</a:t>
            </a:r>
            <a:r>
              <a:rPr lang="zh-CN" altLang="en-US" dirty="0" smtClean="0"/>
              <a:t>：将每个数据项看作是外部真实发生的某个事件，事件到来时，</a:t>
            </a:r>
            <a:r>
              <a:rPr lang="en-US" altLang="zh-CN" dirty="0" smtClean="0"/>
              <a:t>cep</a:t>
            </a:r>
            <a:r>
              <a:rPr lang="zh-CN" altLang="en-US" dirty="0" smtClean="0"/>
              <a:t>对这些事件执行过滤、关联、聚合等操作来确定正在发生的复杂事件</a:t>
            </a:r>
            <a:endParaRPr lang="en-US" altLang="zh-CN" dirty="0" smtClean="0"/>
          </a:p>
          <a:p>
            <a:endParaRPr lang="en-US" altLang="zh-CN" dirty="0" smtClean="0"/>
          </a:p>
          <a:p>
            <a:r>
              <a:rPr lang="zh-CN" altLang="en-US" dirty="0" smtClean="0"/>
              <a:t>开源实现</a:t>
            </a:r>
            <a:r>
              <a:rPr lang="zh-CN" altLang="en-US" baseline="0" dirty="0" smtClean="0"/>
              <a:t> 基于事件流的</a:t>
            </a:r>
            <a:r>
              <a:rPr lang="en-US" altLang="zh-CN" baseline="0" dirty="0" smtClean="0"/>
              <a:t>esper</a:t>
            </a:r>
            <a:r>
              <a:rPr lang="zh-CN" altLang="en-US" baseline="0" dirty="0" smtClean="0"/>
              <a:t>、基于规则引擎的</a:t>
            </a:r>
            <a:r>
              <a:rPr lang="en-US" altLang="zh-CN" baseline="0" dirty="0" smtClean="0"/>
              <a:t>Drools fusion</a:t>
            </a:r>
          </a:p>
          <a:p>
            <a:r>
              <a:rPr lang="zh-CN" altLang="en-US" baseline="0" smtClean="0"/>
              <a:t>可扩展、高可靠</a:t>
            </a:r>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35660B6B-48FB-4D4D-983D-CC81D99C78AA}" type="slidenum">
              <a:rPr lang="zh-CN" altLang="en-US" smtClean="0"/>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基于时间流分发、规则分发的分布式解决方案</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35660B6B-48FB-4D4D-983D-CC81D99C78AA}" type="slidenum">
              <a:rPr lang="zh-CN" altLang="en-US" smtClean="0"/>
              <a:pPr/>
              <a:t>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ltLang="ko-KR"/>
              <a:t>Company Logo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ltLang="ko-KR"/>
              <a:t>Company Logo</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ltLang="ko-KR"/>
              <a:t>Company Logo</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页脚占位符 3"/>
          <p:cNvSpPr>
            <a:spLocks noGrp="1"/>
          </p:cNvSpPr>
          <p:nvPr>
            <p:ph type="ftr" sz="quarter" idx="10"/>
          </p:nvPr>
        </p:nvSpPr>
        <p:spPr/>
        <p:txBody>
          <a:bodyPr/>
          <a:lstStyle>
            <a:lvl1pPr>
              <a:defRPr/>
            </a:lvl1pPr>
          </a:lstStyle>
          <a:p>
            <a:pPr>
              <a:defRPr/>
            </a:pPr>
            <a:r>
              <a:rPr lang="en-US" altLang="ko-KR"/>
              <a:t>Company Logo</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ltLang="ko-KR"/>
              <a:t>Company Logo</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pPr>
              <a:defRPr/>
            </a:pPr>
            <a:r>
              <a:rPr lang="en-US" altLang="ko-KR"/>
              <a:t>Company Logo</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3"/>
          <p:cNvSpPr>
            <a:spLocks noGrp="1"/>
          </p:cNvSpPr>
          <p:nvPr>
            <p:ph type="ftr" sz="quarter" idx="10"/>
          </p:nvPr>
        </p:nvSpPr>
        <p:spPr/>
        <p:txBody>
          <a:bodyPr/>
          <a:lstStyle>
            <a:lvl1pPr>
              <a:defRPr/>
            </a:lvl1pPr>
          </a:lstStyle>
          <a:p>
            <a:pPr>
              <a:defRPr/>
            </a:pPr>
            <a:r>
              <a:rPr lang="en-US" altLang="ko-KR"/>
              <a:t>Company Logo</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3"/>
          <p:cNvSpPr>
            <a:spLocks noGrp="1"/>
          </p:cNvSpPr>
          <p:nvPr>
            <p:ph type="ftr" sz="quarter" idx="10"/>
          </p:nvPr>
        </p:nvSpPr>
        <p:spPr/>
        <p:txBody>
          <a:bodyPr/>
          <a:lstStyle>
            <a:lvl1pPr>
              <a:defRPr/>
            </a:lvl1pPr>
          </a:lstStyle>
          <a:p>
            <a:pPr>
              <a:defRPr/>
            </a:pPr>
            <a:r>
              <a:rPr lang="en-US" altLang="ko-KR"/>
              <a:t>Company Logo</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页脚占位符 3"/>
          <p:cNvSpPr>
            <a:spLocks noGrp="1"/>
          </p:cNvSpPr>
          <p:nvPr>
            <p:ph type="ftr" sz="quarter" idx="10"/>
          </p:nvPr>
        </p:nvSpPr>
        <p:spPr/>
        <p:txBody>
          <a:bodyPr/>
          <a:lstStyle>
            <a:lvl1pPr>
              <a:defRPr/>
            </a:lvl1pPr>
          </a:lstStyle>
          <a:p>
            <a:pPr>
              <a:defRPr/>
            </a:pPr>
            <a:r>
              <a:rPr lang="en-US" altLang="ko-KR"/>
              <a:t>Company Logo</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3"/>
          <p:cNvSpPr>
            <a:spLocks noGrp="1"/>
          </p:cNvSpPr>
          <p:nvPr>
            <p:ph type="ftr" sz="quarter" idx="10"/>
          </p:nvPr>
        </p:nvSpPr>
        <p:spPr/>
        <p:txBody>
          <a:bodyPr/>
          <a:lstStyle>
            <a:lvl1pPr>
              <a:defRPr/>
            </a:lvl1pPr>
          </a:lstStyle>
          <a:p>
            <a:pPr>
              <a:defRPr/>
            </a:pPr>
            <a:r>
              <a:rPr lang="en-US" altLang="ko-KR"/>
              <a:t>Company Logo</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页脚占位符 3"/>
          <p:cNvSpPr>
            <a:spLocks noGrp="1"/>
          </p:cNvSpPr>
          <p:nvPr>
            <p:ph type="ftr" sz="quarter" idx="10"/>
          </p:nvPr>
        </p:nvSpPr>
        <p:spPr/>
        <p:txBody>
          <a:bodyPr/>
          <a:lstStyle>
            <a:lvl1pPr>
              <a:defRPr/>
            </a:lvl1pPr>
          </a:lstStyle>
          <a:p>
            <a:pPr>
              <a:defRPr/>
            </a:pPr>
            <a:r>
              <a:rPr lang="en-US" altLang="ko-KR"/>
              <a:t>Company Logo</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页脚占位符 3"/>
          <p:cNvSpPr>
            <a:spLocks noGrp="1"/>
          </p:cNvSpPr>
          <p:nvPr>
            <p:ph type="ftr" sz="quarter" idx="10"/>
          </p:nvPr>
        </p:nvSpPr>
        <p:spPr/>
        <p:txBody>
          <a:bodyPr/>
          <a:lstStyle>
            <a:lvl1pPr>
              <a:defRPr/>
            </a:lvl1pPr>
          </a:lstStyle>
          <a:p>
            <a:pPr>
              <a:defRPr/>
            </a:pPr>
            <a:r>
              <a:rPr lang="en-US" altLang="ko-KR"/>
              <a:t>Company Logo</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5" name="页脚占位符 3"/>
          <p:cNvSpPr>
            <a:spLocks noGrp="1"/>
          </p:cNvSpPr>
          <p:nvPr>
            <p:ph type="ftr" sz="quarter" idx="3"/>
          </p:nvPr>
        </p:nvSpPr>
        <p:spPr bwMode="auto">
          <a:xfrm>
            <a:off x="177800" y="6365875"/>
            <a:ext cx="1946275" cy="304800"/>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600" b="1">
                <a:solidFill>
                  <a:srgbClr val="FFFFFF"/>
                </a:solidFill>
                <a:latin typeface="+mn-lt"/>
                <a:ea typeface="+mn-ea"/>
              </a:defRPr>
            </a:lvl1pPr>
          </a:lstStyle>
          <a:p>
            <a:pPr>
              <a:defRPr/>
            </a:pPr>
            <a:r>
              <a:rPr lang="en-US" altLang="ko-KR"/>
              <a:t>Company Logo</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iming>
    <p:tnLst>
      <p:par>
        <p:cTn id="1" dur="indefinite" restart="never" nodeType="tmRoot"/>
      </p:par>
    </p:tnLst>
  </p:timing>
  <p:hf sldNum="0" hdr="0" dt="0"/>
  <p:txStyles>
    <p:titleStyle>
      <a:lvl1pPr algn="l" rtl="0" eaLnBrk="0" fontAlgn="base" hangingPunct="0">
        <a:spcBef>
          <a:spcPct val="0"/>
        </a:spcBef>
        <a:spcAft>
          <a:spcPct val="0"/>
        </a:spcAft>
        <a:defRPr sz="3200" b="1" kern="1200">
          <a:solidFill>
            <a:schemeClr val="accent2"/>
          </a:solidFill>
          <a:latin typeface="+mj-lt"/>
          <a:ea typeface="+mj-ea"/>
          <a:cs typeface="+mj-cs"/>
        </a:defRPr>
      </a:lvl1pPr>
      <a:lvl2pPr algn="l" rtl="0" eaLnBrk="0" fontAlgn="base" hangingPunct="0">
        <a:spcBef>
          <a:spcPct val="0"/>
        </a:spcBef>
        <a:spcAft>
          <a:spcPct val="0"/>
        </a:spcAft>
        <a:defRPr sz="3200" b="1">
          <a:solidFill>
            <a:schemeClr val="accent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200" b="1">
          <a:solidFill>
            <a:schemeClr val="accent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200" b="1">
          <a:solidFill>
            <a:schemeClr val="accent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200" b="1">
          <a:solidFill>
            <a:schemeClr val="accent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200" b="1">
          <a:solidFill>
            <a:schemeClr val="accent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200" b="1">
          <a:solidFill>
            <a:schemeClr val="accent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200" b="1">
          <a:solidFill>
            <a:schemeClr val="accent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200" b="1">
          <a:solidFill>
            <a:schemeClr val="accent2"/>
          </a:solidFill>
          <a:latin typeface="Verdan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Font typeface="Wingdings" pitchFamily="2" charset="2"/>
        <a:buChar char="u"/>
        <a:defRPr sz="2000" b="1" kern="1200">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accent1"/>
        </a:buClr>
        <a:buSzPct val="60000"/>
        <a:buFont typeface="Wingdings" pitchFamily="2" charset="2"/>
        <a:buChar char="n"/>
        <a:defRPr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60000"/>
        <a:buFont typeface="Wingdings" pitchFamily="2" charset="2"/>
        <a:buChar char="n"/>
        <a:defRPr sz="16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60000"/>
        <a:buFont typeface="Wingdings" pitchFamily="2" charset="2"/>
        <a:buChar char="n"/>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1"/>
        </a:buClr>
        <a:buSzPct val="60000"/>
        <a:buFont typeface="Wingdings"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矩形 3"/>
          <p:cNvSpPr>
            <a:spLocks noChangeArrowheads="1"/>
          </p:cNvSpPr>
          <p:nvPr/>
        </p:nvSpPr>
        <p:spPr bwMode="auto">
          <a:xfrm>
            <a:off x="660400" y="2133600"/>
            <a:ext cx="7924800" cy="523875"/>
          </a:xfrm>
          <a:prstGeom prst="rect">
            <a:avLst/>
          </a:prstGeom>
          <a:noFill/>
          <a:ln w="9525">
            <a:noFill/>
            <a:miter lim="800000"/>
            <a:headEnd/>
            <a:tailEnd/>
          </a:ln>
        </p:spPr>
        <p:txBody>
          <a:bodyPr>
            <a:spAutoFit/>
          </a:bodyPr>
          <a:lstStyle/>
          <a:p>
            <a:pPr algn="ctr" eaLnBrk="1" hangingPunct="1"/>
            <a:r>
              <a:rPr lang="zh-CN" altLang="en-US" sz="2800" b="1" dirty="0">
                <a:solidFill>
                  <a:srgbClr val="0070C0"/>
                </a:solidFill>
              </a:rPr>
              <a:t>复杂</a:t>
            </a:r>
            <a:r>
              <a:rPr lang="zh-CN" altLang="en-US" sz="2800" b="1" dirty="0" smtClean="0">
                <a:solidFill>
                  <a:srgbClr val="0070C0"/>
                </a:solidFill>
              </a:rPr>
              <a:t>事件处理在应用性能监控中的应用</a:t>
            </a:r>
            <a:endParaRPr lang="zh-CN" altLang="en-US" sz="2800" b="1" dirty="0">
              <a:solidFill>
                <a:srgbClr val="0070C0"/>
              </a:solidFill>
            </a:endParaRPr>
          </a:p>
        </p:txBody>
      </p:sp>
      <p:sp>
        <p:nvSpPr>
          <p:cNvPr id="2052" name="文本框 4"/>
          <p:cNvSpPr txBox="1">
            <a:spLocks noChangeArrowheads="1"/>
          </p:cNvSpPr>
          <p:nvPr/>
        </p:nvSpPr>
        <p:spPr bwMode="auto">
          <a:xfrm>
            <a:off x="4038600" y="3657600"/>
            <a:ext cx="4572000" cy="1938992"/>
          </a:xfrm>
          <a:prstGeom prst="rect">
            <a:avLst/>
          </a:prstGeom>
          <a:noFill/>
          <a:ln w="9525">
            <a:noFill/>
            <a:miter lim="800000"/>
            <a:headEnd/>
            <a:tailEnd/>
          </a:ln>
        </p:spPr>
        <p:txBody>
          <a:bodyPr wrap="square">
            <a:spAutoFit/>
          </a:bodyPr>
          <a:lstStyle/>
          <a:p>
            <a:pPr eaLnBrk="1" hangingPunct="1"/>
            <a:r>
              <a:rPr lang="zh-CN" altLang="en-US" sz="2000" dirty="0">
                <a:solidFill>
                  <a:srgbClr val="0070C0"/>
                </a:solidFill>
              </a:rPr>
              <a:t>报告人</a:t>
            </a:r>
            <a:r>
              <a:rPr lang="zh-CN" altLang="en-US" sz="2000" dirty="0" smtClean="0">
                <a:solidFill>
                  <a:srgbClr val="0070C0"/>
                </a:solidFill>
              </a:rPr>
              <a:t>：常文龙</a:t>
            </a:r>
            <a:endParaRPr lang="en-US" altLang="zh-CN" sz="2000" dirty="0">
              <a:solidFill>
                <a:srgbClr val="0070C0"/>
              </a:solidFill>
            </a:endParaRPr>
          </a:p>
          <a:p>
            <a:pPr eaLnBrk="1" hangingPunct="1"/>
            <a:r>
              <a:rPr lang="zh-CN" altLang="en-US" sz="2000" dirty="0">
                <a:solidFill>
                  <a:srgbClr val="0070C0"/>
                </a:solidFill>
              </a:rPr>
              <a:t>学号：</a:t>
            </a:r>
            <a:r>
              <a:rPr lang="en-US" altLang="zh-CN" sz="2000" dirty="0" smtClean="0">
                <a:solidFill>
                  <a:srgbClr val="0070C0"/>
                </a:solidFill>
              </a:rPr>
              <a:t>21451136</a:t>
            </a:r>
            <a:endParaRPr lang="en-US" altLang="zh-CN" sz="2000" dirty="0">
              <a:solidFill>
                <a:srgbClr val="0070C0"/>
              </a:solidFill>
            </a:endParaRPr>
          </a:p>
          <a:p>
            <a:pPr eaLnBrk="1" hangingPunct="1"/>
            <a:r>
              <a:rPr lang="zh-CN" altLang="en-US" sz="2000" dirty="0">
                <a:solidFill>
                  <a:srgbClr val="0070C0"/>
                </a:solidFill>
              </a:rPr>
              <a:t>专业方向：金融信息</a:t>
            </a:r>
            <a:endParaRPr lang="en-US" altLang="zh-CN" sz="2000" dirty="0">
              <a:solidFill>
                <a:srgbClr val="0070C0"/>
              </a:solidFill>
            </a:endParaRPr>
          </a:p>
          <a:p>
            <a:pPr eaLnBrk="1" hangingPunct="1"/>
            <a:r>
              <a:rPr lang="zh-CN" altLang="en-US" sz="2000" dirty="0">
                <a:solidFill>
                  <a:srgbClr val="0070C0"/>
                </a:solidFill>
              </a:rPr>
              <a:t>指导老师</a:t>
            </a:r>
            <a:r>
              <a:rPr lang="zh-CN" altLang="en-US" sz="2000" dirty="0" smtClean="0">
                <a:solidFill>
                  <a:srgbClr val="0070C0"/>
                </a:solidFill>
              </a:rPr>
              <a:t>：</a:t>
            </a:r>
            <a:r>
              <a:rPr lang="zh-CN" altLang="en-US" sz="2000" dirty="0">
                <a:solidFill>
                  <a:srgbClr val="0070C0"/>
                </a:solidFill>
              </a:rPr>
              <a:t>孙建伶</a:t>
            </a:r>
            <a:endParaRPr lang="en-US" altLang="zh-CN" sz="2000" dirty="0">
              <a:solidFill>
                <a:srgbClr val="0070C0"/>
              </a:solidFill>
            </a:endParaRPr>
          </a:p>
          <a:p>
            <a:pPr eaLnBrk="1" hangingPunct="1"/>
            <a:r>
              <a:rPr lang="zh-CN" altLang="en-US" sz="2000" dirty="0">
                <a:solidFill>
                  <a:srgbClr val="0070C0"/>
                </a:solidFill>
              </a:rPr>
              <a:t>实习单位</a:t>
            </a:r>
            <a:r>
              <a:rPr lang="zh-CN" altLang="en-US" sz="2000" dirty="0" smtClean="0">
                <a:solidFill>
                  <a:srgbClr val="0070C0"/>
                </a:solidFill>
              </a:rPr>
              <a:t>：浙江网新恒天软件有限公司</a:t>
            </a:r>
            <a:endParaRPr lang="en-US" altLang="zh-CN" sz="2000" dirty="0">
              <a:solidFill>
                <a:srgbClr val="0070C0"/>
              </a:solidFill>
            </a:endParaRPr>
          </a:p>
          <a:p>
            <a:pPr eaLnBrk="1" hangingPunct="1"/>
            <a:r>
              <a:rPr lang="zh-CN" altLang="en-US" sz="2000" dirty="0">
                <a:solidFill>
                  <a:srgbClr val="0070C0"/>
                </a:solidFill>
              </a:rPr>
              <a:t>报告时间：</a:t>
            </a:r>
            <a:r>
              <a:rPr lang="en-US" altLang="zh-CN" sz="2000" dirty="0" smtClean="0">
                <a:solidFill>
                  <a:srgbClr val="0070C0"/>
                </a:solidFill>
              </a:rPr>
              <a:t>2016</a:t>
            </a:r>
            <a:r>
              <a:rPr lang="zh-CN" altLang="en-US" sz="2000" dirty="0" smtClean="0">
                <a:solidFill>
                  <a:srgbClr val="0070C0"/>
                </a:solidFill>
              </a:rPr>
              <a:t>年</a:t>
            </a:r>
            <a:r>
              <a:rPr lang="en-US" altLang="zh-CN" sz="2000" dirty="0" smtClean="0">
                <a:solidFill>
                  <a:srgbClr val="0070C0"/>
                </a:solidFill>
              </a:rPr>
              <a:t>09</a:t>
            </a:r>
            <a:r>
              <a:rPr lang="zh-CN" altLang="en-US" sz="2000" dirty="0" smtClean="0">
                <a:solidFill>
                  <a:srgbClr val="0070C0"/>
                </a:solidFill>
              </a:rPr>
              <a:t>月</a:t>
            </a:r>
            <a:r>
              <a:rPr lang="en-US" altLang="zh-CN" sz="2000" dirty="0" smtClean="0">
                <a:solidFill>
                  <a:srgbClr val="0070C0"/>
                </a:solidFill>
              </a:rPr>
              <a:t>24</a:t>
            </a:r>
            <a:r>
              <a:rPr lang="zh-CN" altLang="en-US" sz="2000" dirty="0" smtClean="0">
                <a:solidFill>
                  <a:srgbClr val="0070C0"/>
                </a:solidFill>
              </a:rPr>
              <a:t>日</a:t>
            </a:r>
            <a:endParaRPr lang="zh-CN" altLang="en-US" sz="2000" dirty="0">
              <a:solidFill>
                <a:srgbClr val="0070C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0" y="2743979"/>
            <a:ext cx="9144000" cy="1076697"/>
          </a:xfrm>
          <a:prstGeom prst="rect">
            <a:avLst/>
          </a:prstGeom>
          <a:extLst/>
        </p:spPr>
        <p:txBody>
          <a:bodyPr>
            <a:normAutofit/>
          </a:bodyPr>
          <a:lstStyle>
            <a:lvl1pPr>
              <a:spcBef>
                <a:spcPct val="0"/>
              </a:spcBef>
              <a:buNone/>
              <a:defRPr kumimoji="0" sz="8800" b="1" cap="all" baseline="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2" charset="-122"/>
                <a:ea typeface="黑体" pitchFamily="2" charset="-122"/>
                <a:cs typeface="+mj-cs"/>
              </a:defRPr>
            </a:lvl1pPr>
          </a:lstStyle>
          <a:p>
            <a:pPr algn="ctr" eaLnBrk="1" fontAlgn="auto" hangingPunct="1">
              <a:spcAft>
                <a:spcPts val="0"/>
              </a:spcAft>
              <a:defRPr/>
            </a:pPr>
            <a:r>
              <a:rPr lang="zh-CN" altLang="en-US" sz="6000" dirty="0" smtClean="0">
                <a:gradFill>
                  <a:gsLst>
                    <a:gs pos="0">
                      <a:srgbClr val="C17529">
                        <a:shade val="20000"/>
                        <a:satMod val="200000"/>
                      </a:srgbClr>
                    </a:gs>
                    <a:gs pos="78000">
                      <a:srgbClr val="C17529">
                        <a:tint val="90000"/>
                        <a:shade val="89000"/>
                        <a:satMod val="220000"/>
                      </a:srgbClr>
                    </a:gs>
                    <a:gs pos="100000">
                      <a:srgbClr val="C17529">
                        <a:tint val="12000"/>
                        <a:satMod val="255000"/>
                      </a:srgbClr>
                    </a:gs>
                  </a:gsLst>
                  <a:lin ang="5400000"/>
                </a:gradFill>
              </a:rPr>
              <a:t>谢谢！</a:t>
            </a:r>
            <a:endParaRPr lang="zh-CN" altLang="en-US" sz="6000" dirty="0">
              <a:gradFill>
                <a:gsLst>
                  <a:gs pos="0">
                    <a:srgbClr val="C17529">
                      <a:shade val="20000"/>
                      <a:satMod val="200000"/>
                    </a:srgbClr>
                  </a:gs>
                  <a:gs pos="78000">
                    <a:srgbClr val="C17529">
                      <a:tint val="90000"/>
                      <a:shade val="89000"/>
                      <a:satMod val="220000"/>
                    </a:srgbClr>
                  </a:gs>
                  <a:gs pos="100000">
                    <a:srgbClr val="C17529">
                      <a:tint val="12000"/>
                      <a:satMod val="255000"/>
                    </a:srgbClr>
                  </a:gs>
                </a:gsLst>
                <a:lin ang="5400000"/>
              </a:gradFill>
            </a:endParaRPr>
          </a:p>
        </p:txBody>
      </p:sp>
      <p:pic>
        <p:nvPicPr>
          <p:cNvPr id="7" name="Picture 10" descr="枫叶3"/>
          <p:cNvPicPr>
            <a:picLocks noChangeAspect="1" noChangeArrowheads="1"/>
          </p:cNvPicPr>
          <p:nvPr/>
        </p:nvPicPr>
        <p:blipFill>
          <a:blip r:embed="rId2"/>
          <a:srcRect/>
          <a:stretch>
            <a:fillRect/>
          </a:stretch>
        </p:blipFill>
        <p:spPr bwMode="auto">
          <a:xfrm>
            <a:off x="-249238" y="3632200"/>
            <a:ext cx="3754438" cy="3225800"/>
          </a:xfrm>
          <a:prstGeom prst="rect">
            <a:avLst/>
          </a:prstGeom>
          <a:noFill/>
          <a:ln w="9525">
            <a:noFill/>
            <a:miter lim="800000"/>
            <a:headEnd/>
            <a:tailEnd/>
          </a:ln>
        </p:spPr>
      </p:pic>
      <p:grpSp>
        <p:nvGrpSpPr>
          <p:cNvPr id="8" name="Group 7"/>
          <p:cNvGrpSpPr>
            <a:grpSpLocks noChangeAspect="1"/>
          </p:cNvGrpSpPr>
          <p:nvPr/>
        </p:nvGrpSpPr>
        <p:grpSpPr bwMode="auto">
          <a:xfrm rot="-1798890">
            <a:off x="6400800" y="-152400"/>
            <a:ext cx="2292350" cy="3276600"/>
            <a:chOff x="0" y="0"/>
            <a:chExt cx="877" cy="1255"/>
          </a:xfrm>
        </p:grpSpPr>
        <p:pic>
          <p:nvPicPr>
            <p:cNvPr id="11270" name="Picture 12" descr="枫叶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rot="-10545172">
              <a:off x="30" y="527"/>
              <a:ext cx="847" cy="728"/>
            </a:xfrm>
            <a:prstGeom prst="rect">
              <a:avLst/>
            </a:prstGeom>
            <a:noFill/>
            <a:ln w="9525">
              <a:noFill/>
              <a:miter lim="800000"/>
              <a:headEnd/>
              <a:tailEnd/>
            </a:ln>
          </p:spPr>
        </p:pic>
        <p:pic>
          <p:nvPicPr>
            <p:cNvPr id="11271" name="Picture 13" descr="枫叶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rot="-8893066">
              <a:off x="0" y="300"/>
              <a:ext cx="847" cy="728"/>
            </a:xfrm>
            <a:prstGeom prst="rect">
              <a:avLst/>
            </a:prstGeom>
            <a:noFill/>
            <a:ln w="9525">
              <a:noFill/>
              <a:miter lim="800000"/>
              <a:headEnd/>
              <a:tailEnd/>
            </a:ln>
          </p:spPr>
        </p:pic>
        <p:pic>
          <p:nvPicPr>
            <p:cNvPr id="11272" name="Picture 14" descr="枫叶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rot="-7128929">
              <a:off x="60" y="60"/>
              <a:ext cx="847" cy="728"/>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25"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p:cTn id="10" dur="1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1" dur="1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2" dur="1500" accel="50000" fill="hold">
                                          <p:stCondLst>
                                            <p:cond delay="1500"/>
                                          </p:stCondLst>
                                        </p:cTn>
                                        <p:tgtEl>
                                          <p:spTgt spid="7"/>
                                        </p:tgtEl>
                                        <p:attrNameLst>
                                          <p:attrName>ppt_w</p:attrName>
                                        </p:attrNameLst>
                                      </p:cBhvr>
                                      <p:tavLst>
                                        <p:tav tm="0">
                                          <p:val>
                                            <p:strVal val="#ppt_w*.05"/>
                                          </p:val>
                                        </p:tav>
                                        <p:tav tm="100000">
                                          <p:val>
                                            <p:strVal val="#ppt_w"/>
                                          </p:val>
                                        </p:tav>
                                      </p:tavLst>
                                    </p:anim>
                                    <p:anim calcmode="lin" valueType="num">
                                      <p:cBhvr>
                                        <p:cTn id="13" dur="3000" fill="hold"/>
                                        <p:tgtEl>
                                          <p:spTgt spid="7"/>
                                        </p:tgtEl>
                                        <p:attrNameLst>
                                          <p:attrName>ppt_h</p:attrName>
                                        </p:attrNameLst>
                                      </p:cBhvr>
                                      <p:tavLst>
                                        <p:tav tm="0">
                                          <p:val>
                                            <p:strVal val="#ppt_h"/>
                                          </p:val>
                                        </p:tav>
                                        <p:tav tm="100000">
                                          <p:val>
                                            <p:strVal val="#ppt_h"/>
                                          </p:val>
                                        </p:tav>
                                      </p:tavLst>
                                    </p:anim>
                                    <p:anim calcmode="lin" valueType="num">
                                      <p:cBhvr>
                                        <p:cTn id="14" dur="1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5" dur="1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6" dur="1500" accel="50000" fill="hold">
                                          <p:stCondLst>
                                            <p:cond delay="1500"/>
                                          </p:stCondLst>
                                        </p:cTn>
                                        <p:tgtEl>
                                          <p:spTgt spid="7"/>
                                        </p:tgtEl>
                                        <p:attrNameLst>
                                          <p:attrName>ppt_y</p:attrName>
                                        </p:attrNameLst>
                                      </p:cBhvr>
                                      <p:tavLst>
                                        <p:tav tm="0">
                                          <p:val>
                                            <p:strVal val="#ppt_y+.1"/>
                                          </p:val>
                                        </p:tav>
                                        <p:tav tm="100000">
                                          <p:val>
                                            <p:strVal val="#ppt_y"/>
                                          </p:val>
                                        </p:tav>
                                      </p:tavLst>
                                    </p:anim>
                                    <p:animEffect transition="in" filter="fade">
                                      <p:cBhvr>
                                        <p:cTn id="17" dur="3000" decel="50000">
                                          <p:stCondLst>
                                            <p:cond delay="0"/>
                                          </p:stCondLst>
                                        </p:cTn>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页脚占位符 1"/>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r>
              <a:rPr lang="en-US" altLang="ko-KR"/>
              <a:t>Company Logo</a:t>
            </a:r>
          </a:p>
        </p:txBody>
      </p:sp>
      <p:pic>
        <p:nvPicPr>
          <p:cNvPr id="3075" name="Picture 54" descr="C:\Users\freedu\AppData\Roaming\Tencent\Users\1042493185\QQ\WinTemp\RichOle\`QN0MY6OHZ52LSRU3DXM8GB.jpg"/>
          <p:cNvPicPr>
            <a:picLocks noChangeAspect="1" noChangeArrowheads="1"/>
          </p:cNvPicPr>
          <p:nvPr/>
        </p:nvPicPr>
        <p:blipFill>
          <a:blip r:embed="rId3"/>
          <a:srcRect/>
          <a:stretch>
            <a:fillRect/>
          </a:stretch>
        </p:blipFill>
        <p:spPr bwMode="auto">
          <a:xfrm>
            <a:off x="6296025" y="4953000"/>
            <a:ext cx="2847975" cy="1600200"/>
          </a:xfrm>
          <a:prstGeom prst="rect">
            <a:avLst/>
          </a:prstGeom>
          <a:noFill/>
          <a:ln w="9525">
            <a:noFill/>
            <a:miter lim="800000"/>
            <a:headEnd/>
            <a:tailEnd/>
          </a:ln>
        </p:spPr>
      </p:pic>
      <p:grpSp>
        <p:nvGrpSpPr>
          <p:cNvPr id="3077" name="Group 49"/>
          <p:cNvGrpSpPr>
            <a:grpSpLocks/>
          </p:cNvGrpSpPr>
          <p:nvPr/>
        </p:nvGrpSpPr>
        <p:grpSpPr bwMode="auto">
          <a:xfrm>
            <a:off x="-1905000" y="990600"/>
            <a:ext cx="9253538" cy="5257800"/>
            <a:chOff x="-1509" y="572"/>
            <a:chExt cx="5829" cy="3312"/>
          </a:xfrm>
        </p:grpSpPr>
        <p:sp>
          <p:nvSpPr>
            <p:cNvPr id="7" name="AutoShape 5"/>
            <p:cNvSpPr>
              <a:spLocks noChangeArrowheads="1"/>
            </p:cNvSpPr>
            <p:nvPr/>
          </p:nvSpPr>
          <p:spPr bwMode="ltGray">
            <a:xfrm rot="5400000">
              <a:off x="-1526" y="862"/>
              <a:ext cx="3039" cy="3005"/>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rgbClr val="808080">
                    <a:gamma/>
                    <a:tint val="45490"/>
                    <a:invGamma/>
                  </a:srgbClr>
                </a:gs>
                <a:gs pos="50000">
                  <a:srgbClr val="808080"/>
                </a:gs>
                <a:gs pos="100000">
                  <a:srgbClr val="808080">
                    <a:gamma/>
                    <a:tint val="45490"/>
                    <a:invGamma/>
                  </a:srgbClr>
                </a:gs>
              </a:gsLst>
              <a:lin ang="0" scaled="1"/>
            </a:gra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76200" dir="10800000" kx="-3284103" algn="br" rotWithShape="0">
                      <a:schemeClr val="bg2">
                        <a:alpha val="50000"/>
                      </a:schemeClr>
                    </a:outerShdw>
                  </a:effectLst>
                </a14:hiddenEffects>
              </a:ext>
            </a:extLst>
          </p:spPr>
          <p:txBody>
            <a:bodyPr rot="10800000" vert="eaVert" wrap="none" anchor="ctr"/>
            <a:lstStyle/>
            <a:p>
              <a:pPr algn="ctr" eaLnBrk="1" fontAlgn="auto" hangingPunct="1">
                <a:spcBef>
                  <a:spcPts val="0"/>
                </a:spcBef>
                <a:spcAft>
                  <a:spcPts val="0"/>
                </a:spcAft>
                <a:defRPr/>
              </a:pPr>
              <a:endParaRPr lang="zh-CN" altLang="en-US" kern="0">
                <a:solidFill>
                  <a:srgbClr val="000000"/>
                </a:solidFill>
              </a:endParaRPr>
            </a:p>
          </p:txBody>
        </p:sp>
        <p:sp>
          <p:nvSpPr>
            <p:cNvPr id="8" name="AutoShape 6"/>
            <p:cNvSpPr>
              <a:spLocks noChangeArrowheads="1"/>
            </p:cNvSpPr>
            <p:nvPr/>
          </p:nvSpPr>
          <p:spPr bwMode="ltGray">
            <a:xfrm rot="5400000" flipH="1">
              <a:off x="-1270" y="1136"/>
              <a:ext cx="2540" cy="2475"/>
            </a:xfrm>
            <a:custGeom>
              <a:avLst/>
              <a:gdLst>
                <a:gd name="T0" fmla="*/ 1270 w 21600"/>
                <a:gd name="T1" fmla="*/ 0 h 21600"/>
                <a:gd name="T2" fmla="*/ 632 w 21600"/>
                <a:gd name="T3" fmla="*/ 1238 h 21600"/>
                <a:gd name="T4" fmla="*/ 1270 w 21600"/>
                <a:gd name="T5" fmla="*/ 1231 h 21600"/>
                <a:gd name="T6" fmla="*/ 1908 w 21600"/>
                <a:gd name="T7" fmla="*/ 1238 h 21600"/>
                <a:gd name="T8" fmla="*/ 0 60000 65536"/>
                <a:gd name="T9" fmla="*/ 0 60000 65536"/>
                <a:gd name="T10" fmla="*/ 0 60000 65536"/>
                <a:gd name="T11" fmla="*/ 0 60000 65536"/>
                <a:gd name="T12" fmla="*/ 0 w 21600"/>
                <a:gd name="T13" fmla="*/ 0 h 21600"/>
                <a:gd name="T14" fmla="*/ 21600 w 21600"/>
                <a:gd name="T15" fmla="*/ 7715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solidFill>
            <a:ln>
              <a:noFill/>
            </a:ln>
            <a:effectLst/>
            <a:extLst>
              <a:ext uri="{91240B29-F687-4F45-9708-019B960494DF}">
                <a14:hiddenLine xmlns:a14="http://schemas.microsoft.com/office/drawing/2010/main" xmlns="" w="0"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rot="10800000" vert="eaVert" wrap="none" anchor="ctr"/>
            <a:lstStyle/>
            <a:p>
              <a:pPr eaLnBrk="1" fontAlgn="auto" hangingPunct="1">
                <a:spcBef>
                  <a:spcPts val="0"/>
                </a:spcBef>
                <a:spcAft>
                  <a:spcPts val="0"/>
                </a:spcAft>
                <a:defRPr/>
              </a:pPr>
              <a:endParaRPr lang="zh-CN" altLang="en-US" kern="0" dirty="0">
                <a:solidFill>
                  <a:sysClr val="windowText" lastClr="000000"/>
                </a:solidFill>
              </a:endParaRPr>
            </a:p>
          </p:txBody>
        </p:sp>
        <p:sp>
          <p:nvSpPr>
            <p:cNvPr id="9" name="AutoShape 7"/>
            <p:cNvSpPr>
              <a:spLocks noChangeArrowheads="1"/>
            </p:cNvSpPr>
            <p:nvPr/>
          </p:nvSpPr>
          <p:spPr bwMode="gray">
            <a:xfrm>
              <a:off x="1148" y="3145"/>
              <a:ext cx="2784" cy="320"/>
            </a:xfrm>
            <a:prstGeom prst="roundRect">
              <a:avLst>
                <a:gd name="adj" fmla="val 50000"/>
              </a:avLst>
            </a:prstGeom>
            <a:noFill/>
            <a:ln w="28575" algn="ctr">
              <a:solidFill>
                <a:srgbClr val="808080"/>
              </a:solidFill>
              <a:round/>
              <a:headEnd/>
              <a:tailEnd/>
            </a:ln>
            <a:effectLst/>
            <a:extLst>
              <a:ext uri="{909E8E84-426E-40DD-AFC4-6F175D3DCCD1}">
                <a14:hiddenFill xmlns:a14="http://schemas.microsoft.com/office/drawing/2010/main" xmlns="">
                  <a:gradFill rotWithShape="1">
                    <a:gsLst>
                      <a:gs pos="0">
                        <a:srgbClr val="FFFFFF"/>
                      </a:gs>
                      <a:gs pos="100000">
                        <a:schemeClr val="accent1"/>
                      </a:gs>
                    </a:gsLst>
                    <a:lin ang="0" scaled="1"/>
                  </a:gradFill>
                </a14:hiddenFill>
              </a:ext>
              <a:ext uri="{AF507438-7753-43E0-B8FC-AC1667EBCBE1}">
                <a14:hiddenEffects xmlns:a14="http://schemas.microsoft.com/office/drawing/2010/main" xmlns="">
                  <a:effectLst>
                    <a:outerShdw dist="76200" dir="10800000" kx="-3284103" algn="br" rotWithShape="0">
                      <a:schemeClr val="bg2">
                        <a:alpha val="50000"/>
                      </a:schemeClr>
                    </a:outerShdw>
                  </a:effectLst>
                </a14:hiddenEffects>
              </a:ext>
            </a:extLst>
          </p:spPr>
          <p:txBody>
            <a:bodyPr wrap="none" anchor="ctr"/>
            <a:lstStyle/>
            <a:p>
              <a:pPr fontAlgn="auto">
                <a:spcBef>
                  <a:spcPts val="0"/>
                </a:spcBef>
                <a:spcAft>
                  <a:spcPts val="0"/>
                </a:spcAft>
                <a:defRPr/>
              </a:pPr>
              <a:endParaRPr lang="en-US" altLang="zh-CN" kern="0">
                <a:solidFill>
                  <a:srgbClr val="000000"/>
                </a:solidFill>
              </a:endParaRPr>
            </a:p>
          </p:txBody>
        </p:sp>
        <p:sp>
          <p:nvSpPr>
            <p:cNvPr id="10" name="AutoShape 8"/>
            <p:cNvSpPr>
              <a:spLocks noChangeArrowheads="1"/>
            </p:cNvSpPr>
            <p:nvPr/>
          </p:nvSpPr>
          <p:spPr bwMode="gray">
            <a:xfrm>
              <a:off x="1460" y="2624"/>
              <a:ext cx="2784" cy="320"/>
            </a:xfrm>
            <a:prstGeom prst="roundRect">
              <a:avLst>
                <a:gd name="adj" fmla="val 50000"/>
              </a:avLst>
            </a:prstGeom>
            <a:noFill/>
            <a:ln w="28575" algn="ctr">
              <a:solidFill>
                <a:srgbClr val="808080"/>
              </a:solidFill>
              <a:round/>
              <a:headEnd/>
              <a:tailEnd/>
            </a:ln>
            <a:effectLst/>
            <a:extLst>
              <a:ext uri="{909E8E84-426E-40DD-AFC4-6F175D3DCCD1}">
                <a14:hiddenFill xmlns:a14="http://schemas.microsoft.com/office/drawing/2010/main" xmlns="">
                  <a:gradFill rotWithShape="1">
                    <a:gsLst>
                      <a:gs pos="0">
                        <a:srgbClr val="FFFFFF"/>
                      </a:gs>
                      <a:gs pos="100000">
                        <a:schemeClr val="hlink"/>
                      </a:gs>
                    </a:gsLst>
                    <a:lin ang="0" scaled="1"/>
                  </a:gradFill>
                </a14:hiddenFill>
              </a:ext>
              <a:ext uri="{AF507438-7753-43E0-B8FC-AC1667EBCBE1}">
                <a14:hiddenEffects xmlns:a14="http://schemas.microsoft.com/office/drawing/2010/main" xmlns="">
                  <a:effectLst>
                    <a:outerShdw dist="76200" dir="10800000" kx="-3284103" algn="br" rotWithShape="0">
                      <a:schemeClr val="bg2">
                        <a:alpha val="50000"/>
                      </a:schemeClr>
                    </a:outerShdw>
                  </a:effectLst>
                </a14:hiddenEffects>
              </a:ext>
            </a:extLst>
          </p:spPr>
          <p:txBody>
            <a:bodyPr wrap="none" anchor="ctr"/>
            <a:lstStyle/>
            <a:p>
              <a:pPr fontAlgn="auto">
                <a:spcBef>
                  <a:spcPts val="0"/>
                </a:spcBef>
                <a:spcAft>
                  <a:spcPts val="0"/>
                </a:spcAft>
                <a:defRPr/>
              </a:pPr>
              <a:endParaRPr lang="en-US" altLang="zh-CN" kern="0">
                <a:solidFill>
                  <a:srgbClr val="000000"/>
                </a:solidFill>
              </a:endParaRPr>
            </a:p>
          </p:txBody>
        </p:sp>
        <p:sp>
          <p:nvSpPr>
            <p:cNvPr id="11" name="AutoShape 9"/>
            <p:cNvSpPr>
              <a:spLocks noChangeArrowheads="1"/>
            </p:cNvSpPr>
            <p:nvPr/>
          </p:nvSpPr>
          <p:spPr bwMode="gray">
            <a:xfrm>
              <a:off x="1536" y="2112"/>
              <a:ext cx="2784" cy="320"/>
            </a:xfrm>
            <a:prstGeom prst="roundRect">
              <a:avLst>
                <a:gd name="adj" fmla="val 50000"/>
              </a:avLst>
            </a:prstGeom>
            <a:noFill/>
            <a:ln w="28575" algn="ctr">
              <a:solidFill>
                <a:srgbClr val="808080"/>
              </a:solidFill>
              <a:round/>
              <a:headEnd/>
              <a:tailEnd/>
            </a:ln>
            <a:effectLst/>
            <a:extLst>
              <a:ext uri="{909E8E84-426E-40DD-AFC4-6F175D3DCCD1}">
                <a14:hiddenFill xmlns:a14="http://schemas.microsoft.com/office/drawing/2010/main" xmlns="">
                  <a:gradFill rotWithShape="1">
                    <a:gsLst>
                      <a:gs pos="0">
                        <a:srgbClr val="FFFFFF"/>
                      </a:gs>
                      <a:gs pos="100000">
                        <a:schemeClr val="accent1"/>
                      </a:gs>
                    </a:gsLst>
                    <a:lin ang="0" scaled="1"/>
                  </a:gradFill>
                </a14:hiddenFill>
              </a:ext>
              <a:ext uri="{AF507438-7753-43E0-B8FC-AC1667EBCBE1}">
                <a14:hiddenEffects xmlns:a14="http://schemas.microsoft.com/office/drawing/2010/main" xmlns="">
                  <a:effectLst>
                    <a:outerShdw dist="76200" dir="10800000" kx="-3284103" algn="br" rotWithShape="0">
                      <a:schemeClr val="bg2">
                        <a:alpha val="50000"/>
                      </a:schemeClr>
                    </a:outerShdw>
                  </a:effectLst>
                </a14:hiddenEffects>
              </a:ext>
            </a:extLst>
          </p:spPr>
          <p:txBody>
            <a:bodyPr wrap="none" anchor="ctr"/>
            <a:lstStyle/>
            <a:p>
              <a:pPr fontAlgn="auto">
                <a:spcBef>
                  <a:spcPts val="0"/>
                </a:spcBef>
                <a:spcAft>
                  <a:spcPts val="0"/>
                </a:spcAft>
                <a:defRPr/>
              </a:pPr>
              <a:endParaRPr lang="en-US" altLang="zh-CN" kern="0">
                <a:solidFill>
                  <a:srgbClr val="000000"/>
                </a:solidFill>
              </a:endParaRPr>
            </a:p>
          </p:txBody>
        </p:sp>
        <p:sp>
          <p:nvSpPr>
            <p:cNvPr id="12" name="AutoShape 10"/>
            <p:cNvSpPr>
              <a:spLocks noChangeArrowheads="1"/>
            </p:cNvSpPr>
            <p:nvPr/>
          </p:nvSpPr>
          <p:spPr bwMode="gray">
            <a:xfrm>
              <a:off x="1440" y="1565"/>
              <a:ext cx="2784" cy="320"/>
            </a:xfrm>
            <a:prstGeom prst="roundRect">
              <a:avLst>
                <a:gd name="adj" fmla="val 50000"/>
              </a:avLst>
            </a:prstGeom>
            <a:noFill/>
            <a:ln w="28575" algn="ctr">
              <a:solidFill>
                <a:srgbClr val="808080"/>
              </a:solidFill>
              <a:round/>
              <a:headEnd/>
              <a:tailEnd/>
            </a:ln>
            <a:effectLst/>
            <a:extLst>
              <a:ext uri="{909E8E84-426E-40DD-AFC4-6F175D3DCCD1}">
                <a14:hiddenFill xmlns:a14="http://schemas.microsoft.com/office/drawing/2010/main" xmlns="">
                  <a:gradFill rotWithShape="1">
                    <a:gsLst>
                      <a:gs pos="0">
                        <a:srgbClr val="FFFFFF"/>
                      </a:gs>
                      <a:gs pos="100000">
                        <a:schemeClr val="hlink"/>
                      </a:gs>
                    </a:gsLst>
                    <a:lin ang="0" scaled="1"/>
                  </a:gradFill>
                </a14:hiddenFill>
              </a:ext>
              <a:ext uri="{AF507438-7753-43E0-B8FC-AC1667EBCBE1}">
                <a14:hiddenEffects xmlns:a14="http://schemas.microsoft.com/office/drawing/2010/main" xmlns="">
                  <a:effectLst>
                    <a:outerShdw dist="76200" dir="10800000" kx="-3284103" algn="br" rotWithShape="0">
                      <a:schemeClr val="bg2">
                        <a:alpha val="50000"/>
                      </a:schemeClr>
                    </a:outerShdw>
                  </a:effectLst>
                </a14:hiddenEffects>
              </a:ext>
            </a:extLst>
          </p:spPr>
          <p:txBody>
            <a:bodyPr wrap="none" anchor="ctr"/>
            <a:lstStyle/>
            <a:p>
              <a:pPr fontAlgn="auto">
                <a:spcBef>
                  <a:spcPts val="0"/>
                </a:spcBef>
                <a:spcAft>
                  <a:spcPts val="0"/>
                </a:spcAft>
                <a:defRPr/>
              </a:pPr>
              <a:r>
                <a:rPr lang="en-US" altLang="zh-CN" kern="0">
                  <a:solidFill>
                    <a:srgbClr val="FF00FF"/>
                  </a:solidFill>
                </a:rPr>
                <a:t> </a:t>
              </a:r>
              <a:endParaRPr lang="en-US" altLang="zh-CN" kern="0">
                <a:solidFill>
                  <a:srgbClr val="000000"/>
                </a:solidFill>
              </a:endParaRPr>
            </a:p>
          </p:txBody>
        </p:sp>
        <p:sp>
          <p:nvSpPr>
            <p:cNvPr id="13" name="AutoShape 11"/>
            <p:cNvSpPr>
              <a:spLocks noChangeArrowheads="1"/>
            </p:cNvSpPr>
            <p:nvPr/>
          </p:nvSpPr>
          <p:spPr bwMode="gray">
            <a:xfrm>
              <a:off x="1112" y="1080"/>
              <a:ext cx="2784" cy="320"/>
            </a:xfrm>
            <a:prstGeom prst="roundRect">
              <a:avLst>
                <a:gd name="adj" fmla="val 50000"/>
              </a:avLst>
            </a:prstGeom>
            <a:noFill/>
            <a:ln w="28575" algn="ctr">
              <a:solidFill>
                <a:srgbClr val="808080"/>
              </a:solidFill>
              <a:round/>
              <a:headEnd/>
              <a:tailEnd/>
            </a:ln>
            <a:effectLst/>
            <a:extLst>
              <a:ext uri="{909E8E84-426E-40DD-AFC4-6F175D3DCCD1}">
                <a14:hiddenFill xmlns:a14="http://schemas.microsoft.com/office/drawing/2010/main" xmlns="">
                  <a:gradFill rotWithShape="1">
                    <a:gsLst>
                      <a:gs pos="0">
                        <a:srgbClr val="FFFFFF"/>
                      </a:gs>
                      <a:gs pos="100000">
                        <a:schemeClr val="accent1"/>
                      </a:gs>
                    </a:gsLst>
                    <a:lin ang="0" scaled="1"/>
                  </a:gradFill>
                </a14:hiddenFill>
              </a:ext>
              <a:ext uri="{AF507438-7753-43E0-B8FC-AC1667EBCBE1}">
                <a14:hiddenEffects xmlns:a14="http://schemas.microsoft.com/office/drawing/2010/main" xmlns="">
                  <a:effectLst>
                    <a:outerShdw dist="76200" dir="10800000" kx="-3284103" algn="br" rotWithShape="0">
                      <a:schemeClr val="bg2">
                        <a:alpha val="50000"/>
                      </a:schemeClr>
                    </a:outerShdw>
                  </a:effectLst>
                </a14:hiddenEffects>
              </a:ext>
            </a:extLst>
          </p:spPr>
          <p:txBody>
            <a:bodyPr wrap="none" anchor="ctr"/>
            <a:lstStyle/>
            <a:p>
              <a:r>
                <a:rPr lang="en-US" altLang="zh-CN" b="1">
                  <a:solidFill>
                    <a:srgbClr val="000000"/>
                  </a:solidFill>
                </a:rPr>
                <a:t> </a:t>
              </a:r>
            </a:p>
          </p:txBody>
        </p:sp>
        <p:grpSp>
          <p:nvGrpSpPr>
            <p:cNvPr id="3091" name="Group 12"/>
            <p:cNvGrpSpPr>
              <a:grpSpLocks/>
            </p:cNvGrpSpPr>
            <p:nvPr/>
          </p:nvGrpSpPr>
          <p:grpSpPr bwMode="auto">
            <a:xfrm>
              <a:off x="912" y="982"/>
              <a:ext cx="240" cy="548"/>
              <a:chOff x="2078" y="643"/>
              <a:chExt cx="1615" cy="3688"/>
            </a:xfrm>
          </p:grpSpPr>
          <p:sp>
            <p:nvSpPr>
              <p:cNvPr id="44" name="Oval 13"/>
              <p:cNvSpPr>
                <a:spLocks noChangeArrowheads="1"/>
              </p:cNvSpPr>
              <p:nvPr/>
            </p:nvSpPr>
            <p:spPr bwMode="gray">
              <a:xfrm>
                <a:off x="2078" y="1679"/>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xmlns="" w="57150" algn="ctr">
                    <a:solidFill>
                      <a:schemeClr val="bg1"/>
                    </a:solidFill>
                    <a:round/>
                    <a:headEnd/>
                    <a:tailEnd/>
                  </a14:hiddenLine>
                </a:ext>
                <a:ext uri="{AF507438-7753-43E0-B8FC-AC1667EBCBE1}">
                  <a14:hiddenEffects xmlns:a14="http://schemas.microsoft.com/office/drawing/2010/main" xmlns="">
                    <a:effectLst>
                      <a:outerShdw dist="76200" dir="10800000" kx="-3284103" algn="br" rotWithShape="0">
                        <a:schemeClr val="bg2">
                          <a:alpha val="50000"/>
                        </a:schemeClr>
                      </a:outerShdw>
                    </a:effectLst>
                  </a14:hiddenEffects>
                </a:ext>
              </a:extLst>
            </p:spPr>
            <p:txBody>
              <a:bodyPr wrap="none" anchor="ctr"/>
              <a:lstStyle/>
              <a:p>
                <a:pPr algn="ctr" eaLnBrk="1" fontAlgn="auto" hangingPunct="1">
                  <a:spcBef>
                    <a:spcPts val="0"/>
                  </a:spcBef>
                  <a:spcAft>
                    <a:spcPts val="0"/>
                  </a:spcAft>
                  <a:defRPr/>
                </a:pPr>
                <a:endParaRPr lang="zh-CN" altLang="en-US" sz="3600" kern="0">
                  <a:solidFill>
                    <a:srgbClr val="000000"/>
                  </a:solidFill>
                </a:endParaRPr>
              </a:p>
            </p:txBody>
          </p:sp>
          <p:sp>
            <p:nvSpPr>
              <p:cNvPr id="45" name="Oval 14"/>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76200" dir="10800000" kx="-3284103" algn="br" rotWithShape="0">
                        <a:schemeClr val="bg2">
                          <a:alpha val="50000"/>
                        </a:schemeClr>
                      </a:outerShdw>
                    </a:effectLst>
                  </a14:hiddenEffects>
                </a:ext>
              </a:extLst>
            </p:spPr>
            <p:txBody>
              <a:bodyPr wrap="none" anchor="ctr"/>
              <a:lstStyle/>
              <a:p>
                <a:pPr algn="ctr" eaLnBrk="1" fontAlgn="auto" hangingPunct="1">
                  <a:spcBef>
                    <a:spcPts val="0"/>
                  </a:spcBef>
                  <a:spcAft>
                    <a:spcPts val="0"/>
                  </a:spcAft>
                  <a:defRPr/>
                </a:pPr>
                <a:endParaRPr lang="zh-CN" altLang="en-US" sz="3600" kern="0">
                  <a:solidFill>
                    <a:srgbClr val="000000"/>
                  </a:solidFill>
                </a:endParaRPr>
              </a:p>
            </p:txBody>
          </p:sp>
          <p:sp>
            <p:nvSpPr>
              <p:cNvPr id="46" name="Oval 15"/>
              <p:cNvSpPr>
                <a:spLocks noChangeArrowheads="1"/>
              </p:cNvSpPr>
              <p:nvPr/>
            </p:nvSpPr>
            <p:spPr bwMode="gray">
              <a:xfrm>
                <a:off x="2495" y="643"/>
                <a:ext cx="781" cy="3681"/>
              </a:xfrm>
              <a:prstGeom prst="ellipse">
                <a:avLst/>
              </a:prstGeom>
              <a:gradFill rotWithShape="1">
                <a:gsLst>
                  <a:gs pos="0">
                    <a:srgbClr val="009999">
                      <a:gamma/>
                      <a:tint val="0"/>
                      <a:invGamma/>
                    </a:srgbClr>
                  </a:gs>
                  <a:gs pos="50000">
                    <a:srgbClr val="009999"/>
                  </a:gs>
                  <a:gs pos="100000">
                    <a:srgbClr val="009999">
                      <a:gamma/>
                      <a:tint val="0"/>
                      <a:invGamma/>
                    </a:srgbClr>
                  </a:gs>
                </a:gsLst>
                <a:lin ang="2700000" scaled="1"/>
              </a:gradFill>
              <a:ln>
                <a:noFill/>
              </a:ln>
              <a:effectLst/>
              <a:extLst>
                <a:ext uri="{91240B29-F687-4F45-9708-019B960494DF}">
                  <a14:hiddenLine xmlns:a14="http://schemas.microsoft.com/office/drawing/2010/main" xmlns="" w="38100" algn="ctr">
                    <a:solidFill>
                      <a:schemeClr val="bg1"/>
                    </a:solidFill>
                    <a:round/>
                    <a:headEnd/>
                    <a:tailEnd/>
                  </a14:hiddenLine>
                </a:ext>
                <a:ext uri="{AF507438-7753-43E0-B8FC-AC1667EBCBE1}">
                  <a14:hiddenEffects xmlns:a14="http://schemas.microsoft.com/office/drawing/2010/main" xmlns="">
                    <a:effectLst>
                      <a:outerShdw dist="109250" dir="3267739" algn="ctr" rotWithShape="0">
                        <a:srgbClr val="808080">
                          <a:alpha val="50000"/>
                        </a:srgbClr>
                      </a:outerShdw>
                    </a:effectLst>
                  </a14:hiddenEffects>
                </a:ext>
              </a:extLst>
            </p:spPr>
            <p:txBody>
              <a:bodyPr wrap="none" anchor="ctr">
                <a:spAutoFit/>
              </a:bodyPr>
              <a:lstStyle/>
              <a:p>
                <a:pPr algn="ctr" eaLnBrk="1" fontAlgn="auto" hangingPunct="1">
                  <a:spcBef>
                    <a:spcPts val="0"/>
                  </a:spcBef>
                  <a:spcAft>
                    <a:spcPts val="0"/>
                  </a:spcAft>
                  <a:defRPr/>
                </a:pPr>
                <a:endParaRPr lang="zh-CN" altLang="en-US" sz="3600" kern="0">
                  <a:solidFill>
                    <a:srgbClr val="000000"/>
                  </a:solidFill>
                </a:endParaRPr>
              </a:p>
            </p:txBody>
          </p:sp>
          <p:sp>
            <p:nvSpPr>
              <p:cNvPr id="47" name="Oval 16"/>
              <p:cNvSpPr>
                <a:spLocks noChangeArrowheads="1"/>
              </p:cNvSpPr>
              <p:nvPr/>
            </p:nvSpPr>
            <p:spPr bwMode="gray">
              <a:xfrm>
                <a:off x="2495" y="643"/>
                <a:ext cx="781" cy="3681"/>
              </a:xfrm>
              <a:prstGeom prst="ellipse">
                <a:avLst/>
              </a:prstGeom>
              <a:gradFill rotWithShape="1">
                <a:gsLst>
                  <a:gs pos="0">
                    <a:srgbClr val="000000"/>
                  </a:gs>
                  <a:gs pos="100000">
                    <a:srgbClr val="FFCC00"/>
                  </a:gs>
                </a:gsLst>
                <a:lin ang="2700000" scaled="1"/>
              </a:gradFill>
              <a:ln>
                <a:noFill/>
              </a:ln>
              <a:effectLst/>
              <a:extLst>
                <a:ext uri="{91240B29-F687-4F45-9708-019B960494DF}">
                  <a14:hiddenLine xmlns:a14="http://schemas.microsoft.com/office/drawing/2010/main" xmlns="" w="38100" algn="ctr">
                    <a:solidFill>
                      <a:schemeClr val="bg1"/>
                    </a:solidFill>
                    <a:round/>
                    <a:headEnd/>
                    <a:tailEnd/>
                  </a14:hiddenLine>
                </a:ext>
                <a:ext uri="{AF507438-7753-43E0-B8FC-AC1667EBCBE1}">
                  <a14:hiddenEffects xmlns:a14="http://schemas.microsoft.com/office/drawing/2010/main" xmlns="">
                    <a:effectLst>
                      <a:outerShdw dist="109250" dir="3267739" algn="ctr" rotWithShape="0">
                        <a:srgbClr val="808080">
                          <a:alpha val="50000"/>
                        </a:srgbClr>
                      </a:outerShdw>
                    </a:effectLst>
                  </a14:hiddenEffects>
                </a:ext>
              </a:extLst>
            </p:spPr>
            <p:txBody>
              <a:bodyPr wrap="none" anchor="ctr">
                <a:spAutoFit/>
              </a:bodyPr>
              <a:lstStyle/>
              <a:p>
                <a:pPr algn="ctr" eaLnBrk="1" fontAlgn="auto" hangingPunct="1">
                  <a:spcBef>
                    <a:spcPts val="0"/>
                  </a:spcBef>
                  <a:spcAft>
                    <a:spcPts val="0"/>
                  </a:spcAft>
                  <a:defRPr/>
                </a:pPr>
                <a:endParaRPr lang="zh-CN" altLang="en-US" sz="3600" kern="0">
                  <a:solidFill>
                    <a:srgbClr val="000000"/>
                  </a:solidFill>
                </a:endParaRPr>
              </a:p>
            </p:txBody>
          </p:sp>
          <p:sp>
            <p:nvSpPr>
              <p:cNvPr id="48" name="Oval 17"/>
              <p:cNvSpPr>
                <a:spLocks noChangeArrowheads="1"/>
              </p:cNvSpPr>
              <p:nvPr/>
            </p:nvSpPr>
            <p:spPr bwMode="gray">
              <a:xfrm>
                <a:off x="2334" y="650"/>
                <a:ext cx="1097" cy="3681"/>
              </a:xfrm>
              <a:prstGeom prst="ellipse">
                <a:avLst/>
              </a:prstGeom>
              <a:gradFill rotWithShape="1">
                <a:gsLst>
                  <a:gs pos="0">
                    <a:srgbClr val="009999">
                      <a:gamma/>
                      <a:shade val="54118"/>
                      <a:invGamma/>
                    </a:srgbClr>
                  </a:gs>
                  <a:gs pos="50000">
                    <a:srgbClr val="009999"/>
                  </a:gs>
                  <a:gs pos="100000">
                    <a:srgbClr val="009999">
                      <a:gamma/>
                      <a:shade val="54118"/>
                      <a:invGamma/>
                    </a:srgbClr>
                  </a:gs>
                </a:gsLst>
                <a:lin ang="18900000" scaled="1"/>
              </a:gradFill>
              <a:ln>
                <a:noFill/>
              </a:ln>
              <a:effectLst/>
              <a:extLst>
                <a:ext uri="{91240B29-F687-4F45-9708-019B960494DF}">
                  <a14:hiddenLine xmlns:a14="http://schemas.microsoft.com/office/drawing/2010/main" xmlns="" w="38100" algn="ctr">
                    <a:solidFill>
                      <a:schemeClr val="bg1"/>
                    </a:solidFill>
                    <a:round/>
                    <a:headEnd/>
                    <a:tailEnd/>
                  </a14:hiddenLine>
                </a:ext>
                <a:ext uri="{AF507438-7753-43E0-B8FC-AC1667EBCBE1}">
                  <a14:hiddenEffects xmlns:a14="http://schemas.microsoft.com/office/drawing/2010/main" xmlns="">
                    <a:effectLst>
                      <a:outerShdw dist="109250" dir="3267739" algn="ctr" rotWithShape="0">
                        <a:srgbClr val="808080">
                          <a:alpha val="50000"/>
                        </a:srgbClr>
                      </a:outerShdw>
                    </a:effectLst>
                  </a14:hiddenEffects>
                </a:ext>
              </a:extLst>
            </p:spPr>
            <p:txBody>
              <a:bodyPr anchor="ctr">
                <a:spAutoFit/>
              </a:bodyPr>
              <a:lstStyle/>
              <a:p>
                <a:pPr algn="ctr" eaLnBrk="1" fontAlgn="auto" hangingPunct="1">
                  <a:spcBef>
                    <a:spcPts val="0"/>
                  </a:spcBef>
                  <a:spcAft>
                    <a:spcPts val="0"/>
                  </a:spcAft>
                  <a:defRPr/>
                </a:pPr>
                <a:endParaRPr lang="zh-CN" altLang="en-US" sz="3600" kern="0">
                  <a:solidFill>
                    <a:srgbClr val="000000"/>
                  </a:solidFill>
                </a:endParaRPr>
              </a:p>
            </p:txBody>
          </p:sp>
          <p:sp>
            <p:nvSpPr>
              <p:cNvPr id="49" name="Oval 18"/>
              <p:cNvSpPr>
                <a:spLocks noChangeArrowheads="1"/>
              </p:cNvSpPr>
              <p:nvPr/>
            </p:nvSpPr>
            <p:spPr bwMode="gray">
              <a:xfrm>
                <a:off x="2334" y="650"/>
                <a:ext cx="1097" cy="3681"/>
              </a:xfrm>
              <a:prstGeom prst="ellipse">
                <a:avLst/>
              </a:prstGeom>
              <a:gradFill rotWithShape="1">
                <a:gsLst>
                  <a:gs pos="0">
                    <a:srgbClr val="FFCC00"/>
                  </a:gs>
                  <a:gs pos="100000">
                    <a:srgbClr val="7C6300"/>
                  </a:gs>
                </a:gsLst>
                <a:lin ang="2700000" scaled="1"/>
              </a:gradFill>
              <a:ln>
                <a:noFill/>
              </a:ln>
              <a:effectLst/>
              <a:extLst>
                <a:ext uri="{91240B29-F687-4F45-9708-019B960494DF}">
                  <a14:hiddenLine xmlns:a14="http://schemas.microsoft.com/office/drawing/2010/main" xmlns="" w="38100" algn="ctr">
                    <a:solidFill>
                      <a:schemeClr val="bg1"/>
                    </a:solidFill>
                    <a:round/>
                    <a:headEnd/>
                    <a:tailEnd/>
                  </a14:hiddenLine>
                </a:ext>
                <a:ext uri="{AF507438-7753-43E0-B8FC-AC1667EBCBE1}">
                  <a14:hiddenEffects xmlns:a14="http://schemas.microsoft.com/office/drawing/2010/main" xmlns="">
                    <a:effectLst>
                      <a:outerShdw dist="109250" dir="3267739" algn="ctr" rotWithShape="0">
                        <a:srgbClr val="808080">
                          <a:alpha val="50000"/>
                        </a:srgbClr>
                      </a:outerShdw>
                    </a:effectLst>
                  </a14:hiddenEffects>
                </a:ext>
              </a:extLst>
            </p:spPr>
            <p:txBody>
              <a:bodyPr anchor="ctr">
                <a:spAutoFit/>
              </a:bodyPr>
              <a:lstStyle/>
              <a:p>
                <a:pPr algn="ctr" eaLnBrk="1" fontAlgn="auto" hangingPunct="1">
                  <a:spcBef>
                    <a:spcPts val="0"/>
                  </a:spcBef>
                  <a:spcAft>
                    <a:spcPts val="0"/>
                  </a:spcAft>
                  <a:defRPr/>
                </a:pPr>
                <a:endParaRPr lang="zh-CN" altLang="en-US" sz="3600" kern="0">
                  <a:solidFill>
                    <a:srgbClr val="000000"/>
                  </a:solidFill>
                </a:endParaRPr>
              </a:p>
            </p:txBody>
          </p:sp>
        </p:grpSp>
        <p:grpSp>
          <p:nvGrpSpPr>
            <p:cNvPr id="3092" name="Group 19"/>
            <p:cNvGrpSpPr>
              <a:grpSpLocks/>
            </p:cNvGrpSpPr>
            <p:nvPr/>
          </p:nvGrpSpPr>
          <p:grpSpPr bwMode="auto">
            <a:xfrm>
              <a:off x="1248" y="1478"/>
              <a:ext cx="240" cy="548"/>
              <a:chOff x="2078" y="643"/>
              <a:chExt cx="1615" cy="3688"/>
            </a:xfrm>
          </p:grpSpPr>
          <p:sp>
            <p:nvSpPr>
              <p:cNvPr id="38" name="Oval 20"/>
              <p:cNvSpPr>
                <a:spLocks noChangeArrowheads="1"/>
              </p:cNvSpPr>
              <p:nvPr/>
            </p:nvSpPr>
            <p:spPr bwMode="gray">
              <a:xfrm>
                <a:off x="2078" y="1679"/>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xmlns="" w="57150" algn="ctr">
                    <a:solidFill>
                      <a:schemeClr val="bg1"/>
                    </a:solidFill>
                    <a:round/>
                    <a:headEnd/>
                    <a:tailEnd/>
                  </a14:hiddenLine>
                </a:ext>
                <a:ext uri="{AF507438-7753-43E0-B8FC-AC1667EBCBE1}">
                  <a14:hiddenEffects xmlns:a14="http://schemas.microsoft.com/office/drawing/2010/main" xmlns="">
                    <a:effectLst>
                      <a:outerShdw dist="76200" dir="10800000" kx="-3284103" algn="br" rotWithShape="0">
                        <a:schemeClr val="bg2">
                          <a:alpha val="50000"/>
                        </a:schemeClr>
                      </a:outerShdw>
                    </a:effectLst>
                  </a14:hiddenEffects>
                </a:ext>
              </a:extLst>
            </p:spPr>
            <p:txBody>
              <a:bodyPr wrap="none" anchor="ctr"/>
              <a:lstStyle/>
              <a:p>
                <a:pPr algn="ctr" eaLnBrk="1" fontAlgn="auto" hangingPunct="1">
                  <a:spcBef>
                    <a:spcPts val="0"/>
                  </a:spcBef>
                  <a:spcAft>
                    <a:spcPts val="0"/>
                  </a:spcAft>
                  <a:defRPr/>
                </a:pPr>
                <a:endParaRPr lang="zh-CN" altLang="en-US" sz="3600" kern="0">
                  <a:solidFill>
                    <a:srgbClr val="000000"/>
                  </a:solidFill>
                </a:endParaRPr>
              </a:p>
            </p:txBody>
          </p:sp>
          <p:sp>
            <p:nvSpPr>
              <p:cNvPr id="39" name="Oval 21"/>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76200" dir="10800000" kx="-3284103" algn="br" rotWithShape="0">
                        <a:schemeClr val="bg2">
                          <a:alpha val="50000"/>
                        </a:schemeClr>
                      </a:outerShdw>
                    </a:effectLst>
                  </a14:hiddenEffects>
                </a:ext>
              </a:extLst>
            </p:spPr>
            <p:txBody>
              <a:bodyPr wrap="none" anchor="ctr"/>
              <a:lstStyle/>
              <a:p>
                <a:pPr algn="ctr" eaLnBrk="1" fontAlgn="auto" hangingPunct="1">
                  <a:spcBef>
                    <a:spcPts val="0"/>
                  </a:spcBef>
                  <a:spcAft>
                    <a:spcPts val="0"/>
                  </a:spcAft>
                  <a:defRPr/>
                </a:pPr>
                <a:endParaRPr lang="zh-CN" altLang="en-US" sz="3600" kern="0">
                  <a:solidFill>
                    <a:srgbClr val="000000"/>
                  </a:solidFill>
                </a:endParaRPr>
              </a:p>
            </p:txBody>
          </p:sp>
          <p:sp>
            <p:nvSpPr>
              <p:cNvPr id="40" name="Oval 22"/>
              <p:cNvSpPr>
                <a:spLocks noChangeArrowheads="1"/>
              </p:cNvSpPr>
              <p:nvPr/>
            </p:nvSpPr>
            <p:spPr bwMode="gray">
              <a:xfrm>
                <a:off x="2495" y="643"/>
                <a:ext cx="781" cy="3681"/>
              </a:xfrm>
              <a:prstGeom prst="ellipse">
                <a:avLst/>
              </a:prstGeom>
              <a:gradFill rotWithShape="1">
                <a:gsLst>
                  <a:gs pos="0">
                    <a:srgbClr val="009999">
                      <a:gamma/>
                      <a:tint val="0"/>
                      <a:invGamma/>
                    </a:srgbClr>
                  </a:gs>
                  <a:gs pos="50000">
                    <a:srgbClr val="009999"/>
                  </a:gs>
                  <a:gs pos="100000">
                    <a:srgbClr val="009999">
                      <a:gamma/>
                      <a:tint val="0"/>
                      <a:invGamma/>
                    </a:srgbClr>
                  </a:gs>
                </a:gsLst>
                <a:lin ang="2700000" scaled="1"/>
              </a:gradFill>
              <a:ln>
                <a:noFill/>
              </a:ln>
              <a:effectLst/>
              <a:extLst>
                <a:ext uri="{91240B29-F687-4F45-9708-019B960494DF}">
                  <a14:hiddenLine xmlns:a14="http://schemas.microsoft.com/office/drawing/2010/main" xmlns="" w="38100" algn="ctr">
                    <a:solidFill>
                      <a:schemeClr val="bg1"/>
                    </a:solidFill>
                    <a:round/>
                    <a:headEnd/>
                    <a:tailEnd/>
                  </a14:hiddenLine>
                </a:ext>
                <a:ext uri="{AF507438-7753-43E0-B8FC-AC1667EBCBE1}">
                  <a14:hiddenEffects xmlns:a14="http://schemas.microsoft.com/office/drawing/2010/main" xmlns="">
                    <a:effectLst>
                      <a:outerShdw dist="109250" dir="3267739" algn="ctr" rotWithShape="0">
                        <a:srgbClr val="808080">
                          <a:alpha val="50000"/>
                        </a:srgbClr>
                      </a:outerShdw>
                    </a:effectLst>
                  </a14:hiddenEffects>
                </a:ext>
              </a:extLst>
            </p:spPr>
            <p:txBody>
              <a:bodyPr wrap="none" anchor="ctr">
                <a:spAutoFit/>
              </a:bodyPr>
              <a:lstStyle/>
              <a:p>
                <a:pPr algn="ctr" eaLnBrk="1" fontAlgn="auto" hangingPunct="1">
                  <a:spcBef>
                    <a:spcPts val="0"/>
                  </a:spcBef>
                  <a:spcAft>
                    <a:spcPts val="0"/>
                  </a:spcAft>
                  <a:defRPr/>
                </a:pPr>
                <a:endParaRPr lang="zh-CN" altLang="en-US" sz="3600" kern="0">
                  <a:solidFill>
                    <a:srgbClr val="000000"/>
                  </a:solidFill>
                </a:endParaRPr>
              </a:p>
            </p:txBody>
          </p:sp>
          <p:sp>
            <p:nvSpPr>
              <p:cNvPr id="41" name="Oval 23"/>
              <p:cNvSpPr>
                <a:spLocks noChangeArrowheads="1"/>
              </p:cNvSpPr>
              <p:nvPr/>
            </p:nvSpPr>
            <p:spPr bwMode="gray">
              <a:xfrm>
                <a:off x="2495" y="643"/>
                <a:ext cx="781" cy="3681"/>
              </a:xfrm>
              <a:prstGeom prst="ellipse">
                <a:avLst/>
              </a:prstGeom>
              <a:gradFill rotWithShape="1">
                <a:gsLst>
                  <a:gs pos="0">
                    <a:srgbClr val="000000"/>
                  </a:gs>
                  <a:gs pos="100000">
                    <a:srgbClr val="48BE67"/>
                  </a:gs>
                </a:gsLst>
                <a:lin ang="2700000" scaled="1"/>
              </a:gradFill>
              <a:ln>
                <a:noFill/>
              </a:ln>
              <a:effectLst/>
              <a:extLst>
                <a:ext uri="{91240B29-F687-4F45-9708-019B960494DF}">
                  <a14:hiddenLine xmlns:a14="http://schemas.microsoft.com/office/drawing/2010/main" xmlns="" w="38100" algn="ctr">
                    <a:solidFill>
                      <a:schemeClr val="bg1"/>
                    </a:solidFill>
                    <a:round/>
                    <a:headEnd/>
                    <a:tailEnd/>
                  </a14:hiddenLine>
                </a:ext>
                <a:ext uri="{AF507438-7753-43E0-B8FC-AC1667EBCBE1}">
                  <a14:hiddenEffects xmlns:a14="http://schemas.microsoft.com/office/drawing/2010/main" xmlns="">
                    <a:effectLst>
                      <a:outerShdw dist="109250" dir="3267739" algn="ctr" rotWithShape="0">
                        <a:srgbClr val="808080">
                          <a:alpha val="50000"/>
                        </a:srgbClr>
                      </a:outerShdw>
                    </a:effectLst>
                  </a14:hiddenEffects>
                </a:ext>
              </a:extLst>
            </p:spPr>
            <p:txBody>
              <a:bodyPr wrap="none" anchor="ctr">
                <a:spAutoFit/>
              </a:bodyPr>
              <a:lstStyle/>
              <a:p>
                <a:pPr algn="ctr" eaLnBrk="1" fontAlgn="auto" hangingPunct="1">
                  <a:spcBef>
                    <a:spcPts val="0"/>
                  </a:spcBef>
                  <a:spcAft>
                    <a:spcPts val="0"/>
                  </a:spcAft>
                  <a:defRPr/>
                </a:pPr>
                <a:endParaRPr lang="zh-CN" altLang="en-US" sz="3600" kern="0">
                  <a:solidFill>
                    <a:srgbClr val="000000"/>
                  </a:solidFill>
                </a:endParaRPr>
              </a:p>
            </p:txBody>
          </p:sp>
          <p:sp>
            <p:nvSpPr>
              <p:cNvPr id="42" name="Oval 24"/>
              <p:cNvSpPr>
                <a:spLocks noChangeArrowheads="1"/>
              </p:cNvSpPr>
              <p:nvPr/>
            </p:nvSpPr>
            <p:spPr bwMode="gray">
              <a:xfrm>
                <a:off x="2334" y="650"/>
                <a:ext cx="1097" cy="3681"/>
              </a:xfrm>
              <a:prstGeom prst="ellipse">
                <a:avLst/>
              </a:prstGeom>
              <a:gradFill rotWithShape="1">
                <a:gsLst>
                  <a:gs pos="0">
                    <a:srgbClr val="009999">
                      <a:gamma/>
                      <a:shade val="54118"/>
                      <a:invGamma/>
                    </a:srgbClr>
                  </a:gs>
                  <a:gs pos="50000">
                    <a:srgbClr val="009999"/>
                  </a:gs>
                  <a:gs pos="100000">
                    <a:srgbClr val="009999">
                      <a:gamma/>
                      <a:shade val="54118"/>
                      <a:invGamma/>
                    </a:srgbClr>
                  </a:gs>
                </a:gsLst>
                <a:lin ang="18900000" scaled="1"/>
              </a:gradFill>
              <a:ln>
                <a:noFill/>
              </a:ln>
              <a:effectLst/>
              <a:extLst>
                <a:ext uri="{91240B29-F687-4F45-9708-019B960494DF}">
                  <a14:hiddenLine xmlns:a14="http://schemas.microsoft.com/office/drawing/2010/main" xmlns="" w="38100" algn="ctr">
                    <a:solidFill>
                      <a:schemeClr val="bg1"/>
                    </a:solidFill>
                    <a:round/>
                    <a:headEnd/>
                    <a:tailEnd/>
                  </a14:hiddenLine>
                </a:ext>
                <a:ext uri="{AF507438-7753-43E0-B8FC-AC1667EBCBE1}">
                  <a14:hiddenEffects xmlns:a14="http://schemas.microsoft.com/office/drawing/2010/main" xmlns="">
                    <a:effectLst>
                      <a:outerShdw dist="109250" dir="3267739" algn="ctr" rotWithShape="0">
                        <a:srgbClr val="808080">
                          <a:alpha val="50000"/>
                        </a:srgbClr>
                      </a:outerShdw>
                    </a:effectLst>
                  </a14:hiddenEffects>
                </a:ext>
              </a:extLst>
            </p:spPr>
            <p:txBody>
              <a:bodyPr anchor="ctr">
                <a:spAutoFit/>
              </a:bodyPr>
              <a:lstStyle/>
              <a:p>
                <a:pPr algn="ctr" eaLnBrk="1" fontAlgn="auto" hangingPunct="1">
                  <a:spcBef>
                    <a:spcPts val="0"/>
                  </a:spcBef>
                  <a:spcAft>
                    <a:spcPts val="0"/>
                  </a:spcAft>
                  <a:defRPr/>
                </a:pPr>
                <a:endParaRPr lang="zh-CN" altLang="en-US" sz="3600" kern="0">
                  <a:solidFill>
                    <a:srgbClr val="000000"/>
                  </a:solidFill>
                </a:endParaRPr>
              </a:p>
            </p:txBody>
          </p:sp>
          <p:sp>
            <p:nvSpPr>
              <p:cNvPr id="43" name="Oval 25"/>
              <p:cNvSpPr>
                <a:spLocks noChangeArrowheads="1"/>
              </p:cNvSpPr>
              <p:nvPr/>
            </p:nvSpPr>
            <p:spPr bwMode="gray">
              <a:xfrm>
                <a:off x="2334" y="650"/>
                <a:ext cx="1097" cy="3681"/>
              </a:xfrm>
              <a:prstGeom prst="ellipse">
                <a:avLst/>
              </a:prstGeom>
              <a:gradFill rotWithShape="1">
                <a:gsLst>
                  <a:gs pos="0">
                    <a:srgbClr val="48BE67"/>
                  </a:gs>
                  <a:gs pos="100000">
                    <a:srgbClr val="235C32"/>
                  </a:gs>
                </a:gsLst>
                <a:lin ang="2700000" scaled="1"/>
              </a:gradFill>
              <a:ln>
                <a:noFill/>
              </a:ln>
              <a:effectLst/>
              <a:extLst>
                <a:ext uri="{91240B29-F687-4F45-9708-019B960494DF}">
                  <a14:hiddenLine xmlns:a14="http://schemas.microsoft.com/office/drawing/2010/main" xmlns="" w="38100" algn="ctr">
                    <a:solidFill>
                      <a:schemeClr val="bg1"/>
                    </a:solidFill>
                    <a:round/>
                    <a:headEnd/>
                    <a:tailEnd/>
                  </a14:hiddenLine>
                </a:ext>
                <a:ext uri="{AF507438-7753-43E0-B8FC-AC1667EBCBE1}">
                  <a14:hiddenEffects xmlns:a14="http://schemas.microsoft.com/office/drawing/2010/main" xmlns="">
                    <a:effectLst>
                      <a:outerShdw dist="109250" dir="3267739" algn="ctr" rotWithShape="0">
                        <a:srgbClr val="808080">
                          <a:alpha val="50000"/>
                        </a:srgbClr>
                      </a:outerShdw>
                    </a:effectLst>
                  </a14:hiddenEffects>
                </a:ext>
              </a:extLst>
            </p:spPr>
            <p:txBody>
              <a:bodyPr anchor="ctr">
                <a:spAutoFit/>
              </a:bodyPr>
              <a:lstStyle/>
              <a:p>
                <a:pPr algn="ctr" eaLnBrk="1" fontAlgn="auto" hangingPunct="1">
                  <a:spcBef>
                    <a:spcPts val="0"/>
                  </a:spcBef>
                  <a:spcAft>
                    <a:spcPts val="0"/>
                  </a:spcAft>
                  <a:defRPr/>
                </a:pPr>
                <a:endParaRPr lang="zh-CN" altLang="en-US" sz="3600" kern="0">
                  <a:solidFill>
                    <a:srgbClr val="000000"/>
                  </a:solidFill>
                </a:endParaRPr>
              </a:p>
            </p:txBody>
          </p:sp>
        </p:grpSp>
        <p:grpSp>
          <p:nvGrpSpPr>
            <p:cNvPr id="3093" name="Group 26"/>
            <p:cNvGrpSpPr>
              <a:grpSpLocks/>
            </p:cNvGrpSpPr>
            <p:nvPr/>
          </p:nvGrpSpPr>
          <p:grpSpPr bwMode="auto">
            <a:xfrm>
              <a:off x="1344" y="2006"/>
              <a:ext cx="240" cy="548"/>
              <a:chOff x="2078" y="643"/>
              <a:chExt cx="1615" cy="3688"/>
            </a:xfrm>
          </p:grpSpPr>
          <p:sp>
            <p:nvSpPr>
              <p:cNvPr id="32" name="Oval 27"/>
              <p:cNvSpPr>
                <a:spLocks noChangeArrowheads="1"/>
              </p:cNvSpPr>
              <p:nvPr/>
            </p:nvSpPr>
            <p:spPr bwMode="gray">
              <a:xfrm>
                <a:off x="2078" y="1679"/>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xmlns="" w="57150" algn="ctr">
                    <a:solidFill>
                      <a:schemeClr val="bg1"/>
                    </a:solidFill>
                    <a:round/>
                    <a:headEnd/>
                    <a:tailEnd/>
                  </a14:hiddenLine>
                </a:ext>
                <a:ext uri="{AF507438-7753-43E0-B8FC-AC1667EBCBE1}">
                  <a14:hiddenEffects xmlns:a14="http://schemas.microsoft.com/office/drawing/2010/main" xmlns="">
                    <a:effectLst>
                      <a:outerShdw dist="76200" dir="10800000" kx="-3284103" algn="br" rotWithShape="0">
                        <a:schemeClr val="bg2">
                          <a:alpha val="50000"/>
                        </a:schemeClr>
                      </a:outerShdw>
                    </a:effectLst>
                  </a14:hiddenEffects>
                </a:ext>
              </a:extLst>
            </p:spPr>
            <p:txBody>
              <a:bodyPr wrap="none" anchor="ctr"/>
              <a:lstStyle/>
              <a:p>
                <a:pPr algn="ctr" eaLnBrk="1" fontAlgn="auto" hangingPunct="1">
                  <a:spcBef>
                    <a:spcPts val="0"/>
                  </a:spcBef>
                  <a:spcAft>
                    <a:spcPts val="0"/>
                  </a:spcAft>
                  <a:defRPr/>
                </a:pPr>
                <a:endParaRPr lang="zh-CN" altLang="en-US" sz="3600" kern="0">
                  <a:solidFill>
                    <a:srgbClr val="000000"/>
                  </a:solidFill>
                </a:endParaRPr>
              </a:p>
            </p:txBody>
          </p:sp>
          <p:sp>
            <p:nvSpPr>
              <p:cNvPr id="33" name="Oval 28"/>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76200" dir="10800000" kx="-3284103" algn="br" rotWithShape="0">
                        <a:schemeClr val="bg2">
                          <a:alpha val="50000"/>
                        </a:schemeClr>
                      </a:outerShdw>
                    </a:effectLst>
                  </a14:hiddenEffects>
                </a:ext>
              </a:extLst>
            </p:spPr>
            <p:txBody>
              <a:bodyPr wrap="none" anchor="ctr"/>
              <a:lstStyle/>
              <a:p>
                <a:pPr algn="ctr" eaLnBrk="1" fontAlgn="auto" hangingPunct="1">
                  <a:spcBef>
                    <a:spcPts val="0"/>
                  </a:spcBef>
                  <a:spcAft>
                    <a:spcPts val="0"/>
                  </a:spcAft>
                  <a:defRPr/>
                </a:pPr>
                <a:endParaRPr lang="zh-CN" altLang="en-US" sz="3600" kern="0">
                  <a:solidFill>
                    <a:srgbClr val="000000"/>
                  </a:solidFill>
                </a:endParaRPr>
              </a:p>
            </p:txBody>
          </p:sp>
          <p:sp>
            <p:nvSpPr>
              <p:cNvPr id="34" name="Oval 29"/>
              <p:cNvSpPr>
                <a:spLocks noChangeArrowheads="1"/>
              </p:cNvSpPr>
              <p:nvPr/>
            </p:nvSpPr>
            <p:spPr bwMode="gray">
              <a:xfrm>
                <a:off x="2495" y="643"/>
                <a:ext cx="781" cy="3681"/>
              </a:xfrm>
              <a:prstGeom prst="ellipse">
                <a:avLst/>
              </a:prstGeom>
              <a:gradFill rotWithShape="1">
                <a:gsLst>
                  <a:gs pos="0">
                    <a:srgbClr val="009999">
                      <a:gamma/>
                      <a:tint val="0"/>
                      <a:invGamma/>
                    </a:srgbClr>
                  </a:gs>
                  <a:gs pos="50000">
                    <a:srgbClr val="009999"/>
                  </a:gs>
                  <a:gs pos="100000">
                    <a:srgbClr val="009999">
                      <a:gamma/>
                      <a:tint val="0"/>
                      <a:invGamma/>
                    </a:srgbClr>
                  </a:gs>
                </a:gsLst>
                <a:lin ang="2700000" scaled="1"/>
              </a:gradFill>
              <a:ln>
                <a:noFill/>
              </a:ln>
              <a:effectLst/>
              <a:extLst>
                <a:ext uri="{91240B29-F687-4F45-9708-019B960494DF}">
                  <a14:hiddenLine xmlns:a14="http://schemas.microsoft.com/office/drawing/2010/main" xmlns="" w="38100" algn="ctr">
                    <a:solidFill>
                      <a:schemeClr val="bg1"/>
                    </a:solidFill>
                    <a:round/>
                    <a:headEnd/>
                    <a:tailEnd/>
                  </a14:hiddenLine>
                </a:ext>
                <a:ext uri="{AF507438-7753-43E0-B8FC-AC1667EBCBE1}">
                  <a14:hiddenEffects xmlns:a14="http://schemas.microsoft.com/office/drawing/2010/main" xmlns="">
                    <a:effectLst>
                      <a:outerShdw dist="109250" dir="3267739" algn="ctr" rotWithShape="0">
                        <a:srgbClr val="808080">
                          <a:alpha val="50000"/>
                        </a:srgbClr>
                      </a:outerShdw>
                    </a:effectLst>
                  </a14:hiddenEffects>
                </a:ext>
              </a:extLst>
            </p:spPr>
            <p:txBody>
              <a:bodyPr wrap="none" anchor="ctr">
                <a:spAutoFit/>
              </a:bodyPr>
              <a:lstStyle/>
              <a:p>
                <a:pPr algn="ctr" eaLnBrk="1" fontAlgn="auto" hangingPunct="1">
                  <a:spcBef>
                    <a:spcPts val="0"/>
                  </a:spcBef>
                  <a:spcAft>
                    <a:spcPts val="0"/>
                  </a:spcAft>
                  <a:defRPr/>
                </a:pPr>
                <a:endParaRPr lang="zh-CN" altLang="en-US" sz="3600" kern="0">
                  <a:solidFill>
                    <a:srgbClr val="000000"/>
                  </a:solidFill>
                </a:endParaRPr>
              </a:p>
            </p:txBody>
          </p:sp>
          <p:sp>
            <p:nvSpPr>
              <p:cNvPr id="35" name="Oval 30"/>
              <p:cNvSpPr>
                <a:spLocks noChangeArrowheads="1"/>
              </p:cNvSpPr>
              <p:nvPr/>
            </p:nvSpPr>
            <p:spPr bwMode="gray">
              <a:xfrm>
                <a:off x="2495" y="643"/>
                <a:ext cx="781" cy="3681"/>
              </a:xfrm>
              <a:prstGeom prst="ellipse">
                <a:avLst/>
              </a:prstGeom>
              <a:gradFill rotWithShape="1">
                <a:gsLst>
                  <a:gs pos="0">
                    <a:srgbClr val="21B3E1"/>
                  </a:gs>
                  <a:gs pos="100000">
                    <a:srgbClr val="0F5368"/>
                  </a:gs>
                </a:gsLst>
                <a:lin ang="5400000" scaled="1"/>
              </a:gradFill>
              <a:ln>
                <a:noFill/>
              </a:ln>
              <a:effectLst/>
              <a:extLst>
                <a:ext uri="{91240B29-F687-4F45-9708-019B960494DF}">
                  <a14:hiddenLine xmlns:a14="http://schemas.microsoft.com/office/drawing/2010/main" xmlns="" w="38100" algn="ctr">
                    <a:solidFill>
                      <a:schemeClr val="bg1"/>
                    </a:solidFill>
                    <a:round/>
                    <a:headEnd/>
                    <a:tailEnd/>
                  </a14:hiddenLine>
                </a:ext>
                <a:ext uri="{AF507438-7753-43E0-B8FC-AC1667EBCBE1}">
                  <a14:hiddenEffects xmlns:a14="http://schemas.microsoft.com/office/drawing/2010/main" xmlns="">
                    <a:effectLst>
                      <a:outerShdw dist="109250" dir="3267739" algn="ctr" rotWithShape="0">
                        <a:srgbClr val="808080">
                          <a:alpha val="50000"/>
                        </a:srgbClr>
                      </a:outerShdw>
                    </a:effectLst>
                  </a14:hiddenEffects>
                </a:ext>
              </a:extLst>
            </p:spPr>
            <p:txBody>
              <a:bodyPr wrap="none" anchor="ctr">
                <a:spAutoFit/>
              </a:bodyPr>
              <a:lstStyle/>
              <a:p>
                <a:pPr algn="ctr" eaLnBrk="1" fontAlgn="auto" hangingPunct="1">
                  <a:spcBef>
                    <a:spcPts val="0"/>
                  </a:spcBef>
                  <a:spcAft>
                    <a:spcPts val="0"/>
                  </a:spcAft>
                  <a:defRPr/>
                </a:pPr>
                <a:endParaRPr lang="zh-CN" altLang="en-US" sz="3600" kern="0">
                  <a:solidFill>
                    <a:srgbClr val="000000"/>
                  </a:solidFill>
                </a:endParaRPr>
              </a:p>
            </p:txBody>
          </p:sp>
          <p:sp>
            <p:nvSpPr>
              <p:cNvPr id="36" name="Oval 31"/>
              <p:cNvSpPr>
                <a:spLocks noChangeArrowheads="1"/>
              </p:cNvSpPr>
              <p:nvPr/>
            </p:nvSpPr>
            <p:spPr bwMode="gray">
              <a:xfrm>
                <a:off x="2334" y="650"/>
                <a:ext cx="1097" cy="3681"/>
              </a:xfrm>
              <a:prstGeom prst="ellipse">
                <a:avLst/>
              </a:prstGeom>
              <a:gradFill rotWithShape="1">
                <a:gsLst>
                  <a:gs pos="0">
                    <a:srgbClr val="009999">
                      <a:gamma/>
                      <a:shade val="54118"/>
                      <a:invGamma/>
                    </a:srgbClr>
                  </a:gs>
                  <a:gs pos="50000">
                    <a:srgbClr val="009999"/>
                  </a:gs>
                  <a:gs pos="100000">
                    <a:srgbClr val="009999">
                      <a:gamma/>
                      <a:shade val="54118"/>
                      <a:invGamma/>
                    </a:srgbClr>
                  </a:gs>
                </a:gsLst>
                <a:lin ang="18900000" scaled="1"/>
              </a:gradFill>
              <a:ln>
                <a:noFill/>
              </a:ln>
              <a:effectLst/>
              <a:extLst>
                <a:ext uri="{91240B29-F687-4F45-9708-019B960494DF}">
                  <a14:hiddenLine xmlns:a14="http://schemas.microsoft.com/office/drawing/2010/main" xmlns="" w="38100" algn="ctr">
                    <a:solidFill>
                      <a:schemeClr val="bg1"/>
                    </a:solidFill>
                    <a:round/>
                    <a:headEnd/>
                    <a:tailEnd/>
                  </a14:hiddenLine>
                </a:ext>
                <a:ext uri="{AF507438-7753-43E0-B8FC-AC1667EBCBE1}">
                  <a14:hiddenEffects xmlns:a14="http://schemas.microsoft.com/office/drawing/2010/main" xmlns="">
                    <a:effectLst>
                      <a:outerShdw dist="109250" dir="3267739" algn="ctr" rotWithShape="0">
                        <a:srgbClr val="808080">
                          <a:alpha val="50000"/>
                        </a:srgbClr>
                      </a:outerShdw>
                    </a:effectLst>
                  </a14:hiddenEffects>
                </a:ext>
              </a:extLst>
            </p:spPr>
            <p:txBody>
              <a:bodyPr anchor="ctr">
                <a:spAutoFit/>
              </a:bodyPr>
              <a:lstStyle/>
              <a:p>
                <a:pPr algn="ctr" eaLnBrk="1" fontAlgn="auto" hangingPunct="1">
                  <a:spcBef>
                    <a:spcPts val="0"/>
                  </a:spcBef>
                  <a:spcAft>
                    <a:spcPts val="0"/>
                  </a:spcAft>
                  <a:defRPr/>
                </a:pPr>
                <a:endParaRPr lang="zh-CN" altLang="en-US" sz="3600" kern="0">
                  <a:solidFill>
                    <a:srgbClr val="000000"/>
                  </a:solidFill>
                </a:endParaRPr>
              </a:p>
            </p:txBody>
          </p:sp>
          <p:sp>
            <p:nvSpPr>
              <p:cNvPr id="37" name="Oval 32"/>
              <p:cNvSpPr>
                <a:spLocks noChangeArrowheads="1"/>
              </p:cNvSpPr>
              <p:nvPr/>
            </p:nvSpPr>
            <p:spPr bwMode="gray">
              <a:xfrm>
                <a:off x="2334" y="650"/>
                <a:ext cx="1097" cy="3681"/>
              </a:xfrm>
              <a:prstGeom prst="ellipse">
                <a:avLst/>
              </a:prstGeom>
              <a:gradFill rotWithShape="1">
                <a:gsLst>
                  <a:gs pos="0">
                    <a:srgbClr val="21B3E1"/>
                  </a:gs>
                  <a:gs pos="100000">
                    <a:srgbClr val="10576D"/>
                  </a:gs>
                </a:gsLst>
                <a:lin ang="2700000" scaled="1"/>
              </a:gradFill>
              <a:ln>
                <a:noFill/>
              </a:ln>
              <a:effectLst/>
              <a:extLst>
                <a:ext uri="{91240B29-F687-4F45-9708-019B960494DF}">
                  <a14:hiddenLine xmlns:a14="http://schemas.microsoft.com/office/drawing/2010/main" xmlns="" w="38100" algn="ctr">
                    <a:solidFill>
                      <a:schemeClr val="bg1"/>
                    </a:solidFill>
                    <a:round/>
                    <a:headEnd/>
                    <a:tailEnd/>
                  </a14:hiddenLine>
                </a:ext>
                <a:ext uri="{AF507438-7753-43E0-B8FC-AC1667EBCBE1}">
                  <a14:hiddenEffects xmlns:a14="http://schemas.microsoft.com/office/drawing/2010/main" xmlns="">
                    <a:effectLst>
                      <a:outerShdw dist="109250" dir="3267739" algn="ctr" rotWithShape="0">
                        <a:srgbClr val="808080">
                          <a:alpha val="50000"/>
                        </a:srgbClr>
                      </a:outerShdw>
                    </a:effectLst>
                  </a14:hiddenEffects>
                </a:ext>
              </a:extLst>
            </p:spPr>
            <p:txBody>
              <a:bodyPr anchor="ctr">
                <a:spAutoFit/>
              </a:bodyPr>
              <a:lstStyle/>
              <a:p>
                <a:pPr algn="ctr" eaLnBrk="1" fontAlgn="auto" hangingPunct="1">
                  <a:spcBef>
                    <a:spcPts val="0"/>
                  </a:spcBef>
                  <a:spcAft>
                    <a:spcPts val="0"/>
                  </a:spcAft>
                  <a:defRPr/>
                </a:pPr>
                <a:endParaRPr lang="zh-CN" altLang="en-US" sz="3600" kern="0">
                  <a:solidFill>
                    <a:srgbClr val="000000"/>
                  </a:solidFill>
                </a:endParaRPr>
              </a:p>
            </p:txBody>
          </p:sp>
        </p:grpSp>
        <p:grpSp>
          <p:nvGrpSpPr>
            <p:cNvPr id="3094" name="Group 33"/>
            <p:cNvGrpSpPr>
              <a:grpSpLocks/>
            </p:cNvGrpSpPr>
            <p:nvPr/>
          </p:nvGrpSpPr>
          <p:grpSpPr bwMode="auto">
            <a:xfrm>
              <a:off x="1248" y="2534"/>
              <a:ext cx="240" cy="548"/>
              <a:chOff x="2078" y="643"/>
              <a:chExt cx="1615" cy="3688"/>
            </a:xfrm>
          </p:grpSpPr>
          <p:sp>
            <p:nvSpPr>
              <p:cNvPr id="26" name="Oval 34"/>
              <p:cNvSpPr>
                <a:spLocks noChangeArrowheads="1"/>
              </p:cNvSpPr>
              <p:nvPr/>
            </p:nvSpPr>
            <p:spPr bwMode="gray">
              <a:xfrm>
                <a:off x="2078" y="1679"/>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xmlns="" w="57150" algn="ctr">
                    <a:solidFill>
                      <a:schemeClr val="bg1"/>
                    </a:solidFill>
                    <a:round/>
                    <a:headEnd/>
                    <a:tailEnd/>
                  </a14:hiddenLine>
                </a:ext>
                <a:ext uri="{AF507438-7753-43E0-B8FC-AC1667EBCBE1}">
                  <a14:hiddenEffects xmlns:a14="http://schemas.microsoft.com/office/drawing/2010/main" xmlns="">
                    <a:effectLst>
                      <a:outerShdw dist="76200" dir="10800000" kx="-3284103" algn="br" rotWithShape="0">
                        <a:schemeClr val="bg2">
                          <a:alpha val="50000"/>
                        </a:schemeClr>
                      </a:outerShdw>
                    </a:effectLst>
                  </a14:hiddenEffects>
                </a:ext>
              </a:extLst>
            </p:spPr>
            <p:txBody>
              <a:bodyPr wrap="none" anchor="ctr"/>
              <a:lstStyle/>
              <a:p>
                <a:pPr algn="ctr" eaLnBrk="1" fontAlgn="auto" hangingPunct="1">
                  <a:spcBef>
                    <a:spcPts val="0"/>
                  </a:spcBef>
                  <a:spcAft>
                    <a:spcPts val="0"/>
                  </a:spcAft>
                  <a:defRPr/>
                </a:pPr>
                <a:endParaRPr lang="zh-CN" altLang="en-US" sz="3600" kern="0">
                  <a:solidFill>
                    <a:srgbClr val="000000"/>
                  </a:solidFill>
                </a:endParaRPr>
              </a:p>
            </p:txBody>
          </p:sp>
          <p:sp>
            <p:nvSpPr>
              <p:cNvPr id="27" name="Oval 35"/>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76200" dir="10800000" kx="-3284103" algn="br" rotWithShape="0">
                        <a:schemeClr val="bg2">
                          <a:alpha val="50000"/>
                        </a:schemeClr>
                      </a:outerShdw>
                    </a:effectLst>
                  </a14:hiddenEffects>
                </a:ext>
              </a:extLst>
            </p:spPr>
            <p:txBody>
              <a:bodyPr wrap="none" anchor="ctr"/>
              <a:lstStyle/>
              <a:p>
                <a:pPr algn="ctr" eaLnBrk="1" fontAlgn="auto" hangingPunct="1">
                  <a:spcBef>
                    <a:spcPts val="0"/>
                  </a:spcBef>
                  <a:spcAft>
                    <a:spcPts val="0"/>
                  </a:spcAft>
                  <a:defRPr/>
                </a:pPr>
                <a:endParaRPr lang="zh-CN" altLang="en-US" sz="3600" kern="0">
                  <a:solidFill>
                    <a:srgbClr val="000000"/>
                  </a:solidFill>
                </a:endParaRPr>
              </a:p>
            </p:txBody>
          </p:sp>
          <p:sp>
            <p:nvSpPr>
              <p:cNvPr id="28" name="Oval 36"/>
              <p:cNvSpPr>
                <a:spLocks noChangeArrowheads="1"/>
              </p:cNvSpPr>
              <p:nvPr/>
            </p:nvSpPr>
            <p:spPr bwMode="gray">
              <a:xfrm>
                <a:off x="2495" y="643"/>
                <a:ext cx="781" cy="3681"/>
              </a:xfrm>
              <a:prstGeom prst="ellipse">
                <a:avLst/>
              </a:prstGeom>
              <a:gradFill rotWithShape="1">
                <a:gsLst>
                  <a:gs pos="0">
                    <a:srgbClr val="009999">
                      <a:gamma/>
                      <a:tint val="0"/>
                      <a:invGamma/>
                    </a:srgbClr>
                  </a:gs>
                  <a:gs pos="50000">
                    <a:srgbClr val="009999"/>
                  </a:gs>
                  <a:gs pos="100000">
                    <a:srgbClr val="009999">
                      <a:gamma/>
                      <a:tint val="0"/>
                      <a:invGamma/>
                    </a:srgbClr>
                  </a:gs>
                </a:gsLst>
                <a:lin ang="2700000" scaled="1"/>
              </a:gradFill>
              <a:ln>
                <a:noFill/>
              </a:ln>
              <a:effectLst/>
              <a:extLst>
                <a:ext uri="{91240B29-F687-4F45-9708-019B960494DF}">
                  <a14:hiddenLine xmlns:a14="http://schemas.microsoft.com/office/drawing/2010/main" xmlns="" w="38100" algn="ctr">
                    <a:solidFill>
                      <a:schemeClr val="bg1"/>
                    </a:solidFill>
                    <a:round/>
                    <a:headEnd/>
                    <a:tailEnd/>
                  </a14:hiddenLine>
                </a:ext>
                <a:ext uri="{AF507438-7753-43E0-B8FC-AC1667EBCBE1}">
                  <a14:hiddenEffects xmlns:a14="http://schemas.microsoft.com/office/drawing/2010/main" xmlns="">
                    <a:effectLst>
                      <a:outerShdw dist="109250" dir="3267739" algn="ctr" rotWithShape="0">
                        <a:srgbClr val="808080">
                          <a:alpha val="50000"/>
                        </a:srgbClr>
                      </a:outerShdw>
                    </a:effectLst>
                  </a14:hiddenEffects>
                </a:ext>
              </a:extLst>
            </p:spPr>
            <p:txBody>
              <a:bodyPr wrap="none" anchor="ctr">
                <a:spAutoFit/>
              </a:bodyPr>
              <a:lstStyle/>
              <a:p>
                <a:pPr algn="ctr" eaLnBrk="1" fontAlgn="auto" hangingPunct="1">
                  <a:spcBef>
                    <a:spcPts val="0"/>
                  </a:spcBef>
                  <a:spcAft>
                    <a:spcPts val="0"/>
                  </a:spcAft>
                  <a:defRPr/>
                </a:pPr>
                <a:endParaRPr lang="zh-CN" altLang="en-US" sz="3600" kern="0">
                  <a:solidFill>
                    <a:srgbClr val="000000"/>
                  </a:solidFill>
                </a:endParaRPr>
              </a:p>
            </p:txBody>
          </p:sp>
          <p:sp>
            <p:nvSpPr>
              <p:cNvPr id="29" name="Oval 37"/>
              <p:cNvSpPr>
                <a:spLocks noChangeArrowheads="1"/>
              </p:cNvSpPr>
              <p:nvPr/>
            </p:nvSpPr>
            <p:spPr bwMode="gray">
              <a:xfrm>
                <a:off x="2495" y="643"/>
                <a:ext cx="781" cy="3681"/>
              </a:xfrm>
              <a:prstGeom prst="ellipse">
                <a:avLst/>
              </a:prstGeom>
              <a:gradFill rotWithShape="1">
                <a:gsLst>
                  <a:gs pos="0">
                    <a:srgbClr val="000000"/>
                  </a:gs>
                  <a:gs pos="100000">
                    <a:srgbClr val="8D67E1"/>
                  </a:gs>
                </a:gsLst>
                <a:lin ang="2700000" scaled="1"/>
              </a:gradFill>
              <a:ln>
                <a:noFill/>
              </a:ln>
              <a:effectLst/>
              <a:extLst>
                <a:ext uri="{91240B29-F687-4F45-9708-019B960494DF}">
                  <a14:hiddenLine xmlns:a14="http://schemas.microsoft.com/office/drawing/2010/main" xmlns="" w="38100" algn="ctr">
                    <a:solidFill>
                      <a:schemeClr val="bg1"/>
                    </a:solidFill>
                    <a:round/>
                    <a:headEnd/>
                    <a:tailEnd/>
                  </a14:hiddenLine>
                </a:ext>
                <a:ext uri="{AF507438-7753-43E0-B8FC-AC1667EBCBE1}">
                  <a14:hiddenEffects xmlns:a14="http://schemas.microsoft.com/office/drawing/2010/main" xmlns="">
                    <a:effectLst>
                      <a:outerShdw dist="109250" dir="3267739" algn="ctr" rotWithShape="0">
                        <a:srgbClr val="808080">
                          <a:alpha val="50000"/>
                        </a:srgbClr>
                      </a:outerShdw>
                    </a:effectLst>
                  </a14:hiddenEffects>
                </a:ext>
              </a:extLst>
            </p:spPr>
            <p:txBody>
              <a:bodyPr wrap="none" anchor="ctr">
                <a:spAutoFit/>
              </a:bodyPr>
              <a:lstStyle/>
              <a:p>
                <a:pPr algn="ctr" eaLnBrk="1" fontAlgn="auto" hangingPunct="1">
                  <a:spcBef>
                    <a:spcPts val="0"/>
                  </a:spcBef>
                  <a:spcAft>
                    <a:spcPts val="0"/>
                  </a:spcAft>
                  <a:defRPr/>
                </a:pPr>
                <a:endParaRPr lang="zh-CN" altLang="en-US" sz="3600" kern="0">
                  <a:solidFill>
                    <a:srgbClr val="000000"/>
                  </a:solidFill>
                </a:endParaRPr>
              </a:p>
            </p:txBody>
          </p:sp>
          <p:sp>
            <p:nvSpPr>
              <p:cNvPr id="30" name="Oval 38"/>
              <p:cNvSpPr>
                <a:spLocks noChangeArrowheads="1"/>
              </p:cNvSpPr>
              <p:nvPr/>
            </p:nvSpPr>
            <p:spPr bwMode="gray">
              <a:xfrm>
                <a:off x="2334" y="650"/>
                <a:ext cx="1097" cy="3681"/>
              </a:xfrm>
              <a:prstGeom prst="ellipse">
                <a:avLst/>
              </a:prstGeom>
              <a:gradFill rotWithShape="1">
                <a:gsLst>
                  <a:gs pos="0">
                    <a:srgbClr val="009999">
                      <a:gamma/>
                      <a:shade val="54118"/>
                      <a:invGamma/>
                    </a:srgbClr>
                  </a:gs>
                  <a:gs pos="50000">
                    <a:srgbClr val="009999"/>
                  </a:gs>
                  <a:gs pos="100000">
                    <a:srgbClr val="009999">
                      <a:gamma/>
                      <a:shade val="54118"/>
                      <a:invGamma/>
                    </a:srgbClr>
                  </a:gs>
                </a:gsLst>
                <a:lin ang="18900000" scaled="1"/>
              </a:gradFill>
              <a:ln>
                <a:noFill/>
              </a:ln>
              <a:effectLst/>
              <a:extLst>
                <a:ext uri="{91240B29-F687-4F45-9708-019B960494DF}">
                  <a14:hiddenLine xmlns:a14="http://schemas.microsoft.com/office/drawing/2010/main" xmlns="" w="38100" algn="ctr">
                    <a:solidFill>
                      <a:schemeClr val="bg1"/>
                    </a:solidFill>
                    <a:round/>
                    <a:headEnd/>
                    <a:tailEnd/>
                  </a14:hiddenLine>
                </a:ext>
                <a:ext uri="{AF507438-7753-43E0-B8FC-AC1667EBCBE1}">
                  <a14:hiddenEffects xmlns:a14="http://schemas.microsoft.com/office/drawing/2010/main" xmlns="">
                    <a:effectLst>
                      <a:outerShdw dist="109250" dir="3267739" algn="ctr" rotWithShape="0">
                        <a:srgbClr val="808080">
                          <a:alpha val="50000"/>
                        </a:srgbClr>
                      </a:outerShdw>
                    </a:effectLst>
                  </a14:hiddenEffects>
                </a:ext>
              </a:extLst>
            </p:spPr>
            <p:txBody>
              <a:bodyPr anchor="ctr">
                <a:spAutoFit/>
              </a:bodyPr>
              <a:lstStyle/>
              <a:p>
                <a:pPr algn="ctr" eaLnBrk="1" fontAlgn="auto" hangingPunct="1">
                  <a:spcBef>
                    <a:spcPts val="0"/>
                  </a:spcBef>
                  <a:spcAft>
                    <a:spcPts val="0"/>
                  </a:spcAft>
                  <a:defRPr/>
                </a:pPr>
                <a:endParaRPr lang="zh-CN" altLang="en-US" sz="3600" kern="0">
                  <a:solidFill>
                    <a:srgbClr val="000000"/>
                  </a:solidFill>
                </a:endParaRPr>
              </a:p>
            </p:txBody>
          </p:sp>
          <p:sp>
            <p:nvSpPr>
              <p:cNvPr id="31" name="Oval 39"/>
              <p:cNvSpPr>
                <a:spLocks noChangeArrowheads="1"/>
              </p:cNvSpPr>
              <p:nvPr/>
            </p:nvSpPr>
            <p:spPr bwMode="gray">
              <a:xfrm>
                <a:off x="2334" y="650"/>
                <a:ext cx="1097" cy="3681"/>
              </a:xfrm>
              <a:prstGeom prst="ellipse">
                <a:avLst/>
              </a:prstGeom>
              <a:gradFill rotWithShape="1">
                <a:gsLst>
                  <a:gs pos="0">
                    <a:srgbClr val="8D67E1"/>
                  </a:gs>
                  <a:gs pos="100000">
                    <a:srgbClr val="45326D"/>
                  </a:gs>
                </a:gsLst>
                <a:lin ang="2700000" scaled="1"/>
              </a:gradFill>
              <a:ln>
                <a:noFill/>
              </a:ln>
              <a:effectLst/>
              <a:extLst>
                <a:ext uri="{91240B29-F687-4F45-9708-019B960494DF}">
                  <a14:hiddenLine xmlns:a14="http://schemas.microsoft.com/office/drawing/2010/main" xmlns="" w="38100" algn="ctr">
                    <a:solidFill>
                      <a:schemeClr val="bg1"/>
                    </a:solidFill>
                    <a:round/>
                    <a:headEnd/>
                    <a:tailEnd/>
                  </a14:hiddenLine>
                </a:ext>
                <a:ext uri="{AF507438-7753-43E0-B8FC-AC1667EBCBE1}">
                  <a14:hiddenEffects xmlns:a14="http://schemas.microsoft.com/office/drawing/2010/main" xmlns="">
                    <a:effectLst>
                      <a:outerShdw dist="109250" dir="3267739" algn="ctr" rotWithShape="0">
                        <a:srgbClr val="808080">
                          <a:alpha val="50000"/>
                        </a:srgbClr>
                      </a:outerShdw>
                    </a:effectLst>
                  </a14:hiddenEffects>
                </a:ext>
              </a:extLst>
            </p:spPr>
            <p:txBody>
              <a:bodyPr anchor="ctr">
                <a:spAutoFit/>
              </a:bodyPr>
              <a:lstStyle/>
              <a:p>
                <a:pPr algn="ctr" eaLnBrk="1" fontAlgn="auto" hangingPunct="1">
                  <a:spcBef>
                    <a:spcPts val="0"/>
                  </a:spcBef>
                  <a:spcAft>
                    <a:spcPts val="0"/>
                  </a:spcAft>
                  <a:defRPr/>
                </a:pPr>
                <a:endParaRPr lang="zh-CN" altLang="en-US" sz="3600" kern="0">
                  <a:solidFill>
                    <a:srgbClr val="000000"/>
                  </a:solidFill>
                </a:endParaRPr>
              </a:p>
            </p:txBody>
          </p:sp>
        </p:grpSp>
        <p:grpSp>
          <p:nvGrpSpPr>
            <p:cNvPr id="3095" name="Group 40"/>
            <p:cNvGrpSpPr>
              <a:grpSpLocks/>
            </p:cNvGrpSpPr>
            <p:nvPr/>
          </p:nvGrpSpPr>
          <p:grpSpPr bwMode="auto">
            <a:xfrm>
              <a:off x="960" y="3022"/>
              <a:ext cx="224" cy="548"/>
              <a:chOff x="2078" y="643"/>
              <a:chExt cx="1615" cy="3688"/>
            </a:xfrm>
          </p:grpSpPr>
          <p:sp>
            <p:nvSpPr>
              <p:cNvPr id="20" name="Oval 41"/>
              <p:cNvSpPr>
                <a:spLocks noChangeArrowheads="1"/>
              </p:cNvSpPr>
              <p:nvPr/>
            </p:nvSpPr>
            <p:spPr bwMode="gray">
              <a:xfrm>
                <a:off x="2078" y="1679"/>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xmlns="" w="57150" algn="ctr">
                    <a:solidFill>
                      <a:schemeClr val="bg1"/>
                    </a:solidFill>
                    <a:round/>
                    <a:headEnd/>
                    <a:tailEnd/>
                  </a14:hiddenLine>
                </a:ext>
                <a:ext uri="{AF507438-7753-43E0-B8FC-AC1667EBCBE1}">
                  <a14:hiddenEffects xmlns:a14="http://schemas.microsoft.com/office/drawing/2010/main" xmlns="">
                    <a:effectLst>
                      <a:outerShdw dist="76200" dir="10800000" kx="-3284103" algn="br" rotWithShape="0">
                        <a:schemeClr val="bg2">
                          <a:alpha val="50000"/>
                        </a:schemeClr>
                      </a:outerShdw>
                    </a:effectLst>
                  </a14:hiddenEffects>
                </a:ext>
              </a:extLst>
            </p:spPr>
            <p:txBody>
              <a:bodyPr wrap="none" anchor="ctr"/>
              <a:lstStyle/>
              <a:p>
                <a:pPr algn="ctr" eaLnBrk="1" fontAlgn="auto" hangingPunct="1">
                  <a:spcBef>
                    <a:spcPts val="0"/>
                  </a:spcBef>
                  <a:spcAft>
                    <a:spcPts val="0"/>
                  </a:spcAft>
                  <a:defRPr/>
                </a:pPr>
                <a:endParaRPr lang="zh-CN" altLang="en-US" sz="3600" kern="0">
                  <a:solidFill>
                    <a:srgbClr val="000000"/>
                  </a:solidFill>
                </a:endParaRPr>
              </a:p>
            </p:txBody>
          </p:sp>
          <p:sp>
            <p:nvSpPr>
              <p:cNvPr id="21" name="Oval 42"/>
              <p:cNvSpPr>
                <a:spLocks noChangeArrowheads="1"/>
              </p:cNvSpPr>
              <p:nvPr/>
            </p:nvSpPr>
            <p:spPr bwMode="gray">
              <a:xfrm>
                <a:off x="2172" y="1774"/>
                <a:ext cx="1428" cy="1427"/>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76200" dir="10800000" kx="-3284103" algn="br" rotWithShape="0">
                        <a:schemeClr val="bg2">
                          <a:alpha val="50000"/>
                        </a:schemeClr>
                      </a:outerShdw>
                    </a:effectLst>
                  </a14:hiddenEffects>
                </a:ext>
              </a:extLst>
            </p:spPr>
            <p:txBody>
              <a:bodyPr wrap="none" anchor="ctr"/>
              <a:lstStyle/>
              <a:p>
                <a:pPr algn="ctr" eaLnBrk="1" fontAlgn="auto" hangingPunct="1">
                  <a:spcBef>
                    <a:spcPts val="0"/>
                  </a:spcBef>
                  <a:spcAft>
                    <a:spcPts val="0"/>
                  </a:spcAft>
                  <a:defRPr/>
                </a:pPr>
                <a:endParaRPr lang="zh-CN" altLang="en-US" sz="3600" kern="0">
                  <a:solidFill>
                    <a:srgbClr val="000000"/>
                  </a:solidFill>
                </a:endParaRPr>
              </a:p>
            </p:txBody>
          </p:sp>
          <p:sp>
            <p:nvSpPr>
              <p:cNvPr id="22" name="Oval 43"/>
              <p:cNvSpPr>
                <a:spLocks noChangeArrowheads="1"/>
              </p:cNvSpPr>
              <p:nvPr/>
            </p:nvSpPr>
            <p:spPr bwMode="gray">
              <a:xfrm>
                <a:off x="2467" y="643"/>
                <a:ext cx="836" cy="3681"/>
              </a:xfrm>
              <a:prstGeom prst="ellipse">
                <a:avLst/>
              </a:prstGeom>
              <a:gradFill rotWithShape="1">
                <a:gsLst>
                  <a:gs pos="0">
                    <a:srgbClr val="009999">
                      <a:gamma/>
                      <a:tint val="0"/>
                      <a:invGamma/>
                    </a:srgbClr>
                  </a:gs>
                  <a:gs pos="50000">
                    <a:srgbClr val="009999"/>
                  </a:gs>
                  <a:gs pos="100000">
                    <a:srgbClr val="009999">
                      <a:gamma/>
                      <a:tint val="0"/>
                      <a:invGamma/>
                    </a:srgbClr>
                  </a:gs>
                </a:gsLst>
                <a:lin ang="2700000" scaled="1"/>
              </a:gradFill>
              <a:ln>
                <a:noFill/>
              </a:ln>
              <a:effectLst/>
              <a:extLst>
                <a:ext uri="{91240B29-F687-4F45-9708-019B960494DF}">
                  <a14:hiddenLine xmlns:a14="http://schemas.microsoft.com/office/drawing/2010/main" xmlns="" w="38100" algn="ctr">
                    <a:solidFill>
                      <a:schemeClr val="bg1"/>
                    </a:solidFill>
                    <a:round/>
                    <a:headEnd/>
                    <a:tailEnd/>
                  </a14:hiddenLine>
                </a:ext>
                <a:ext uri="{AF507438-7753-43E0-B8FC-AC1667EBCBE1}">
                  <a14:hiddenEffects xmlns:a14="http://schemas.microsoft.com/office/drawing/2010/main" xmlns="">
                    <a:effectLst>
                      <a:outerShdw dist="109250" dir="3267739" algn="ctr" rotWithShape="0">
                        <a:srgbClr val="808080">
                          <a:alpha val="50000"/>
                        </a:srgbClr>
                      </a:outerShdw>
                    </a:effectLst>
                  </a14:hiddenEffects>
                </a:ext>
              </a:extLst>
            </p:spPr>
            <p:txBody>
              <a:bodyPr wrap="none" anchor="ctr">
                <a:spAutoFit/>
              </a:bodyPr>
              <a:lstStyle/>
              <a:p>
                <a:pPr algn="ctr" eaLnBrk="1" fontAlgn="auto" hangingPunct="1">
                  <a:spcBef>
                    <a:spcPts val="0"/>
                  </a:spcBef>
                  <a:spcAft>
                    <a:spcPts val="0"/>
                  </a:spcAft>
                  <a:defRPr/>
                </a:pPr>
                <a:endParaRPr lang="zh-CN" altLang="en-US" sz="3600" kern="0">
                  <a:solidFill>
                    <a:srgbClr val="000000"/>
                  </a:solidFill>
                </a:endParaRPr>
              </a:p>
            </p:txBody>
          </p:sp>
          <p:sp>
            <p:nvSpPr>
              <p:cNvPr id="23" name="Oval 44"/>
              <p:cNvSpPr>
                <a:spLocks noChangeArrowheads="1"/>
              </p:cNvSpPr>
              <p:nvPr/>
            </p:nvSpPr>
            <p:spPr bwMode="gray">
              <a:xfrm>
                <a:off x="2467" y="643"/>
                <a:ext cx="836" cy="3681"/>
              </a:xfrm>
              <a:prstGeom prst="ellipse">
                <a:avLst/>
              </a:prstGeom>
              <a:gradFill rotWithShape="1">
                <a:gsLst>
                  <a:gs pos="0">
                    <a:srgbClr val="000000"/>
                  </a:gs>
                  <a:gs pos="100000">
                    <a:srgbClr val="E35E23"/>
                  </a:gs>
                </a:gsLst>
                <a:lin ang="2700000" scaled="1"/>
              </a:gradFill>
              <a:ln>
                <a:noFill/>
              </a:ln>
              <a:effectLst/>
              <a:extLst>
                <a:ext uri="{91240B29-F687-4F45-9708-019B960494DF}">
                  <a14:hiddenLine xmlns:a14="http://schemas.microsoft.com/office/drawing/2010/main" xmlns="" w="38100" algn="ctr">
                    <a:solidFill>
                      <a:schemeClr val="bg1"/>
                    </a:solidFill>
                    <a:round/>
                    <a:headEnd/>
                    <a:tailEnd/>
                  </a14:hiddenLine>
                </a:ext>
                <a:ext uri="{AF507438-7753-43E0-B8FC-AC1667EBCBE1}">
                  <a14:hiddenEffects xmlns:a14="http://schemas.microsoft.com/office/drawing/2010/main" xmlns="">
                    <a:effectLst>
                      <a:outerShdw dist="109250" dir="3267739" algn="ctr" rotWithShape="0">
                        <a:srgbClr val="808080">
                          <a:alpha val="50000"/>
                        </a:srgbClr>
                      </a:outerShdw>
                    </a:effectLst>
                  </a14:hiddenEffects>
                </a:ext>
              </a:extLst>
            </p:spPr>
            <p:txBody>
              <a:bodyPr wrap="none" anchor="ctr">
                <a:spAutoFit/>
              </a:bodyPr>
              <a:lstStyle/>
              <a:p>
                <a:pPr algn="ctr" eaLnBrk="1" fontAlgn="auto" hangingPunct="1">
                  <a:spcBef>
                    <a:spcPts val="0"/>
                  </a:spcBef>
                  <a:spcAft>
                    <a:spcPts val="0"/>
                  </a:spcAft>
                  <a:defRPr/>
                </a:pPr>
                <a:endParaRPr lang="zh-CN" altLang="en-US" sz="3600" kern="0">
                  <a:solidFill>
                    <a:srgbClr val="000000"/>
                  </a:solidFill>
                </a:endParaRPr>
              </a:p>
            </p:txBody>
          </p:sp>
          <p:sp>
            <p:nvSpPr>
              <p:cNvPr id="24" name="Oval 45"/>
              <p:cNvSpPr>
                <a:spLocks noChangeArrowheads="1"/>
              </p:cNvSpPr>
              <p:nvPr/>
            </p:nvSpPr>
            <p:spPr bwMode="gray">
              <a:xfrm>
                <a:off x="2345" y="650"/>
                <a:ext cx="1089" cy="3681"/>
              </a:xfrm>
              <a:prstGeom prst="ellipse">
                <a:avLst/>
              </a:prstGeom>
              <a:gradFill rotWithShape="1">
                <a:gsLst>
                  <a:gs pos="0">
                    <a:srgbClr val="009999">
                      <a:gamma/>
                      <a:shade val="54118"/>
                      <a:invGamma/>
                    </a:srgbClr>
                  </a:gs>
                  <a:gs pos="50000">
                    <a:srgbClr val="009999"/>
                  </a:gs>
                  <a:gs pos="100000">
                    <a:srgbClr val="009999">
                      <a:gamma/>
                      <a:shade val="54118"/>
                      <a:invGamma/>
                    </a:srgbClr>
                  </a:gs>
                </a:gsLst>
                <a:lin ang="18900000" scaled="1"/>
              </a:gradFill>
              <a:ln>
                <a:noFill/>
              </a:ln>
              <a:effectLst/>
              <a:extLst>
                <a:ext uri="{91240B29-F687-4F45-9708-019B960494DF}">
                  <a14:hiddenLine xmlns:a14="http://schemas.microsoft.com/office/drawing/2010/main" xmlns="" w="38100" algn="ctr">
                    <a:solidFill>
                      <a:schemeClr val="bg1"/>
                    </a:solidFill>
                    <a:round/>
                    <a:headEnd/>
                    <a:tailEnd/>
                  </a14:hiddenLine>
                </a:ext>
                <a:ext uri="{AF507438-7753-43E0-B8FC-AC1667EBCBE1}">
                  <a14:hiddenEffects xmlns:a14="http://schemas.microsoft.com/office/drawing/2010/main" xmlns="">
                    <a:effectLst>
                      <a:outerShdw dist="109250" dir="3267739" algn="ctr" rotWithShape="0">
                        <a:srgbClr val="808080">
                          <a:alpha val="50000"/>
                        </a:srgbClr>
                      </a:outerShdw>
                    </a:effectLst>
                  </a14:hiddenEffects>
                </a:ext>
              </a:extLst>
            </p:spPr>
            <p:txBody>
              <a:bodyPr anchor="ctr">
                <a:spAutoFit/>
              </a:bodyPr>
              <a:lstStyle/>
              <a:p>
                <a:pPr algn="ctr" eaLnBrk="1" fontAlgn="auto" hangingPunct="1">
                  <a:spcBef>
                    <a:spcPts val="0"/>
                  </a:spcBef>
                  <a:spcAft>
                    <a:spcPts val="0"/>
                  </a:spcAft>
                  <a:defRPr/>
                </a:pPr>
                <a:endParaRPr lang="zh-CN" altLang="en-US" sz="3600" kern="0">
                  <a:solidFill>
                    <a:srgbClr val="000000"/>
                  </a:solidFill>
                </a:endParaRPr>
              </a:p>
            </p:txBody>
          </p:sp>
          <p:sp>
            <p:nvSpPr>
              <p:cNvPr id="25" name="Oval 46"/>
              <p:cNvSpPr>
                <a:spLocks noChangeArrowheads="1"/>
              </p:cNvSpPr>
              <p:nvPr/>
            </p:nvSpPr>
            <p:spPr bwMode="gray">
              <a:xfrm>
                <a:off x="2345" y="650"/>
                <a:ext cx="1089" cy="3681"/>
              </a:xfrm>
              <a:prstGeom prst="ellipse">
                <a:avLst/>
              </a:prstGeom>
              <a:gradFill rotWithShape="1">
                <a:gsLst>
                  <a:gs pos="0">
                    <a:srgbClr val="E35E23"/>
                  </a:gs>
                  <a:gs pos="100000">
                    <a:srgbClr val="6E2E11"/>
                  </a:gs>
                </a:gsLst>
                <a:lin ang="2700000" scaled="1"/>
              </a:gradFill>
              <a:ln>
                <a:noFill/>
              </a:ln>
              <a:effectLst/>
              <a:extLst>
                <a:ext uri="{91240B29-F687-4F45-9708-019B960494DF}">
                  <a14:hiddenLine xmlns:a14="http://schemas.microsoft.com/office/drawing/2010/main" xmlns="" w="38100" algn="ctr">
                    <a:solidFill>
                      <a:schemeClr val="bg1"/>
                    </a:solidFill>
                    <a:round/>
                    <a:headEnd/>
                    <a:tailEnd/>
                  </a14:hiddenLine>
                </a:ext>
                <a:ext uri="{AF507438-7753-43E0-B8FC-AC1667EBCBE1}">
                  <a14:hiddenEffects xmlns:a14="http://schemas.microsoft.com/office/drawing/2010/main" xmlns="">
                    <a:effectLst>
                      <a:outerShdw dist="109250" dir="3267739" algn="ctr" rotWithShape="0">
                        <a:srgbClr val="808080">
                          <a:alpha val="50000"/>
                        </a:srgbClr>
                      </a:outerShdw>
                    </a:effectLst>
                  </a14:hiddenEffects>
                </a:ext>
              </a:extLst>
            </p:spPr>
            <p:txBody>
              <a:bodyPr anchor="ctr">
                <a:spAutoFit/>
              </a:bodyPr>
              <a:lstStyle/>
              <a:p>
                <a:pPr algn="ctr" eaLnBrk="1" fontAlgn="auto" hangingPunct="1">
                  <a:spcBef>
                    <a:spcPts val="0"/>
                  </a:spcBef>
                  <a:spcAft>
                    <a:spcPts val="0"/>
                  </a:spcAft>
                  <a:defRPr/>
                </a:pPr>
                <a:endParaRPr lang="zh-CN" altLang="en-US" sz="3600" kern="0">
                  <a:solidFill>
                    <a:srgbClr val="000000"/>
                  </a:solidFill>
                </a:endParaRPr>
              </a:p>
            </p:txBody>
          </p:sp>
        </p:grpSp>
        <p:sp>
          <p:nvSpPr>
            <p:cNvPr id="19" name="Text Box 47"/>
            <p:cNvSpPr txBox="1">
              <a:spLocks noChangeArrowheads="1"/>
            </p:cNvSpPr>
            <p:nvPr/>
          </p:nvSpPr>
          <p:spPr bwMode="auto">
            <a:xfrm>
              <a:off x="2290" y="572"/>
              <a:ext cx="862"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endParaRPr lang="zh-CN" altLang="en-US" sz="2800" b="1" kern="0" dirty="0" smtClean="0">
                <a:solidFill>
                  <a:srgbClr val="FF0066"/>
                </a:solidFill>
              </a:endParaRPr>
            </a:p>
          </p:txBody>
        </p:sp>
      </p:grpSp>
      <p:sp>
        <p:nvSpPr>
          <p:cNvPr id="3078" name="TextBox 2"/>
          <p:cNvSpPr txBox="1">
            <a:spLocks noChangeArrowheads="1"/>
          </p:cNvSpPr>
          <p:nvPr/>
        </p:nvSpPr>
        <p:spPr bwMode="auto">
          <a:xfrm>
            <a:off x="2819400" y="1828800"/>
            <a:ext cx="3394075" cy="457200"/>
          </a:xfrm>
          <a:prstGeom prst="rect">
            <a:avLst/>
          </a:prstGeom>
          <a:noFill/>
          <a:ln w="9525">
            <a:noFill/>
            <a:miter lim="800000"/>
            <a:headEnd/>
            <a:tailEnd/>
          </a:ln>
        </p:spPr>
        <p:txBody>
          <a:bodyPr>
            <a:spAutoFit/>
          </a:bodyPr>
          <a:lstStyle/>
          <a:p>
            <a:pPr algn="ctr" eaLnBrk="1" hangingPunct="1"/>
            <a:r>
              <a:rPr lang="zh-CN" altLang="en-US" sz="2400" b="1">
                <a:solidFill>
                  <a:srgbClr val="0070C0"/>
                </a:solidFill>
              </a:rPr>
              <a:t>选题背景和意义</a:t>
            </a:r>
          </a:p>
        </p:txBody>
      </p:sp>
      <p:sp>
        <p:nvSpPr>
          <p:cNvPr id="3079" name="TextBox 50"/>
          <p:cNvSpPr txBox="1">
            <a:spLocks noChangeArrowheads="1"/>
          </p:cNvSpPr>
          <p:nvPr/>
        </p:nvSpPr>
        <p:spPr bwMode="auto">
          <a:xfrm>
            <a:off x="3048000" y="2590800"/>
            <a:ext cx="4040188" cy="457200"/>
          </a:xfrm>
          <a:prstGeom prst="rect">
            <a:avLst/>
          </a:prstGeom>
          <a:noFill/>
          <a:ln w="9525">
            <a:noFill/>
            <a:miter lim="800000"/>
            <a:headEnd/>
            <a:tailEnd/>
          </a:ln>
        </p:spPr>
        <p:txBody>
          <a:bodyPr>
            <a:spAutoFit/>
          </a:bodyPr>
          <a:lstStyle/>
          <a:p>
            <a:pPr algn="ctr" eaLnBrk="1" hangingPunct="1"/>
            <a:r>
              <a:rPr lang="zh-CN" altLang="en-US" sz="2400" b="1">
                <a:solidFill>
                  <a:srgbClr val="0070C0"/>
                </a:solidFill>
              </a:rPr>
              <a:t>研究现状与发展趋势</a:t>
            </a:r>
          </a:p>
        </p:txBody>
      </p:sp>
      <p:sp>
        <p:nvSpPr>
          <p:cNvPr id="3080" name="TextBox 51"/>
          <p:cNvSpPr txBox="1">
            <a:spLocks noChangeArrowheads="1"/>
          </p:cNvSpPr>
          <p:nvPr/>
        </p:nvSpPr>
        <p:spPr bwMode="auto">
          <a:xfrm>
            <a:off x="3200400" y="3429000"/>
            <a:ext cx="3889375" cy="457200"/>
          </a:xfrm>
          <a:prstGeom prst="rect">
            <a:avLst/>
          </a:prstGeom>
          <a:noFill/>
          <a:ln w="9525">
            <a:noFill/>
            <a:miter lim="800000"/>
            <a:headEnd/>
            <a:tailEnd/>
          </a:ln>
        </p:spPr>
        <p:txBody>
          <a:bodyPr>
            <a:spAutoFit/>
          </a:bodyPr>
          <a:lstStyle/>
          <a:p>
            <a:pPr algn="ctr" eaLnBrk="1" hangingPunct="1"/>
            <a:r>
              <a:rPr lang="zh-CN" altLang="en-US" sz="2400" b="1" dirty="0">
                <a:solidFill>
                  <a:srgbClr val="0070C0"/>
                </a:solidFill>
              </a:rPr>
              <a:t>研究目标及研究内容</a:t>
            </a:r>
          </a:p>
        </p:txBody>
      </p:sp>
      <p:sp>
        <p:nvSpPr>
          <p:cNvPr id="3081" name="TextBox 52"/>
          <p:cNvSpPr txBox="1">
            <a:spLocks noChangeArrowheads="1"/>
          </p:cNvSpPr>
          <p:nvPr/>
        </p:nvSpPr>
        <p:spPr bwMode="auto">
          <a:xfrm>
            <a:off x="3124200" y="4267200"/>
            <a:ext cx="3794125" cy="457200"/>
          </a:xfrm>
          <a:prstGeom prst="rect">
            <a:avLst/>
          </a:prstGeom>
          <a:noFill/>
          <a:ln w="9525">
            <a:noFill/>
            <a:miter lim="800000"/>
            <a:headEnd/>
            <a:tailEnd/>
          </a:ln>
        </p:spPr>
        <p:txBody>
          <a:bodyPr>
            <a:spAutoFit/>
          </a:bodyPr>
          <a:lstStyle/>
          <a:p>
            <a:pPr algn="ctr" eaLnBrk="1" hangingPunct="1"/>
            <a:r>
              <a:rPr lang="zh-CN" altLang="en-US" sz="2400" b="1" dirty="0">
                <a:solidFill>
                  <a:srgbClr val="0070C0"/>
                </a:solidFill>
              </a:rPr>
              <a:t>课题设计方案</a:t>
            </a:r>
          </a:p>
        </p:txBody>
      </p:sp>
      <p:sp>
        <p:nvSpPr>
          <p:cNvPr id="3082" name="TextBox 53"/>
          <p:cNvSpPr txBox="1">
            <a:spLocks noChangeArrowheads="1"/>
          </p:cNvSpPr>
          <p:nvPr/>
        </p:nvSpPr>
        <p:spPr bwMode="auto">
          <a:xfrm>
            <a:off x="2819400" y="5105400"/>
            <a:ext cx="3829050" cy="457200"/>
          </a:xfrm>
          <a:prstGeom prst="rect">
            <a:avLst/>
          </a:prstGeom>
          <a:noFill/>
          <a:ln w="9525">
            <a:noFill/>
            <a:miter lim="800000"/>
            <a:headEnd/>
            <a:tailEnd/>
          </a:ln>
        </p:spPr>
        <p:txBody>
          <a:bodyPr>
            <a:spAutoFit/>
          </a:bodyPr>
          <a:lstStyle/>
          <a:p>
            <a:pPr eaLnBrk="1" hangingPunct="1"/>
            <a:r>
              <a:rPr lang="en-US" altLang="zh-CN" sz="2400" b="1" dirty="0">
                <a:solidFill>
                  <a:srgbClr val="0070C0"/>
                </a:solidFill>
              </a:rPr>
              <a:t>        </a:t>
            </a:r>
            <a:r>
              <a:rPr lang="zh-CN" altLang="en-US" sz="2400" b="1" dirty="0">
                <a:solidFill>
                  <a:srgbClr val="0070C0"/>
                </a:solidFill>
              </a:rPr>
              <a:t>论文进度安排</a:t>
            </a:r>
          </a:p>
        </p:txBody>
      </p:sp>
      <p:sp>
        <p:nvSpPr>
          <p:cNvPr id="5" name="TextBox 4"/>
          <p:cNvSpPr txBox="1"/>
          <p:nvPr/>
        </p:nvSpPr>
        <p:spPr>
          <a:xfrm>
            <a:off x="544513" y="2722563"/>
            <a:ext cx="611187" cy="1831975"/>
          </a:xfrm>
          <a:prstGeom prst="rect">
            <a:avLst/>
          </a:prstGeom>
          <a:noFill/>
        </p:spPr>
        <p:txBody>
          <a:bodyPr vert="eaVert" wrap="none">
            <a:spAutoFit/>
          </a:bodyPr>
          <a:lstStyle/>
          <a:p>
            <a:pPr algn="ctr" eaLnBrk="1" hangingPunct="1">
              <a:defRPr/>
            </a:pPr>
            <a:r>
              <a:rPr lang="zh-CN" altLang="en-US" sz="2800" b="1" dirty="0">
                <a:solidFill>
                  <a:schemeClr val="bg1">
                    <a:lumMod val="95000"/>
                  </a:schemeClr>
                </a:solidFill>
                <a:latin typeface="黑体" pitchFamily="49" charset="-122"/>
                <a:ea typeface="黑体" pitchFamily="49" charset="-122"/>
              </a:rPr>
              <a:t>报</a:t>
            </a:r>
            <a:r>
              <a:rPr lang="zh-CN" altLang="en-US" b="1" dirty="0">
                <a:solidFill>
                  <a:schemeClr val="bg1">
                    <a:lumMod val="95000"/>
                  </a:schemeClr>
                </a:solidFill>
                <a:latin typeface="黑体" pitchFamily="49" charset="-122"/>
                <a:ea typeface="黑体" pitchFamily="49" charset="-122"/>
              </a:rPr>
              <a:t> </a:t>
            </a:r>
            <a:r>
              <a:rPr lang="zh-CN" altLang="en-US" sz="2800" b="1" dirty="0">
                <a:solidFill>
                  <a:schemeClr val="bg1">
                    <a:lumMod val="95000"/>
                  </a:schemeClr>
                </a:solidFill>
                <a:latin typeface="黑体" pitchFamily="49" charset="-122"/>
                <a:ea typeface="黑体" pitchFamily="49" charset="-122"/>
              </a:rPr>
              <a:t>告</a:t>
            </a:r>
            <a:r>
              <a:rPr lang="zh-CN" altLang="en-US" b="1" dirty="0">
                <a:solidFill>
                  <a:schemeClr val="bg1">
                    <a:lumMod val="95000"/>
                  </a:schemeClr>
                </a:solidFill>
                <a:latin typeface="黑体" pitchFamily="49" charset="-122"/>
                <a:ea typeface="黑体" pitchFamily="49" charset="-122"/>
              </a:rPr>
              <a:t> </a:t>
            </a:r>
            <a:r>
              <a:rPr lang="zh-CN" altLang="en-US" sz="2800" b="1" dirty="0">
                <a:solidFill>
                  <a:schemeClr val="bg1">
                    <a:lumMod val="95000"/>
                  </a:schemeClr>
                </a:solidFill>
                <a:latin typeface="黑体" pitchFamily="49" charset="-122"/>
                <a:ea typeface="黑体" pitchFamily="49" charset="-122"/>
              </a:rPr>
              <a:t>内</a:t>
            </a:r>
            <a:r>
              <a:rPr lang="zh-CN" altLang="en-US" b="1" dirty="0">
                <a:solidFill>
                  <a:schemeClr val="bg1">
                    <a:lumMod val="95000"/>
                  </a:schemeClr>
                </a:solidFill>
                <a:latin typeface="黑体" pitchFamily="49" charset="-122"/>
                <a:ea typeface="黑体" pitchFamily="49" charset="-122"/>
              </a:rPr>
              <a:t> </a:t>
            </a:r>
            <a:r>
              <a:rPr lang="zh-CN" altLang="en-US" sz="2800" b="1" dirty="0">
                <a:solidFill>
                  <a:schemeClr val="bg1">
                    <a:lumMod val="95000"/>
                  </a:schemeClr>
                </a:solidFill>
                <a:latin typeface="黑体" pitchFamily="49" charset="-122"/>
                <a:ea typeface="黑体" pitchFamily="49" charset="-122"/>
              </a:rPr>
              <a:t>容</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页脚占位符 1"/>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r>
              <a:rPr lang="en-US" altLang="ko-KR"/>
              <a:t>Company Logo</a:t>
            </a:r>
          </a:p>
        </p:txBody>
      </p:sp>
      <p:pic>
        <p:nvPicPr>
          <p:cNvPr id="4100" name="Picture 54" descr="C:\Users\freedu\AppData\Roaming\Tencent\Users\1042493185\QQ\WinTemp\RichOle\`QN0MY6OHZ52LSRU3DXM8GB.jpg"/>
          <p:cNvPicPr>
            <a:picLocks noChangeAspect="1" noChangeArrowheads="1"/>
          </p:cNvPicPr>
          <p:nvPr/>
        </p:nvPicPr>
        <p:blipFill>
          <a:blip r:embed="rId3"/>
          <a:srcRect/>
          <a:stretch>
            <a:fillRect/>
          </a:stretch>
        </p:blipFill>
        <p:spPr bwMode="auto">
          <a:xfrm>
            <a:off x="6299200" y="4984750"/>
            <a:ext cx="2847975" cy="1600200"/>
          </a:xfrm>
          <a:prstGeom prst="rect">
            <a:avLst/>
          </a:prstGeom>
          <a:noFill/>
          <a:ln w="9525">
            <a:noFill/>
            <a:miter lim="800000"/>
            <a:headEnd/>
            <a:tailEnd/>
          </a:ln>
        </p:spPr>
      </p:pic>
      <p:sp>
        <p:nvSpPr>
          <p:cNvPr id="26" name="矩形 25"/>
          <p:cNvSpPr/>
          <p:nvPr/>
        </p:nvSpPr>
        <p:spPr bwMode="auto">
          <a:xfrm>
            <a:off x="8099425" y="1106488"/>
            <a:ext cx="762000" cy="2754312"/>
          </a:xfrm>
          <a:prstGeom prst="rect">
            <a:avLst/>
          </a:prstGeom>
          <a:solidFill>
            <a:schemeClr val="accent4">
              <a:lumMod val="20000"/>
              <a:lumOff val="80000"/>
            </a:schemeClr>
          </a:solidFill>
          <a:ln w="38100" cmpd="dbl">
            <a:solidFill>
              <a:schemeClr val="tx1"/>
            </a:solidFill>
            <a:prstDash val="sysDot"/>
          </a:ln>
          <a:effectLst/>
          <a:extLst/>
        </p:spPr>
        <p:txBody>
          <a:bodyPr/>
          <a:lstStyle/>
          <a:p>
            <a:pPr algn="ctr" eaLnBrk="1" hangingPunct="1">
              <a:defRPr/>
            </a:pPr>
            <a:endParaRPr lang="zh-CN" altLang="en-US" sz="1400">
              <a:solidFill>
                <a:schemeClr val="bg1"/>
              </a:solidFill>
              <a:effectLst>
                <a:outerShdw blurRad="38100" dist="38100" dir="2700000" algn="tl">
                  <a:srgbClr val="000000">
                    <a:alpha val="43137"/>
                  </a:srgbClr>
                </a:outerShdw>
              </a:effectLst>
              <a:latin typeface="Times New Roman" pitchFamily="18" charset="0"/>
              <a:ea typeface="굴림" pitchFamily="34" charset="-127"/>
            </a:endParaRPr>
          </a:p>
        </p:txBody>
      </p:sp>
      <p:sp>
        <p:nvSpPr>
          <p:cNvPr id="4102" name="TextBox 1"/>
          <p:cNvSpPr txBox="1">
            <a:spLocks noChangeArrowheads="1"/>
          </p:cNvSpPr>
          <p:nvPr/>
        </p:nvSpPr>
        <p:spPr bwMode="auto">
          <a:xfrm>
            <a:off x="8208963" y="1393825"/>
            <a:ext cx="549275" cy="2085975"/>
          </a:xfrm>
          <a:prstGeom prst="rect">
            <a:avLst/>
          </a:prstGeom>
          <a:noFill/>
          <a:ln w="9525">
            <a:noFill/>
            <a:miter lim="800000"/>
            <a:headEnd/>
            <a:tailEnd/>
          </a:ln>
        </p:spPr>
        <p:txBody>
          <a:bodyPr vert="eaVert" wrap="none">
            <a:spAutoFit/>
          </a:bodyPr>
          <a:lstStyle/>
          <a:p>
            <a:pPr eaLnBrk="1" hangingPunct="1"/>
            <a:r>
              <a:rPr lang="zh-CN" altLang="en-US" sz="2400" b="1">
                <a:latin typeface="华文宋体" pitchFamily="2" charset="-122"/>
                <a:ea typeface="华文宋体" pitchFamily="2" charset="-122"/>
              </a:rPr>
              <a:t>选 </a:t>
            </a:r>
            <a:r>
              <a:rPr lang="zh-CN" altLang="en-US" b="1">
                <a:latin typeface="华文宋体" pitchFamily="2" charset="-122"/>
                <a:ea typeface="华文宋体" pitchFamily="2" charset="-122"/>
              </a:rPr>
              <a:t> </a:t>
            </a:r>
            <a:r>
              <a:rPr lang="zh-CN" altLang="en-US" sz="2400" b="1">
                <a:latin typeface="华文宋体" pitchFamily="2" charset="-122"/>
                <a:ea typeface="华文宋体" pitchFamily="2" charset="-122"/>
              </a:rPr>
              <a:t>题 </a:t>
            </a:r>
            <a:r>
              <a:rPr lang="zh-CN" altLang="en-US" b="1">
                <a:latin typeface="华文宋体" pitchFamily="2" charset="-122"/>
                <a:ea typeface="华文宋体" pitchFamily="2" charset="-122"/>
              </a:rPr>
              <a:t> </a:t>
            </a:r>
            <a:r>
              <a:rPr lang="zh-CN" altLang="en-US" sz="2400" b="1">
                <a:latin typeface="华文宋体" pitchFamily="2" charset="-122"/>
                <a:ea typeface="华文宋体" pitchFamily="2" charset="-122"/>
              </a:rPr>
              <a:t>意 </a:t>
            </a:r>
            <a:r>
              <a:rPr lang="zh-CN" altLang="en-US" b="1">
                <a:latin typeface="华文宋体" pitchFamily="2" charset="-122"/>
                <a:ea typeface="华文宋体" pitchFamily="2" charset="-122"/>
              </a:rPr>
              <a:t> </a:t>
            </a:r>
            <a:r>
              <a:rPr lang="zh-CN" altLang="en-US" sz="2400" b="1">
                <a:latin typeface="华文宋体" pitchFamily="2" charset="-122"/>
                <a:ea typeface="华文宋体" pitchFamily="2" charset="-122"/>
              </a:rPr>
              <a:t>义</a:t>
            </a:r>
          </a:p>
        </p:txBody>
      </p:sp>
      <p:grpSp>
        <p:nvGrpSpPr>
          <p:cNvPr id="4103" name="Group 4"/>
          <p:cNvGrpSpPr>
            <a:grpSpLocks/>
          </p:cNvGrpSpPr>
          <p:nvPr/>
        </p:nvGrpSpPr>
        <p:grpSpPr bwMode="auto">
          <a:xfrm>
            <a:off x="1042988" y="1628775"/>
            <a:ext cx="6938962" cy="3724275"/>
            <a:chOff x="753" y="1332"/>
            <a:chExt cx="4371" cy="2346"/>
          </a:xfrm>
        </p:grpSpPr>
        <p:sp>
          <p:nvSpPr>
            <p:cNvPr id="32" name="Freeform 5"/>
            <p:cNvSpPr>
              <a:spLocks/>
            </p:cNvSpPr>
            <p:nvPr/>
          </p:nvSpPr>
          <p:spPr bwMode="gray">
            <a:xfrm>
              <a:off x="3432" y="1824"/>
              <a:ext cx="1238" cy="1662"/>
            </a:xfrm>
            <a:custGeom>
              <a:avLst/>
              <a:gdLst>
                <a:gd name="T0" fmla="*/ 1226 w 1238"/>
                <a:gd name="T1" fmla="*/ 0 h 1662"/>
                <a:gd name="T2" fmla="*/ 1238 w 1238"/>
                <a:gd name="T3" fmla="*/ 1662 h 1662"/>
                <a:gd name="T4" fmla="*/ 0 w 1238"/>
                <a:gd name="T5" fmla="*/ 1662 h 1662"/>
                <a:gd name="T6" fmla="*/ 4 w 1238"/>
                <a:gd name="T7" fmla="*/ 416 h 1662"/>
              </a:gdLst>
              <a:ahLst/>
              <a:cxnLst>
                <a:cxn ang="0">
                  <a:pos x="T0" y="T1"/>
                </a:cxn>
                <a:cxn ang="0">
                  <a:pos x="T2" y="T3"/>
                </a:cxn>
                <a:cxn ang="0">
                  <a:pos x="T4" y="T5"/>
                </a:cxn>
                <a:cxn ang="0">
                  <a:pos x="T6" y="T7"/>
                </a:cxn>
              </a:cxnLst>
              <a:rect l="0" t="0" r="r" b="b"/>
              <a:pathLst>
                <a:path w="1238" h="1662">
                  <a:moveTo>
                    <a:pt x="1226" y="0"/>
                  </a:moveTo>
                  <a:lnTo>
                    <a:pt x="1238" y="1662"/>
                  </a:lnTo>
                  <a:lnTo>
                    <a:pt x="0" y="1662"/>
                  </a:lnTo>
                  <a:lnTo>
                    <a:pt x="4" y="416"/>
                  </a:lnTo>
                </a:path>
              </a:pathLst>
            </a:custGeom>
            <a:gradFill rotWithShape="1">
              <a:gsLst>
                <a:gs pos="0">
                  <a:srgbClr val="009999"/>
                </a:gs>
                <a:gs pos="100000">
                  <a:srgbClr val="009999">
                    <a:gamma/>
                    <a:tint val="0"/>
                    <a:invGamma/>
                  </a:srgb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eaLnBrk="1" fontAlgn="auto" hangingPunct="1">
                <a:spcBef>
                  <a:spcPts val="0"/>
                </a:spcBef>
                <a:spcAft>
                  <a:spcPts val="0"/>
                </a:spcAft>
                <a:defRPr/>
              </a:pPr>
              <a:endParaRPr lang="zh-CN" altLang="en-US" sz="3600" kern="0">
                <a:solidFill>
                  <a:srgbClr val="000000"/>
                </a:solidFill>
              </a:endParaRPr>
            </a:p>
          </p:txBody>
        </p:sp>
        <p:sp>
          <p:nvSpPr>
            <p:cNvPr id="33" name="Freeform 6"/>
            <p:cNvSpPr>
              <a:spLocks/>
            </p:cNvSpPr>
            <p:nvPr/>
          </p:nvSpPr>
          <p:spPr bwMode="gray">
            <a:xfrm>
              <a:off x="2106" y="1985"/>
              <a:ext cx="1248" cy="1664"/>
            </a:xfrm>
            <a:custGeom>
              <a:avLst/>
              <a:gdLst>
                <a:gd name="T0" fmla="*/ 1158 w 1248"/>
                <a:gd name="T1" fmla="*/ 0 h 1664"/>
                <a:gd name="T2" fmla="*/ 1248 w 1248"/>
                <a:gd name="T3" fmla="*/ 288 h 1664"/>
                <a:gd name="T4" fmla="*/ 1248 w 1248"/>
                <a:gd name="T5" fmla="*/ 1645 h 1664"/>
                <a:gd name="T6" fmla="*/ 0 w 1248"/>
                <a:gd name="T7" fmla="*/ 1664 h 1664"/>
                <a:gd name="T8" fmla="*/ 0 w 1248"/>
                <a:gd name="T9" fmla="*/ 391 h 1664"/>
              </a:gdLst>
              <a:ahLst/>
              <a:cxnLst>
                <a:cxn ang="0">
                  <a:pos x="T0" y="T1"/>
                </a:cxn>
                <a:cxn ang="0">
                  <a:pos x="T2" y="T3"/>
                </a:cxn>
                <a:cxn ang="0">
                  <a:pos x="T4" y="T5"/>
                </a:cxn>
                <a:cxn ang="0">
                  <a:pos x="T6" y="T7"/>
                </a:cxn>
                <a:cxn ang="0">
                  <a:pos x="T8" y="T9"/>
                </a:cxn>
              </a:cxnLst>
              <a:rect l="0" t="0" r="r" b="b"/>
              <a:pathLst>
                <a:path w="1248" h="1664">
                  <a:moveTo>
                    <a:pt x="1158" y="0"/>
                  </a:moveTo>
                  <a:lnTo>
                    <a:pt x="1248" y="288"/>
                  </a:lnTo>
                  <a:lnTo>
                    <a:pt x="1248" y="1645"/>
                  </a:lnTo>
                  <a:lnTo>
                    <a:pt x="0" y="1664"/>
                  </a:lnTo>
                  <a:lnTo>
                    <a:pt x="0" y="391"/>
                  </a:lnTo>
                </a:path>
              </a:pathLst>
            </a:custGeom>
            <a:gradFill rotWithShape="1">
              <a:gsLst>
                <a:gs pos="0">
                  <a:srgbClr val="333399"/>
                </a:gs>
                <a:gs pos="100000">
                  <a:srgbClr val="333399">
                    <a:gamma/>
                    <a:tint val="0"/>
                    <a:invGamma/>
                  </a:srgb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eaLnBrk="1" fontAlgn="auto" hangingPunct="1">
                <a:spcBef>
                  <a:spcPts val="0"/>
                </a:spcBef>
                <a:spcAft>
                  <a:spcPts val="0"/>
                </a:spcAft>
                <a:defRPr/>
              </a:pPr>
              <a:endParaRPr lang="zh-CN" altLang="en-US" sz="3600" kern="0">
                <a:solidFill>
                  <a:srgbClr val="000000"/>
                </a:solidFill>
              </a:endParaRPr>
            </a:p>
          </p:txBody>
        </p:sp>
        <p:sp>
          <p:nvSpPr>
            <p:cNvPr id="34" name="Freeform 7"/>
            <p:cNvSpPr>
              <a:spLocks/>
            </p:cNvSpPr>
            <p:nvPr/>
          </p:nvSpPr>
          <p:spPr bwMode="gray">
            <a:xfrm>
              <a:off x="768" y="2131"/>
              <a:ext cx="1248" cy="1318"/>
            </a:xfrm>
            <a:custGeom>
              <a:avLst/>
              <a:gdLst>
                <a:gd name="T0" fmla="*/ 1158 w 1248"/>
                <a:gd name="T1" fmla="*/ 0 h 1133"/>
                <a:gd name="T2" fmla="*/ 1248 w 1248"/>
                <a:gd name="T3" fmla="*/ 256 h 1133"/>
                <a:gd name="T4" fmla="*/ 1248 w 1248"/>
                <a:gd name="T5" fmla="*/ 1133 h 1133"/>
                <a:gd name="T6" fmla="*/ 0 w 1248"/>
                <a:gd name="T7" fmla="*/ 1133 h 1133"/>
                <a:gd name="T8" fmla="*/ 0 w 1248"/>
                <a:gd name="T9" fmla="*/ 403 h 1133"/>
              </a:gdLst>
              <a:ahLst/>
              <a:cxnLst>
                <a:cxn ang="0">
                  <a:pos x="T0" y="T1"/>
                </a:cxn>
                <a:cxn ang="0">
                  <a:pos x="T2" y="T3"/>
                </a:cxn>
                <a:cxn ang="0">
                  <a:pos x="T4" y="T5"/>
                </a:cxn>
                <a:cxn ang="0">
                  <a:pos x="T6" y="T7"/>
                </a:cxn>
                <a:cxn ang="0">
                  <a:pos x="T8" y="T9"/>
                </a:cxn>
              </a:cxnLst>
              <a:rect l="0" t="0" r="r" b="b"/>
              <a:pathLst>
                <a:path w="1248" h="1133">
                  <a:moveTo>
                    <a:pt x="1158" y="0"/>
                  </a:moveTo>
                  <a:lnTo>
                    <a:pt x="1248" y="256"/>
                  </a:lnTo>
                  <a:lnTo>
                    <a:pt x="1248" y="1133"/>
                  </a:lnTo>
                  <a:lnTo>
                    <a:pt x="0" y="1133"/>
                  </a:lnTo>
                  <a:lnTo>
                    <a:pt x="0" y="403"/>
                  </a:lnTo>
                </a:path>
              </a:pathLst>
            </a:custGeom>
            <a:gradFill rotWithShape="1">
              <a:gsLst>
                <a:gs pos="0">
                  <a:srgbClr val="BBE0E3"/>
                </a:gs>
                <a:gs pos="100000">
                  <a:srgbClr val="BBE0E3">
                    <a:gamma/>
                    <a:tint val="0"/>
                    <a:invGamma/>
                  </a:srgb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eaLnBrk="1" fontAlgn="auto" hangingPunct="1">
                <a:spcBef>
                  <a:spcPts val="0"/>
                </a:spcBef>
                <a:spcAft>
                  <a:spcPts val="0"/>
                </a:spcAft>
                <a:defRPr/>
              </a:pPr>
              <a:endParaRPr lang="zh-CN" altLang="en-US" sz="3600" kern="0">
                <a:solidFill>
                  <a:srgbClr val="000000"/>
                </a:solidFill>
              </a:endParaRPr>
            </a:p>
          </p:txBody>
        </p:sp>
        <p:sp>
          <p:nvSpPr>
            <p:cNvPr id="35" name="Line 8"/>
            <p:cNvSpPr>
              <a:spLocks noChangeShapeType="1"/>
            </p:cNvSpPr>
            <p:nvPr/>
          </p:nvSpPr>
          <p:spPr bwMode="gray">
            <a:xfrm>
              <a:off x="2063" y="2105"/>
              <a:ext cx="0" cy="1573"/>
            </a:xfrm>
            <a:prstGeom prst="line">
              <a:avLst/>
            </a:prstGeom>
            <a:noFill/>
            <a:ln w="9525">
              <a:solidFill>
                <a:srgbClr val="1C1C1C"/>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endParaRPr>
            </a:p>
          </p:txBody>
        </p:sp>
        <p:sp>
          <p:nvSpPr>
            <p:cNvPr id="36" name="Line 9"/>
            <p:cNvSpPr>
              <a:spLocks noChangeShapeType="1"/>
            </p:cNvSpPr>
            <p:nvPr/>
          </p:nvSpPr>
          <p:spPr bwMode="gray">
            <a:xfrm>
              <a:off x="3393" y="2105"/>
              <a:ext cx="0" cy="1573"/>
            </a:xfrm>
            <a:prstGeom prst="line">
              <a:avLst/>
            </a:prstGeom>
            <a:noFill/>
            <a:ln w="9525">
              <a:solidFill>
                <a:srgbClr val="1C1C1C"/>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endParaRPr>
            </a:p>
          </p:txBody>
        </p:sp>
        <p:sp>
          <p:nvSpPr>
            <p:cNvPr id="37" name="Line 10"/>
            <p:cNvSpPr>
              <a:spLocks noChangeShapeType="1"/>
            </p:cNvSpPr>
            <p:nvPr/>
          </p:nvSpPr>
          <p:spPr bwMode="gray">
            <a:xfrm>
              <a:off x="4706" y="1912"/>
              <a:ext cx="0" cy="1766"/>
            </a:xfrm>
            <a:prstGeom prst="line">
              <a:avLst/>
            </a:prstGeom>
            <a:noFill/>
            <a:ln w="9525">
              <a:solidFill>
                <a:srgbClr val="1C1C1C"/>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endParaRPr>
            </a:p>
          </p:txBody>
        </p:sp>
        <p:sp>
          <p:nvSpPr>
            <p:cNvPr id="38" name="Freeform 11"/>
            <p:cNvSpPr>
              <a:spLocks/>
            </p:cNvSpPr>
            <p:nvPr/>
          </p:nvSpPr>
          <p:spPr bwMode="gray">
            <a:xfrm>
              <a:off x="753" y="1332"/>
              <a:ext cx="4371" cy="1066"/>
            </a:xfrm>
            <a:custGeom>
              <a:avLst/>
              <a:gdLst>
                <a:gd name="T0" fmla="*/ 0 w 4371"/>
                <a:gd name="T1" fmla="*/ 845 h 1066"/>
                <a:gd name="T2" fmla="*/ 1523 w 4371"/>
                <a:gd name="T3" fmla="*/ 313 h 1066"/>
                <a:gd name="T4" fmla="*/ 1610 w 4371"/>
                <a:gd name="T5" fmla="*/ 617 h 1066"/>
                <a:gd name="T6" fmla="*/ 2720 w 4371"/>
                <a:gd name="T7" fmla="*/ 243 h 1066"/>
                <a:gd name="T8" fmla="*/ 2784 w 4371"/>
                <a:gd name="T9" fmla="*/ 538 h 1066"/>
                <a:gd name="T10" fmla="*/ 3882 w 4371"/>
                <a:gd name="T11" fmla="*/ 266 h 1066"/>
                <a:gd name="T12" fmla="*/ 3795 w 4371"/>
                <a:gd name="T13" fmla="*/ 0 h 1066"/>
                <a:gd name="T14" fmla="*/ 4371 w 4371"/>
                <a:gd name="T15" fmla="*/ 269 h 1066"/>
                <a:gd name="T16" fmla="*/ 3961 w 4371"/>
                <a:gd name="T17" fmla="*/ 832 h 1066"/>
                <a:gd name="T18" fmla="*/ 3912 w 4371"/>
                <a:gd name="T19" fmla="*/ 542 h 1066"/>
                <a:gd name="T20" fmla="*/ 2594 w 4371"/>
                <a:gd name="T21" fmla="*/ 921 h 1066"/>
                <a:gd name="T22" fmla="*/ 2509 w 4371"/>
                <a:gd name="T23" fmla="*/ 620 h 1066"/>
                <a:gd name="T24" fmla="*/ 1344 w 4371"/>
                <a:gd name="T25" fmla="*/ 968 h 1066"/>
                <a:gd name="T26" fmla="*/ 1280 w 4371"/>
                <a:gd name="T27" fmla="*/ 666 h 1066"/>
                <a:gd name="T28" fmla="*/ 67 w 4371"/>
                <a:gd name="T29" fmla="*/ 1066 h 1066"/>
                <a:gd name="T30" fmla="*/ 0 w 4371"/>
                <a:gd name="T31" fmla="*/ 845 h 10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371" h="1066">
                  <a:moveTo>
                    <a:pt x="0" y="845"/>
                  </a:moveTo>
                  <a:lnTo>
                    <a:pt x="1523" y="313"/>
                  </a:lnTo>
                  <a:lnTo>
                    <a:pt x="1610" y="617"/>
                  </a:lnTo>
                  <a:lnTo>
                    <a:pt x="2720" y="243"/>
                  </a:lnTo>
                  <a:lnTo>
                    <a:pt x="2784" y="538"/>
                  </a:lnTo>
                  <a:lnTo>
                    <a:pt x="3882" y="266"/>
                  </a:lnTo>
                  <a:lnTo>
                    <a:pt x="3795" y="0"/>
                  </a:lnTo>
                  <a:lnTo>
                    <a:pt x="4371" y="269"/>
                  </a:lnTo>
                  <a:lnTo>
                    <a:pt x="3961" y="832"/>
                  </a:lnTo>
                  <a:lnTo>
                    <a:pt x="3912" y="542"/>
                  </a:lnTo>
                  <a:lnTo>
                    <a:pt x="2594" y="921"/>
                  </a:lnTo>
                  <a:lnTo>
                    <a:pt x="2509" y="620"/>
                  </a:lnTo>
                  <a:lnTo>
                    <a:pt x="1344" y="968"/>
                  </a:lnTo>
                  <a:lnTo>
                    <a:pt x="1280" y="666"/>
                  </a:lnTo>
                  <a:lnTo>
                    <a:pt x="67" y="1066"/>
                  </a:lnTo>
                  <a:lnTo>
                    <a:pt x="0" y="845"/>
                  </a:lnTo>
                  <a:close/>
                </a:path>
              </a:pathLst>
            </a:custGeom>
            <a:gradFill rotWithShape="1">
              <a:gsLst>
                <a:gs pos="0">
                  <a:srgbClr val="990000"/>
                </a:gs>
                <a:gs pos="100000">
                  <a:srgbClr val="FF9933"/>
                </a:gs>
              </a:gsLst>
              <a:lin ang="0" scaled="1"/>
            </a:gradFill>
            <a:ln w="9525">
              <a:round/>
              <a:headEnd/>
              <a:tailEnd/>
            </a:ln>
            <a:effectLst/>
            <a:scene3d>
              <a:camera prst="legacyPerspectiveTopRight">
                <a:rot lat="600000" lon="20999996" rev="0"/>
              </a:camera>
              <a:lightRig rig="legacyFlat4" dir="b"/>
            </a:scene3d>
            <a:sp3d extrusionH="163500" prstMaterial="legacyMatte">
              <a:bevelT w="13500" h="13500" prst="angle"/>
              <a:bevelB w="13500" h="13500" prst="angle"/>
              <a:extrusionClr>
                <a:srgbClr val="FF9933"/>
              </a:extrusionClr>
            </a:sp3d>
            <a:extLst>
              <a:ext uri="{AF507438-7753-43E0-B8FC-AC1667EBCBE1}">
                <a14:hiddenEffects xmlns:a14="http://schemas.microsoft.com/office/drawing/2010/main" xmlns="">
                  <a:effectLst>
                    <a:outerShdw dist="35921" dir="2700000" algn="ctr" rotWithShape="0">
                      <a:srgbClr val="78267C"/>
                    </a:outerShdw>
                  </a:effectLst>
                </a14:hiddenEffects>
              </a:ext>
            </a:extLst>
          </p:spPr>
          <p:txBody>
            <a:bodyPr wrap="none" anchor="ctr">
              <a:flatTx/>
            </a:bodyPr>
            <a:lstStyle/>
            <a:p>
              <a:pPr eaLnBrk="1" fontAlgn="auto" hangingPunct="1">
                <a:spcBef>
                  <a:spcPts val="0"/>
                </a:spcBef>
                <a:spcAft>
                  <a:spcPts val="0"/>
                </a:spcAft>
                <a:defRPr/>
              </a:pPr>
              <a:endParaRPr lang="zh-CN" altLang="en-US" kern="0">
                <a:solidFill>
                  <a:sysClr val="windowText" lastClr="000000"/>
                </a:solidFill>
              </a:endParaRPr>
            </a:p>
          </p:txBody>
        </p:sp>
        <p:sp>
          <p:nvSpPr>
            <p:cNvPr id="39" name="AutoShape 12"/>
            <p:cNvSpPr>
              <a:spLocks noChangeArrowheads="1"/>
            </p:cNvSpPr>
            <p:nvPr/>
          </p:nvSpPr>
          <p:spPr bwMode="gray">
            <a:xfrm>
              <a:off x="3486" y="3473"/>
              <a:ext cx="1122" cy="198"/>
            </a:xfrm>
            <a:prstGeom prst="bevel">
              <a:avLst>
                <a:gd name="adj" fmla="val 5949"/>
              </a:avLst>
            </a:prstGeom>
            <a:solidFill>
              <a:srgbClr val="009999"/>
            </a:solidFill>
            <a:ln>
              <a:noFill/>
            </a:ln>
            <a:effectLst/>
            <a:extLst>
              <a:ext uri="{91240B29-F687-4F45-9708-019B960494DF}">
                <a14:hiddenLine xmlns:a14="http://schemas.microsoft.com/office/drawing/2010/main" xmlns="" w="9525">
                  <a:solidFill>
                    <a:srgbClr val="EAEAEA"/>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fontAlgn="auto" hangingPunct="1">
                <a:spcBef>
                  <a:spcPts val="0"/>
                </a:spcBef>
                <a:spcAft>
                  <a:spcPts val="0"/>
                </a:spcAft>
                <a:defRPr/>
              </a:pPr>
              <a:r>
                <a:rPr lang="zh-CN" altLang="en-US" b="1" kern="0" dirty="0">
                  <a:solidFill>
                    <a:srgbClr val="FFFFFF"/>
                  </a:solidFill>
                </a:rPr>
                <a:t>背 景 </a:t>
              </a:r>
              <a:r>
                <a:rPr lang="zh-CN" altLang="en-US" b="1" kern="0" dirty="0">
                  <a:solidFill>
                    <a:srgbClr val="FFFFFF"/>
                  </a:solidFill>
                  <a:latin typeface="华文楷体"/>
                  <a:ea typeface="华文楷体"/>
                </a:rPr>
                <a:t>③</a:t>
              </a:r>
              <a:endParaRPr lang="en-US" altLang="zh-CN" b="1" kern="0" dirty="0">
                <a:solidFill>
                  <a:srgbClr val="FFFFFF"/>
                </a:solidFill>
              </a:endParaRPr>
            </a:p>
          </p:txBody>
        </p:sp>
        <p:sp>
          <p:nvSpPr>
            <p:cNvPr id="4119" name="Text Box 13"/>
            <p:cNvSpPr txBox="1">
              <a:spLocks noChangeArrowheads="1"/>
            </p:cNvSpPr>
            <p:nvPr/>
          </p:nvSpPr>
          <p:spPr bwMode="gray">
            <a:xfrm>
              <a:off x="853" y="2688"/>
              <a:ext cx="1187" cy="905"/>
            </a:xfrm>
            <a:prstGeom prst="rect">
              <a:avLst/>
            </a:prstGeom>
            <a:noFill/>
            <a:ln w="9525">
              <a:noFill/>
              <a:miter lim="800000"/>
              <a:headEnd/>
              <a:tailEnd/>
            </a:ln>
            <a:effectLst/>
          </p:spPr>
          <p:txBody>
            <a:bodyPr>
              <a:spAutoFit/>
            </a:bodyPr>
            <a:lstStyle/>
            <a:p>
              <a:pPr marL="120650" indent="-120650" algn="ctr" eaLnBrk="1" hangingPunct="1">
                <a:spcBef>
                  <a:spcPct val="50000"/>
                </a:spcBef>
                <a:buClr>
                  <a:srgbClr val="1F3F5F"/>
                </a:buClr>
              </a:pPr>
              <a:r>
                <a:rPr lang="zh-CN" altLang="en-US" b="1" dirty="0" smtClean="0">
                  <a:solidFill>
                    <a:srgbClr val="1C1C1C"/>
                  </a:solidFill>
                  <a:latin typeface="华文宋体" pitchFamily="2" charset="-122"/>
                  <a:ea typeface="华文宋体" pitchFamily="2" charset="-122"/>
                </a:rPr>
                <a:t>应用性能监控的</a:t>
              </a:r>
              <a:r>
                <a:rPr lang="zh-CN" altLang="en-US" b="1" dirty="0">
                  <a:solidFill>
                    <a:srgbClr val="1C1C1C"/>
                  </a:solidFill>
                  <a:latin typeface="华文宋体" pitchFamily="2" charset="-122"/>
                  <a:ea typeface="华文宋体" pitchFamily="2" charset="-122"/>
                </a:rPr>
                <a:t>广泛</a:t>
              </a:r>
              <a:r>
                <a:rPr lang="zh-CN" altLang="en-US" b="1" dirty="0" smtClean="0">
                  <a:solidFill>
                    <a:srgbClr val="1C1C1C"/>
                  </a:solidFill>
                  <a:latin typeface="华文宋体" pitchFamily="2" charset="-122"/>
                  <a:ea typeface="华文宋体" pitchFamily="2" charset="-122"/>
                </a:rPr>
                <a:t>应用，对实时数据分析和报警的需求</a:t>
              </a:r>
              <a:endParaRPr lang="zh-CN" altLang="en-US" b="1" dirty="0">
                <a:solidFill>
                  <a:srgbClr val="1C1C1C"/>
                </a:solidFill>
                <a:latin typeface="华文宋体" pitchFamily="2" charset="-122"/>
                <a:ea typeface="华文宋体" pitchFamily="2" charset="-122"/>
              </a:endParaRPr>
            </a:p>
            <a:p>
              <a:pPr marL="120650" indent="-120650" algn="ctr" eaLnBrk="1" hangingPunct="1">
                <a:lnSpc>
                  <a:spcPct val="60000"/>
                </a:lnSpc>
                <a:spcBef>
                  <a:spcPct val="50000"/>
                </a:spcBef>
                <a:buClr>
                  <a:srgbClr val="1F3F5F"/>
                </a:buClr>
              </a:pPr>
              <a:endParaRPr lang="en-US" altLang="zh-CN" sz="1400" dirty="0">
                <a:solidFill>
                  <a:srgbClr val="1C1C1C"/>
                </a:solidFill>
              </a:endParaRPr>
            </a:p>
          </p:txBody>
        </p:sp>
        <p:sp>
          <p:nvSpPr>
            <p:cNvPr id="42" name="AutoShape 15"/>
            <p:cNvSpPr>
              <a:spLocks noChangeArrowheads="1"/>
            </p:cNvSpPr>
            <p:nvPr/>
          </p:nvSpPr>
          <p:spPr bwMode="gray">
            <a:xfrm>
              <a:off x="2172" y="3473"/>
              <a:ext cx="1122" cy="198"/>
            </a:xfrm>
            <a:prstGeom prst="bevel">
              <a:avLst>
                <a:gd name="adj" fmla="val 5949"/>
              </a:avLst>
            </a:prstGeom>
            <a:solidFill>
              <a:srgbClr val="009999"/>
            </a:solidFill>
            <a:ln>
              <a:noFill/>
            </a:ln>
            <a:effectLst/>
            <a:extLst>
              <a:ext uri="{91240B29-F687-4F45-9708-019B960494DF}">
                <a14:hiddenLine xmlns:a14="http://schemas.microsoft.com/office/drawing/2010/main" xmlns="" w="9525">
                  <a:solidFill>
                    <a:srgbClr val="EAEAEA"/>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fontAlgn="auto" hangingPunct="1">
                <a:spcBef>
                  <a:spcPts val="0"/>
                </a:spcBef>
                <a:spcAft>
                  <a:spcPts val="0"/>
                </a:spcAft>
                <a:defRPr/>
              </a:pPr>
              <a:r>
                <a:rPr lang="zh-CN" altLang="en-US" b="1" kern="0" dirty="0">
                  <a:solidFill>
                    <a:srgbClr val="FFFFFF"/>
                  </a:solidFill>
                </a:rPr>
                <a:t>背 景 ②</a:t>
              </a:r>
              <a:endParaRPr lang="en-US" altLang="zh-CN" b="1" kern="0" dirty="0">
                <a:solidFill>
                  <a:srgbClr val="FFFFFF"/>
                </a:solidFill>
              </a:endParaRPr>
            </a:p>
          </p:txBody>
        </p:sp>
        <p:sp>
          <p:nvSpPr>
            <p:cNvPr id="43" name="AutoShape 16"/>
            <p:cNvSpPr>
              <a:spLocks noChangeArrowheads="1"/>
            </p:cNvSpPr>
            <p:nvPr/>
          </p:nvSpPr>
          <p:spPr bwMode="gray">
            <a:xfrm>
              <a:off x="816" y="3473"/>
              <a:ext cx="1122" cy="198"/>
            </a:xfrm>
            <a:prstGeom prst="bevel">
              <a:avLst>
                <a:gd name="adj" fmla="val 5949"/>
              </a:avLst>
            </a:prstGeom>
            <a:solidFill>
              <a:srgbClr val="009999"/>
            </a:solidFill>
            <a:ln>
              <a:noFill/>
            </a:ln>
            <a:effectLst/>
            <a:extLst>
              <a:ext uri="{91240B29-F687-4F45-9708-019B960494DF}">
                <a14:hiddenLine xmlns:a14="http://schemas.microsoft.com/office/drawing/2010/main" xmlns="" w="9525">
                  <a:solidFill>
                    <a:srgbClr val="EAEAEA"/>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fontAlgn="auto" hangingPunct="1">
                <a:spcBef>
                  <a:spcPts val="0"/>
                </a:spcBef>
                <a:spcAft>
                  <a:spcPts val="0"/>
                </a:spcAft>
                <a:defRPr/>
              </a:pPr>
              <a:r>
                <a:rPr lang="zh-CN" altLang="en-US" b="1" kern="0" dirty="0">
                  <a:solidFill>
                    <a:srgbClr val="FFFFFF"/>
                  </a:solidFill>
                </a:rPr>
                <a:t>背 景 ①</a:t>
              </a:r>
              <a:endParaRPr lang="en-US" altLang="zh-CN" b="1" kern="0" dirty="0">
                <a:solidFill>
                  <a:srgbClr val="FFFFFF"/>
                </a:solidFill>
              </a:endParaRPr>
            </a:p>
          </p:txBody>
        </p:sp>
        <p:sp>
          <p:nvSpPr>
            <p:cNvPr id="4122" name="Text Box 17"/>
            <p:cNvSpPr txBox="1">
              <a:spLocks noChangeArrowheads="1"/>
            </p:cNvSpPr>
            <p:nvPr/>
          </p:nvSpPr>
          <p:spPr bwMode="gray">
            <a:xfrm>
              <a:off x="2106" y="2541"/>
              <a:ext cx="1187" cy="686"/>
            </a:xfrm>
            <a:prstGeom prst="rect">
              <a:avLst/>
            </a:prstGeom>
            <a:noFill/>
            <a:ln w="9525">
              <a:noFill/>
              <a:miter lim="800000"/>
              <a:headEnd/>
              <a:tailEnd/>
            </a:ln>
            <a:effectLst/>
          </p:spPr>
          <p:txBody>
            <a:bodyPr>
              <a:spAutoFit/>
            </a:bodyPr>
            <a:lstStyle/>
            <a:p>
              <a:pPr marL="120650" indent="-120650" algn="ctr" eaLnBrk="1" hangingPunct="1">
                <a:spcBef>
                  <a:spcPct val="50000"/>
                </a:spcBef>
                <a:buClr>
                  <a:srgbClr val="1F3F5F"/>
                </a:buClr>
              </a:pPr>
              <a:r>
                <a:rPr lang="zh-CN" altLang="en-US" b="1" dirty="0" smtClean="0">
                  <a:solidFill>
                    <a:srgbClr val="1C1C1C"/>
                  </a:solidFill>
                  <a:latin typeface="华文宋体" pitchFamily="2" charset="-122"/>
                  <a:ea typeface="华文宋体" pitchFamily="2" charset="-122"/>
                  <a:cs typeface="Times New Roman" pitchFamily="18" charset="0"/>
                </a:rPr>
                <a:t>复杂事件处理</a:t>
              </a:r>
              <a:endParaRPr lang="en-US" altLang="zh-CN" b="1" dirty="0" smtClean="0">
                <a:solidFill>
                  <a:srgbClr val="1C1C1C"/>
                </a:solidFill>
                <a:latin typeface="华文宋体" pitchFamily="2" charset="-122"/>
                <a:ea typeface="华文宋体" pitchFamily="2" charset="-122"/>
                <a:cs typeface="Times New Roman" pitchFamily="18" charset="0"/>
              </a:endParaRPr>
            </a:p>
            <a:p>
              <a:pPr marL="120650" indent="-120650" algn="ctr" eaLnBrk="1" hangingPunct="1">
                <a:spcBef>
                  <a:spcPct val="50000"/>
                </a:spcBef>
                <a:buClr>
                  <a:srgbClr val="1F3F5F"/>
                </a:buClr>
              </a:pPr>
              <a:r>
                <a:rPr lang="zh-CN" altLang="en-US" b="1" dirty="0" smtClean="0">
                  <a:solidFill>
                    <a:srgbClr val="1C1C1C"/>
                  </a:solidFill>
                  <a:latin typeface="华文宋体" pitchFamily="2" charset="-122"/>
                  <a:ea typeface="华文宋体" pitchFamily="2" charset="-122"/>
                  <a:cs typeface="Times New Roman" pitchFamily="18" charset="0"/>
                </a:rPr>
                <a:t>技术</a:t>
              </a:r>
              <a:r>
                <a:rPr lang="zh-CN" altLang="en-US" b="1" dirty="0">
                  <a:solidFill>
                    <a:srgbClr val="1C1C1C"/>
                  </a:solidFill>
                  <a:latin typeface="华文宋体" pitchFamily="2" charset="-122"/>
                  <a:ea typeface="华文宋体" pitchFamily="2" charset="-122"/>
                  <a:cs typeface="Times New Roman" pitchFamily="18" charset="0"/>
                </a:rPr>
                <a:t>的</a:t>
              </a:r>
              <a:r>
                <a:rPr lang="zh-CN" altLang="en-US" b="1" dirty="0" smtClean="0">
                  <a:solidFill>
                    <a:srgbClr val="1C1C1C"/>
                  </a:solidFill>
                  <a:latin typeface="华文宋体" pitchFamily="2" charset="-122"/>
                  <a:ea typeface="华文宋体" pitchFamily="2" charset="-122"/>
                  <a:cs typeface="Times New Roman" pitchFamily="18" charset="0"/>
                </a:rPr>
                <a:t>发展</a:t>
              </a:r>
              <a:endParaRPr lang="zh-CN" altLang="en-US" b="1" dirty="0">
                <a:solidFill>
                  <a:srgbClr val="1C1C1C"/>
                </a:solidFill>
                <a:latin typeface="华文宋体" pitchFamily="2" charset="-122"/>
                <a:ea typeface="华文宋体" pitchFamily="2" charset="-122"/>
                <a:cs typeface="Times New Roman" pitchFamily="18" charset="0"/>
              </a:endParaRPr>
            </a:p>
            <a:p>
              <a:pPr marL="120650" indent="-120650" algn="ctr" eaLnBrk="1" hangingPunct="1">
                <a:lnSpc>
                  <a:spcPct val="60000"/>
                </a:lnSpc>
                <a:spcBef>
                  <a:spcPct val="50000"/>
                </a:spcBef>
                <a:buClr>
                  <a:srgbClr val="1F3F5F"/>
                </a:buClr>
              </a:pPr>
              <a:endParaRPr lang="en-US" altLang="zh-CN" b="1" dirty="0">
                <a:solidFill>
                  <a:srgbClr val="1C1C1C"/>
                </a:solidFill>
                <a:latin typeface="华文宋体" pitchFamily="2" charset="-122"/>
                <a:ea typeface="华文宋体" pitchFamily="2" charset="-122"/>
                <a:cs typeface="Times New Roman" pitchFamily="18" charset="0"/>
              </a:endParaRPr>
            </a:p>
          </p:txBody>
        </p:sp>
      </p:grpSp>
      <p:sp>
        <p:nvSpPr>
          <p:cNvPr id="4104" name="Text Box 17"/>
          <p:cNvSpPr txBox="1">
            <a:spLocks noChangeArrowheads="1"/>
          </p:cNvSpPr>
          <p:nvPr/>
        </p:nvSpPr>
        <p:spPr bwMode="gray">
          <a:xfrm>
            <a:off x="5313363" y="3097213"/>
            <a:ext cx="1884362" cy="2059025"/>
          </a:xfrm>
          <a:prstGeom prst="rect">
            <a:avLst/>
          </a:prstGeom>
          <a:noFill/>
          <a:ln w="9525">
            <a:noFill/>
            <a:miter lim="800000"/>
            <a:headEnd/>
            <a:tailEnd/>
          </a:ln>
          <a:effectLst/>
        </p:spPr>
        <p:txBody>
          <a:bodyPr>
            <a:spAutoFit/>
          </a:bodyPr>
          <a:lstStyle/>
          <a:p>
            <a:pPr marL="120650" indent="-120650" algn="ctr" eaLnBrk="1" hangingPunct="1">
              <a:lnSpc>
                <a:spcPct val="150000"/>
              </a:lnSpc>
              <a:spcBef>
                <a:spcPct val="50000"/>
              </a:spcBef>
              <a:buClr>
                <a:srgbClr val="1F3F5F"/>
              </a:buClr>
            </a:pPr>
            <a:r>
              <a:rPr lang="zh-CN" altLang="en-US" b="1" dirty="0" smtClean="0">
                <a:solidFill>
                  <a:srgbClr val="1C1C1C"/>
                </a:solidFill>
                <a:latin typeface="Times New Roman" pitchFamily="18" charset="0"/>
                <a:ea typeface="华文宋体" pitchFamily="2" charset="-122"/>
                <a:cs typeface="Times New Roman" pitchFamily="18" charset="0"/>
              </a:rPr>
              <a:t>利用</a:t>
            </a:r>
            <a:r>
              <a:rPr lang="zh-CN" altLang="en-US" b="1" dirty="0">
                <a:solidFill>
                  <a:srgbClr val="1C1C1C"/>
                </a:solidFill>
                <a:latin typeface="Times New Roman" pitchFamily="18" charset="0"/>
                <a:ea typeface="华文宋体" pitchFamily="2" charset="-122"/>
                <a:cs typeface="Times New Roman" pitchFamily="18" charset="0"/>
              </a:rPr>
              <a:t>复杂</a:t>
            </a:r>
            <a:r>
              <a:rPr lang="zh-CN" altLang="en-US" b="1" dirty="0" smtClean="0">
                <a:solidFill>
                  <a:srgbClr val="1C1C1C"/>
                </a:solidFill>
                <a:latin typeface="Times New Roman" pitchFamily="18" charset="0"/>
                <a:ea typeface="华文宋体" pitchFamily="2" charset="-122"/>
                <a:cs typeface="Times New Roman" pitchFamily="18" charset="0"/>
              </a:rPr>
              <a:t>事件处理实现应用性能的实时分析和报警</a:t>
            </a:r>
            <a:endParaRPr lang="zh-CN" altLang="en-US" b="1" dirty="0">
              <a:solidFill>
                <a:srgbClr val="1C1C1C"/>
              </a:solidFill>
              <a:latin typeface="华文宋体" pitchFamily="2" charset="-122"/>
              <a:ea typeface="华文宋体" pitchFamily="2" charset="-122"/>
              <a:cs typeface="Times New Roman" pitchFamily="18" charset="0"/>
            </a:endParaRPr>
          </a:p>
          <a:p>
            <a:pPr marL="120650" indent="-120650" algn="ctr" eaLnBrk="1" hangingPunct="1">
              <a:lnSpc>
                <a:spcPct val="60000"/>
              </a:lnSpc>
              <a:spcBef>
                <a:spcPct val="50000"/>
              </a:spcBef>
              <a:buClr>
                <a:srgbClr val="1F3F5F"/>
              </a:buClr>
            </a:pPr>
            <a:endParaRPr lang="en-US" altLang="zh-CN" b="1" dirty="0">
              <a:solidFill>
                <a:srgbClr val="1C1C1C"/>
              </a:solidFill>
              <a:latin typeface="华文宋体" pitchFamily="2" charset="-122"/>
              <a:ea typeface="华文宋体" pitchFamily="2" charset="-122"/>
              <a:cs typeface="Times New Roman" pitchFamily="18" charset="0"/>
            </a:endParaRPr>
          </a:p>
        </p:txBody>
      </p:sp>
      <p:grpSp>
        <p:nvGrpSpPr>
          <p:cNvPr id="4105" name="Group 28"/>
          <p:cNvGrpSpPr>
            <a:grpSpLocks/>
          </p:cNvGrpSpPr>
          <p:nvPr/>
        </p:nvGrpSpPr>
        <p:grpSpPr bwMode="auto">
          <a:xfrm>
            <a:off x="533400" y="1447800"/>
            <a:ext cx="3806825" cy="182563"/>
            <a:chOff x="1239" y="3147"/>
            <a:chExt cx="2398" cy="115"/>
          </a:xfrm>
        </p:grpSpPr>
        <p:sp>
          <p:nvSpPr>
            <p:cNvPr id="52" name="Line 22"/>
            <p:cNvSpPr>
              <a:spLocks noChangeShapeType="1"/>
            </p:cNvSpPr>
            <p:nvPr/>
          </p:nvSpPr>
          <p:spPr bwMode="auto">
            <a:xfrm flipV="1">
              <a:off x="1392" y="3204"/>
              <a:ext cx="2245" cy="9"/>
            </a:xfrm>
            <a:prstGeom prst="line">
              <a:avLst/>
            </a:prstGeom>
            <a:noFill/>
            <a:ln w="25400">
              <a:solidFill>
                <a:srgbClr val="FFCC00"/>
              </a:solidFill>
              <a:prstDash val="sysDot"/>
              <a:round/>
              <a:headEnd/>
              <a:tailEnd type="oval"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endParaRPr>
            </a:p>
          </p:txBody>
        </p:sp>
        <p:grpSp>
          <p:nvGrpSpPr>
            <p:cNvPr id="4108" name="Group 23"/>
            <p:cNvGrpSpPr>
              <a:grpSpLocks/>
            </p:cNvGrpSpPr>
            <p:nvPr/>
          </p:nvGrpSpPr>
          <p:grpSpPr bwMode="auto">
            <a:xfrm>
              <a:off x="1239" y="3147"/>
              <a:ext cx="115" cy="115"/>
              <a:chOff x="1239" y="1515"/>
              <a:chExt cx="115" cy="115"/>
            </a:xfrm>
          </p:grpSpPr>
          <p:sp>
            <p:nvSpPr>
              <p:cNvPr id="55" name="AutoShape 24"/>
              <p:cNvSpPr>
                <a:spLocks noChangeArrowheads="1"/>
              </p:cNvSpPr>
              <p:nvPr/>
            </p:nvSpPr>
            <p:spPr bwMode="gray">
              <a:xfrm rot="2700000">
                <a:off x="1239" y="1515"/>
                <a:ext cx="115" cy="115"/>
              </a:xfrm>
              <a:prstGeom prst="rtTriangle">
                <a:avLst/>
              </a:prstGeom>
              <a:solidFill>
                <a:srgbClr val="808080"/>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vert="eaVert" wrap="none" anchor="ctr"/>
              <a:lstStyle/>
              <a:p>
                <a:pPr eaLnBrk="1" fontAlgn="auto" latinLnBrk="1" hangingPunct="1">
                  <a:spcBef>
                    <a:spcPts val="0"/>
                  </a:spcBef>
                  <a:spcAft>
                    <a:spcPts val="0"/>
                  </a:spcAft>
                  <a:defRPr/>
                </a:pPr>
                <a:endParaRPr kumimoji="1" lang="zh-CN" altLang="en-US" sz="2400" kern="0">
                  <a:solidFill>
                    <a:srgbClr val="000000"/>
                  </a:solidFill>
                  <a:latin typeface="Times New Roman" pitchFamily="18" charset="0"/>
                  <a:ea typeface="굴림" pitchFamily="34" charset="-127"/>
                </a:endParaRPr>
              </a:p>
            </p:txBody>
          </p:sp>
          <p:sp>
            <p:nvSpPr>
              <p:cNvPr id="56" name="AutoShape 25"/>
              <p:cNvSpPr>
                <a:spLocks noChangeArrowheads="1"/>
              </p:cNvSpPr>
              <p:nvPr/>
            </p:nvSpPr>
            <p:spPr bwMode="gray">
              <a:xfrm rot="18900000" flipH="1">
                <a:off x="1239" y="1515"/>
                <a:ext cx="115" cy="115"/>
              </a:xfrm>
              <a:prstGeom prst="rtTriangle">
                <a:avLst/>
              </a:prstGeom>
              <a:solidFill>
                <a:srgbClr val="FF9900"/>
              </a:solidFill>
              <a:ln>
                <a:noFill/>
              </a:ln>
              <a:effectLst/>
              <a:extLs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pPr eaLnBrk="1" fontAlgn="auto" latinLnBrk="1" hangingPunct="1">
                  <a:spcBef>
                    <a:spcPts val="0"/>
                  </a:spcBef>
                  <a:spcAft>
                    <a:spcPts val="0"/>
                  </a:spcAft>
                  <a:defRPr/>
                </a:pPr>
                <a:endParaRPr kumimoji="1" lang="zh-CN" altLang="en-US" sz="2400" kern="0">
                  <a:solidFill>
                    <a:srgbClr val="000000"/>
                  </a:solidFill>
                  <a:latin typeface="Times New Roman" pitchFamily="18" charset="0"/>
                  <a:ea typeface="굴림" pitchFamily="34" charset="-127"/>
                </a:endParaRPr>
              </a:p>
            </p:txBody>
          </p:sp>
        </p:grpSp>
      </p:grpSp>
      <p:sp>
        <p:nvSpPr>
          <p:cNvPr id="4106" name="TextBox 45"/>
          <p:cNvSpPr txBox="1">
            <a:spLocks noChangeArrowheads="1"/>
          </p:cNvSpPr>
          <p:nvPr/>
        </p:nvSpPr>
        <p:spPr bwMode="auto">
          <a:xfrm>
            <a:off x="762000" y="990600"/>
            <a:ext cx="3490913" cy="519113"/>
          </a:xfrm>
          <a:prstGeom prst="rect">
            <a:avLst/>
          </a:prstGeom>
          <a:noFill/>
          <a:ln w="9525">
            <a:noFill/>
            <a:miter lim="800000"/>
            <a:headEnd/>
            <a:tailEnd/>
          </a:ln>
        </p:spPr>
        <p:txBody>
          <a:bodyPr>
            <a:spAutoFit/>
          </a:bodyPr>
          <a:lstStyle/>
          <a:p>
            <a:pPr algn="ctr" eaLnBrk="1" hangingPunct="1"/>
            <a:r>
              <a:rPr lang="zh-CN" altLang="en-US" sz="2800">
                <a:solidFill>
                  <a:srgbClr val="0070C0"/>
                </a:solidFill>
                <a:latin typeface="黑体" pitchFamily="49" charset="-122"/>
                <a:ea typeface="黑体" pitchFamily="49" charset="-122"/>
              </a:rPr>
              <a:t>选题的背景和意义</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45"/>
          <p:cNvSpPr txBox="1">
            <a:spLocks noChangeArrowheads="1"/>
          </p:cNvSpPr>
          <p:nvPr/>
        </p:nvSpPr>
        <p:spPr bwMode="auto">
          <a:xfrm>
            <a:off x="728663" y="960438"/>
            <a:ext cx="3492500" cy="523875"/>
          </a:xfrm>
          <a:prstGeom prst="rect">
            <a:avLst/>
          </a:prstGeom>
          <a:noFill/>
          <a:ln w="9525">
            <a:noFill/>
            <a:miter lim="800000"/>
            <a:headEnd/>
            <a:tailEnd/>
          </a:ln>
        </p:spPr>
        <p:txBody>
          <a:bodyPr>
            <a:spAutoFit/>
          </a:bodyPr>
          <a:lstStyle/>
          <a:p>
            <a:pPr algn="ctr" eaLnBrk="1" hangingPunct="1"/>
            <a:r>
              <a:rPr lang="zh-CN" altLang="en-US" sz="2800">
                <a:solidFill>
                  <a:srgbClr val="0070C0"/>
                </a:solidFill>
                <a:latin typeface="黑体" pitchFamily="49" charset="-122"/>
                <a:ea typeface="黑体" pitchFamily="49" charset="-122"/>
              </a:rPr>
              <a:t>研究现状与发展趋势</a:t>
            </a:r>
          </a:p>
        </p:txBody>
      </p:sp>
      <p:grpSp>
        <p:nvGrpSpPr>
          <p:cNvPr id="5124" name="Group 28"/>
          <p:cNvGrpSpPr>
            <a:grpSpLocks/>
          </p:cNvGrpSpPr>
          <p:nvPr/>
        </p:nvGrpSpPr>
        <p:grpSpPr bwMode="auto">
          <a:xfrm>
            <a:off x="395288" y="1412875"/>
            <a:ext cx="3806825" cy="182563"/>
            <a:chOff x="1239" y="3147"/>
            <a:chExt cx="2398" cy="115"/>
          </a:xfrm>
        </p:grpSpPr>
        <p:sp>
          <p:nvSpPr>
            <p:cNvPr id="52" name="Line 22"/>
            <p:cNvSpPr>
              <a:spLocks noChangeShapeType="1"/>
            </p:cNvSpPr>
            <p:nvPr/>
          </p:nvSpPr>
          <p:spPr bwMode="auto">
            <a:xfrm flipV="1">
              <a:off x="1392" y="3204"/>
              <a:ext cx="2245" cy="9"/>
            </a:xfrm>
            <a:prstGeom prst="line">
              <a:avLst/>
            </a:prstGeom>
            <a:noFill/>
            <a:ln w="25400">
              <a:solidFill>
                <a:srgbClr val="FFCC00"/>
              </a:solidFill>
              <a:prstDash val="sysDot"/>
              <a:round/>
              <a:headEnd/>
              <a:tailEnd type="oval"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endParaRPr>
            </a:p>
          </p:txBody>
        </p:sp>
        <p:grpSp>
          <p:nvGrpSpPr>
            <p:cNvPr id="5144" name="Group 23"/>
            <p:cNvGrpSpPr>
              <a:grpSpLocks/>
            </p:cNvGrpSpPr>
            <p:nvPr/>
          </p:nvGrpSpPr>
          <p:grpSpPr bwMode="auto">
            <a:xfrm>
              <a:off x="1239" y="3147"/>
              <a:ext cx="115" cy="115"/>
              <a:chOff x="1239" y="1515"/>
              <a:chExt cx="115" cy="115"/>
            </a:xfrm>
          </p:grpSpPr>
          <p:sp>
            <p:nvSpPr>
              <p:cNvPr id="55" name="AutoShape 24"/>
              <p:cNvSpPr>
                <a:spLocks noChangeArrowheads="1"/>
              </p:cNvSpPr>
              <p:nvPr/>
            </p:nvSpPr>
            <p:spPr bwMode="gray">
              <a:xfrm rot="2700000">
                <a:off x="1239" y="1515"/>
                <a:ext cx="115" cy="115"/>
              </a:xfrm>
              <a:prstGeom prst="rtTriangle">
                <a:avLst/>
              </a:prstGeom>
              <a:solidFill>
                <a:srgbClr val="808080"/>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vert="eaVert" wrap="none" anchor="ctr"/>
              <a:lstStyle/>
              <a:p>
                <a:pPr eaLnBrk="1" fontAlgn="auto" latinLnBrk="1" hangingPunct="1">
                  <a:spcBef>
                    <a:spcPts val="0"/>
                  </a:spcBef>
                  <a:spcAft>
                    <a:spcPts val="0"/>
                  </a:spcAft>
                  <a:defRPr/>
                </a:pPr>
                <a:endParaRPr kumimoji="1" lang="zh-CN" altLang="en-US" sz="2400" kern="0">
                  <a:solidFill>
                    <a:srgbClr val="000000"/>
                  </a:solidFill>
                  <a:latin typeface="Times New Roman" pitchFamily="18" charset="0"/>
                  <a:ea typeface="굴림" pitchFamily="34" charset="-127"/>
                </a:endParaRPr>
              </a:p>
            </p:txBody>
          </p:sp>
          <p:sp>
            <p:nvSpPr>
              <p:cNvPr id="56" name="AutoShape 25"/>
              <p:cNvSpPr>
                <a:spLocks noChangeArrowheads="1"/>
              </p:cNvSpPr>
              <p:nvPr/>
            </p:nvSpPr>
            <p:spPr bwMode="gray">
              <a:xfrm rot="18900000" flipH="1">
                <a:off x="1239" y="1515"/>
                <a:ext cx="115" cy="115"/>
              </a:xfrm>
              <a:prstGeom prst="rtTriangle">
                <a:avLst/>
              </a:prstGeom>
              <a:solidFill>
                <a:srgbClr val="FF9900"/>
              </a:solidFill>
              <a:ln>
                <a:noFill/>
              </a:ln>
              <a:effectLst/>
              <a:extLs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pPr eaLnBrk="1" fontAlgn="auto" latinLnBrk="1" hangingPunct="1">
                  <a:spcBef>
                    <a:spcPts val="0"/>
                  </a:spcBef>
                  <a:spcAft>
                    <a:spcPts val="0"/>
                  </a:spcAft>
                  <a:defRPr/>
                </a:pPr>
                <a:endParaRPr kumimoji="1" lang="zh-CN" altLang="en-US" sz="2400" kern="0">
                  <a:solidFill>
                    <a:srgbClr val="000000"/>
                  </a:solidFill>
                  <a:latin typeface="Times New Roman" pitchFamily="18" charset="0"/>
                  <a:ea typeface="굴림" pitchFamily="34" charset="-127"/>
                </a:endParaRPr>
              </a:p>
            </p:txBody>
          </p:sp>
        </p:grpSp>
      </p:grpSp>
      <p:sp>
        <p:nvSpPr>
          <p:cNvPr id="5125" name="Rectangle 13"/>
          <p:cNvSpPr>
            <a:spLocks noChangeArrowheads="1"/>
          </p:cNvSpPr>
          <p:nvPr/>
        </p:nvSpPr>
        <p:spPr bwMode="gray">
          <a:xfrm>
            <a:off x="609600" y="1600200"/>
            <a:ext cx="7953375" cy="4953000"/>
          </a:xfrm>
          <a:prstGeom prst="rect">
            <a:avLst/>
          </a:prstGeom>
          <a:gradFill rotWithShape="1">
            <a:gsLst>
              <a:gs pos="0">
                <a:schemeClr val="accent1"/>
              </a:gs>
              <a:gs pos="100000">
                <a:schemeClr val="accent2"/>
              </a:gs>
            </a:gsLst>
            <a:lin ang="5400000" scaled="1"/>
          </a:gradFill>
          <a:ln w="76200">
            <a:noFill/>
            <a:miter lim="800000"/>
            <a:headEnd/>
            <a:tailEnd/>
          </a:ln>
          <a:effectLst/>
        </p:spPr>
        <p:txBody>
          <a:bodyPr wrap="none" anchor="ctr"/>
          <a:lstStyle/>
          <a:p>
            <a:pPr algn="ctr" eaLnBrk="1" hangingPunct="1"/>
            <a:endParaRPr lang="zh-CN" altLang="en-US"/>
          </a:p>
        </p:txBody>
      </p:sp>
      <p:sp>
        <p:nvSpPr>
          <p:cNvPr id="5126" name="AutoShape 14"/>
          <p:cNvSpPr>
            <a:spLocks noChangeArrowheads="1"/>
          </p:cNvSpPr>
          <p:nvPr/>
        </p:nvSpPr>
        <p:spPr bwMode="gray">
          <a:xfrm>
            <a:off x="2895600" y="2409825"/>
            <a:ext cx="2667000" cy="1092200"/>
          </a:xfrm>
          <a:prstGeom prst="chevron">
            <a:avLst>
              <a:gd name="adj" fmla="val 50254"/>
            </a:avLst>
          </a:prstGeom>
          <a:gradFill rotWithShape="1">
            <a:gsLst>
              <a:gs pos="0">
                <a:schemeClr val="hlink"/>
              </a:gs>
              <a:gs pos="100000">
                <a:schemeClr val="accent1"/>
              </a:gs>
            </a:gsLst>
            <a:lin ang="0" scaled="1"/>
          </a:gradFill>
          <a:ln w="12700">
            <a:solidFill>
              <a:schemeClr val="accent2"/>
            </a:solidFill>
            <a:miter lim="800000"/>
            <a:headEnd/>
            <a:tailEnd/>
          </a:ln>
          <a:effectLst/>
        </p:spPr>
        <p:txBody>
          <a:bodyPr wrap="none" anchor="ctr"/>
          <a:lstStyle/>
          <a:p>
            <a:pPr algn="ctr" eaLnBrk="1" latinLnBrk="1" hangingPunct="1"/>
            <a:endParaRPr kumimoji="1" lang="ko-KR" altLang="en-US">
              <a:latin typeface="굴림" pitchFamily="34" charset="-127"/>
              <a:ea typeface="굴림" pitchFamily="34" charset="-127"/>
            </a:endParaRPr>
          </a:p>
        </p:txBody>
      </p:sp>
      <p:sp>
        <p:nvSpPr>
          <p:cNvPr id="5127" name="AutoShape 15"/>
          <p:cNvSpPr>
            <a:spLocks noChangeArrowheads="1"/>
          </p:cNvSpPr>
          <p:nvPr/>
        </p:nvSpPr>
        <p:spPr bwMode="gray">
          <a:xfrm>
            <a:off x="1066800" y="2438400"/>
            <a:ext cx="2195513" cy="1092200"/>
          </a:xfrm>
          <a:prstGeom prst="homePlate">
            <a:avLst>
              <a:gd name="adj" fmla="val 50254"/>
            </a:avLst>
          </a:prstGeom>
          <a:gradFill rotWithShape="1">
            <a:gsLst>
              <a:gs pos="0">
                <a:schemeClr val="bg1"/>
              </a:gs>
              <a:gs pos="100000">
                <a:schemeClr val="hlink"/>
              </a:gs>
            </a:gsLst>
            <a:lin ang="0" scaled="1"/>
          </a:gradFill>
          <a:ln w="12700">
            <a:solidFill>
              <a:schemeClr val="accent2"/>
            </a:solidFill>
            <a:miter lim="800000"/>
            <a:headEnd/>
            <a:tailEnd/>
          </a:ln>
          <a:effectLst/>
        </p:spPr>
        <p:txBody>
          <a:bodyPr wrap="none" anchor="ctr"/>
          <a:lstStyle/>
          <a:p>
            <a:pPr algn="ctr" eaLnBrk="1" hangingPunct="1"/>
            <a:endParaRPr lang="zh-CN" altLang="en-US"/>
          </a:p>
        </p:txBody>
      </p:sp>
      <p:sp>
        <p:nvSpPr>
          <p:cNvPr id="5128" name="AutoShape 16"/>
          <p:cNvSpPr>
            <a:spLocks noChangeArrowheads="1"/>
          </p:cNvSpPr>
          <p:nvPr/>
        </p:nvSpPr>
        <p:spPr bwMode="gray">
          <a:xfrm>
            <a:off x="5116513" y="2409825"/>
            <a:ext cx="3036887" cy="1092200"/>
          </a:xfrm>
          <a:prstGeom prst="chevron">
            <a:avLst>
              <a:gd name="adj" fmla="val 50254"/>
            </a:avLst>
          </a:prstGeom>
          <a:gradFill rotWithShape="1">
            <a:gsLst>
              <a:gs pos="0">
                <a:schemeClr val="accent1"/>
              </a:gs>
              <a:gs pos="100000">
                <a:schemeClr val="accent2"/>
              </a:gs>
            </a:gsLst>
            <a:lin ang="0" scaled="1"/>
          </a:gradFill>
          <a:ln w="12700">
            <a:solidFill>
              <a:schemeClr val="accent2"/>
            </a:solidFill>
            <a:miter lim="800000"/>
            <a:headEnd/>
            <a:tailEnd/>
          </a:ln>
          <a:effectLst/>
        </p:spPr>
        <p:txBody>
          <a:bodyPr wrap="none" anchor="ctr"/>
          <a:lstStyle/>
          <a:p>
            <a:pPr algn="ctr" eaLnBrk="1" hangingPunct="1"/>
            <a:endParaRPr lang="zh-CN" altLang="en-US"/>
          </a:p>
        </p:txBody>
      </p:sp>
      <p:sp>
        <p:nvSpPr>
          <p:cNvPr id="5131" name="Text Box 19"/>
          <p:cNvSpPr txBox="1">
            <a:spLocks noChangeArrowheads="1"/>
          </p:cNvSpPr>
          <p:nvPr/>
        </p:nvSpPr>
        <p:spPr bwMode="gray">
          <a:xfrm>
            <a:off x="5257800" y="2057400"/>
            <a:ext cx="2324675" cy="369332"/>
          </a:xfrm>
          <a:prstGeom prst="rect">
            <a:avLst/>
          </a:prstGeom>
          <a:noFill/>
          <a:ln w="9525">
            <a:noFill/>
            <a:miter lim="800000"/>
            <a:headEnd/>
            <a:tailEnd/>
          </a:ln>
          <a:effectLst/>
        </p:spPr>
        <p:txBody>
          <a:bodyPr wrap="none">
            <a:spAutoFit/>
          </a:bodyPr>
          <a:lstStyle/>
          <a:p>
            <a:pPr eaLnBrk="1" latinLnBrk="1" hangingPunct="1"/>
            <a:r>
              <a:rPr kumimoji="1" lang="en-US" altLang="zh-CN" b="1" dirty="0" smtClean="0">
                <a:solidFill>
                  <a:schemeClr val="bg1"/>
                </a:solidFill>
                <a:ea typeface="굴림" pitchFamily="34" charset="-127"/>
              </a:rPr>
              <a:t>21</a:t>
            </a:r>
            <a:r>
              <a:rPr kumimoji="1" lang="zh-CN" altLang="en-US" b="1" dirty="0" smtClean="0">
                <a:solidFill>
                  <a:schemeClr val="bg1"/>
                </a:solidFill>
              </a:rPr>
              <a:t>世纪</a:t>
            </a:r>
            <a:r>
              <a:rPr kumimoji="1" lang="en-US" altLang="zh-CN" b="1" dirty="0" smtClean="0">
                <a:solidFill>
                  <a:schemeClr val="bg1"/>
                </a:solidFill>
              </a:rPr>
              <a:t>10</a:t>
            </a:r>
            <a:r>
              <a:rPr kumimoji="1" lang="zh-CN" altLang="en-US" b="1" dirty="0" smtClean="0">
                <a:solidFill>
                  <a:schemeClr val="bg1"/>
                </a:solidFill>
              </a:rPr>
              <a:t>年代末至今</a:t>
            </a:r>
            <a:endParaRPr kumimoji="1" lang="ko-KR" altLang="en-US" b="1" dirty="0">
              <a:solidFill>
                <a:schemeClr val="bg1"/>
              </a:solidFill>
            </a:endParaRPr>
          </a:p>
        </p:txBody>
      </p:sp>
      <p:sp>
        <p:nvSpPr>
          <p:cNvPr id="5132" name="Text Box 20"/>
          <p:cNvSpPr txBox="1">
            <a:spLocks noChangeArrowheads="1"/>
          </p:cNvSpPr>
          <p:nvPr/>
        </p:nvSpPr>
        <p:spPr bwMode="gray">
          <a:xfrm>
            <a:off x="3177411" y="2057400"/>
            <a:ext cx="1851789" cy="369332"/>
          </a:xfrm>
          <a:prstGeom prst="rect">
            <a:avLst/>
          </a:prstGeom>
          <a:noFill/>
          <a:ln w="9525">
            <a:noFill/>
            <a:miter lim="800000"/>
            <a:headEnd/>
            <a:tailEnd/>
          </a:ln>
          <a:effectLst/>
        </p:spPr>
        <p:txBody>
          <a:bodyPr wrap="none">
            <a:spAutoFit/>
          </a:bodyPr>
          <a:lstStyle/>
          <a:p>
            <a:pPr eaLnBrk="1" latinLnBrk="1" hangingPunct="1"/>
            <a:r>
              <a:rPr kumimoji="1" lang="en-US" altLang="zh-CN" dirty="0" smtClean="0">
                <a:solidFill>
                  <a:schemeClr val="bg1"/>
                </a:solidFill>
                <a:ea typeface="굴림" pitchFamily="34" charset="-127"/>
              </a:rPr>
              <a:t>21</a:t>
            </a:r>
            <a:r>
              <a:rPr kumimoji="1" lang="zh-CN" altLang="en-US" dirty="0" smtClean="0">
                <a:solidFill>
                  <a:schemeClr val="bg1"/>
                </a:solidFill>
              </a:rPr>
              <a:t>世纪</a:t>
            </a:r>
            <a:r>
              <a:rPr kumimoji="1" lang="en-US" altLang="zh-CN" dirty="0" smtClean="0">
                <a:solidFill>
                  <a:schemeClr val="bg1"/>
                </a:solidFill>
              </a:rPr>
              <a:t>10</a:t>
            </a:r>
            <a:r>
              <a:rPr kumimoji="1" lang="zh-CN" altLang="en-US" dirty="0" smtClean="0">
                <a:solidFill>
                  <a:schemeClr val="bg1"/>
                </a:solidFill>
              </a:rPr>
              <a:t>年代初</a:t>
            </a:r>
            <a:endParaRPr kumimoji="1" lang="ko-KR" altLang="en-US" b="1" dirty="0">
              <a:solidFill>
                <a:schemeClr val="bg1"/>
              </a:solidFill>
            </a:endParaRPr>
          </a:p>
        </p:txBody>
      </p:sp>
      <p:sp>
        <p:nvSpPr>
          <p:cNvPr id="5133" name="Text Box 21"/>
          <p:cNvSpPr txBox="1">
            <a:spLocks noChangeArrowheads="1"/>
          </p:cNvSpPr>
          <p:nvPr/>
        </p:nvSpPr>
        <p:spPr bwMode="gray">
          <a:xfrm>
            <a:off x="990600" y="2057400"/>
            <a:ext cx="1859805" cy="369332"/>
          </a:xfrm>
          <a:prstGeom prst="rect">
            <a:avLst/>
          </a:prstGeom>
          <a:noFill/>
          <a:ln w="9525">
            <a:noFill/>
            <a:miter lim="800000"/>
            <a:headEnd/>
            <a:tailEnd/>
          </a:ln>
          <a:effectLst/>
        </p:spPr>
        <p:txBody>
          <a:bodyPr wrap="none">
            <a:spAutoFit/>
          </a:bodyPr>
          <a:lstStyle/>
          <a:p>
            <a:pPr eaLnBrk="1" latinLnBrk="1" hangingPunct="1"/>
            <a:r>
              <a:rPr kumimoji="1" lang="en-US" altLang="zh-CN" b="1" dirty="0" smtClean="0">
                <a:solidFill>
                  <a:schemeClr val="bg1"/>
                </a:solidFill>
                <a:ea typeface="굴림" pitchFamily="34" charset="-127"/>
              </a:rPr>
              <a:t>20</a:t>
            </a:r>
            <a:r>
              <a:rPr kumimoji="1" lang="zh-CN" altLang="en-US" b="1" dirty="0" smtClean="0">
                <a:solidFill>
                  <a:schemeClr val="bg1"/>
                </a:solidFill>
              </a:rPr>
              <a:t>世纪</a:t>
            </a:r>
            <a:r>
              <a:rPr kumimoji="1" lang="en-US" altLang="zh-CN" b="1" dirty="0" smtClean="0">
                <a:solidFill>
                  <a:schemeClr val="bg1"/>
                </a:solidFill>
              </a:rPr>
              <a:t>90</a:t>
            </a:r>
            <a:r>
              <a:rPr kumimoji="1" lang="zh-CN" altLang="en-US" b="1" dirty="0" smtClean="0">
                <a:solidFill>
                  <a:schemeClr val="bg1"/>
                </a:solidFill>
              </a:rPr>
              <a:t>年代</a:t>
            </a:r>
            <a:r>
              <a:rPr kumimoji="1" lang="zh-CN" altLang="en-US" b="1" dirty="0">
                <a:solidFill>
                  <a:schemeClr val="bg1"/>
                </a:solidFill>
              </a:rPr>
              <a:t>末</a:t>
            </a:r>
            <a:endParaRPr kumimoji="1" lang="ko-KR" altLang="en-US" b="1" dirty="0">
              <a:solidFill>
                <a:schemeClr val="bg1"/>
              </a:solidFill>
            </a:endParaRPr>
          </a:p>
        </p:txBody>
      </p:sp>
      <p:sp>
        <p:nvSpPr>
          <p:cNvPr id="5134" name="Text Box 24"/>
          <p:cNvSpPr txBox="1">
            <a:spLocks noChangeArrowheads="1"/>
          </p:cNvSpPr>
          <p:nvPr/>
        </p:nvSpPr>
        <p:spPr bwMode="gray">
          <a:xfrm>
            <a:off x="1143000" y="2590800"/>
            <a:ext cx="1676400" cy="738664"/>
          </a:xfrm>
          <a:prstGeom prst="rect">
            <a:avLst/>
          </a:prstGeom>
          <a:noFill/>
          <a:ln w="9525">
            <a:noFill/>
            <a:miter lim="800000"/>
            <a:headEnd/>
            <a:tailEnd/>
          </a:ln>
          <a:effectLst/>
        </p:spPr>
        <p:txBody>
          <a:bodyPr>
            <a:spAutoFit/>
          </a:bodyPr>
          <a:lstStyle/>
          <a:p>
            <a:pPr eaLnBrk="1" latinLnBrk="1" hangingPunct="1"/>
            <a:r>
              <a:rPr lang="zh-CN" altLang="en-US" sz="1400" b="1" dirty="0"/>
              <a:t>以网络为</a:t>
            </a:r>
            <a:r>
              <a:rPr lang="zh-CN" altLang="en-US" sz="1400" b="1" dirty="0" smtClean="0"/>
              <a:t>中心</a:t>
            </a:r>
            <a:r>
              <a:rPr lang="en-US" altLang="zh-CN" sz="1400" b="1" dirty="0" smtClean="0"/>
              <a:t>,</a:t>
            </a:r>
          </a:p>
          <a:p>
            <a:pPr eaLnBrk="1" latinLnBrk="1" hangingPunct="1"/>
            <a:r>
              <a:rPr lang="zh-CN" altLang="en-US" sz="1400" b="1" dirty="0"/>
              <a:t>应用响应管理开发包（</a:t>
            </a:r>
            <a:r>
              <a:rPr lang="en-US" sz="1400" b="1" dirty="0"/>
              <a:t>ARM API 1.0</a:t>
            </a:r>
            <a:r>
              <a:rPr lang="zh-CN" altLang="en-US" sz="1400" b="1" dirty="0"/>
              <a:t>）</a:t>
            </a:r>
            <a:endParaRPr kumimoji="1" lang="zh-CN" altLang="en-US" sz="1400" b="1" dirty="0">
              <a:solidFill>
                <a:srgbClr val="000000"/>
              </a:solidFill>
            </a:endParaRPr>
          </a:p>
        </p:txBody>
      </p:sp>
      <p:sp>
        <p:nvSpPr>
          <p:cNvPr id="5135" name="Text Box 25"/>
          <p:cNvSpPr txBox="1">
            <a:spLocks noChangeArrowheads="1"/>
          </p:cNvSpPr>
          <p:nvPr/>
        </p:nvSpPr>
        <p:spPr bwMode="gray">
          <a:xfrm>
            <a:off x="3505200" y="2514600"/>
            <a:ext cx="1676400" cy="954107"/>
          </a:xfrm>
          <a:prstGeom prst="rect">
            <a:avLst/>
          </a:prstGeom>
          <a:noFill/>
          <a:ln w="9525">
            <a:noFill/>
            <a:miter lim="800000"/>
            <a:headEnd/>
            <a:tailEnd/>
          </a:ln>
          <a:effectLst/>
        </p:spPr>
        <p:txBody>
          <a:bodyPr wrap="square">
            <a:spAutoFit/>
          </a:bodyPr>
          <a:lstStyle/>
          <a:p>
            <a:pPr eaLnBrk="1" latinLnBrk="1" hangingPunct="1"/>
            <a:r>
              <a:rPr lang="zh-CN" altLang="en-US" sz="1400" b="1" dirty="0"/>
              <a:t>以</a:t>
            </a:r>
            <a:r>
              <a:rPr lang="en-US" sz="1400" b="1" dirty="0"/>
              <a:t>IT</a:t>
            </a:r>
            <a:r>
              <a:rPr lang="zh-CN" altLang="en-US" sz="1400" b="1" dirty="0" smtClean="0"/>
              <a:t>部件组件</a:t>
            </a:r>
            <a:r>
              <a:rPr lang="zh-CN" altLang="en-US" sz="1400" b="1" dirty="0"/>
              <a:t>为中心，</a:t>
            </a:r>
            <a:r>
              <a:rPr lang="zh-CN" altLang="en-US" sz="1400" b="1" dirty="0" smtClean="0"/>
              <a:t>部件组件</a:t>
            </a:r>
            <a:r>
              <a:rPr lang="zh-CN" altLang="en-US" sz="1400" b="1" dirty="0"/>
              <a:t>健康监控，基础设施可用性监控</a:t>
            </a:r>
            <a:endParaRPr kumimoji="1" lang="ko-KR" altLang="en-US" sz="1400" b="1" dirty="0">
              <a:solidFill>
                <a:srgbClr val="000000"/>
              </a:solidFill>
            </a:endParaRPr>
          </a:p>
        </p:txBody>
      </p:sp>
      <p:sp>
        <p:nvSpPr>
          <p:cNvPr id="5136" name="Text Box 26"/>
          <p:cNvSpPr txBox="1">
            <a:spLocks noChangeArrowheads="1"/>
          </p:cNvSpPr>
          <p:nvPr/>
        </p:nvSpPr>
        <p:spPr bwMode="gray">
          <a:xfrm>
            <a:off x="5715001" y="2514600"/>
            <a:ext cx="1905000" cy="954107"/>
          </a:xfrm>
          <a:prstGeom prst="rect">
            <a:avLst/>
          </a:prstGeom>
          <a:noFill/>
          <a:ln w="9525">
            <a:noFill/>
            <a:miter lim="800000"/>
            <a:headEnd/>
            <a:tailEnd/>
          </a:ln>
          <a:effectLst/>
        </p:spPr>
        <p:txBody>
          <a:bodyPr wrap="square">
            <a:spAutoFit/>
          </a:bodyPr>
          <a:lstStyle/>
          <a:p>
            <a:pPr eaLnBrk="1" latinLnBrk="1" hangingPunct="1"/>
            <a:r>
              <a:rPr lang="zh-CN" altLang="en-US" sz="1400" b="1" dirty="0"/>
              <a:t>以</a:t>
            </a:r>
            <a:r>
              <a:rPr lang="en-US" sz="1400" b="1" dirty="0"/>
              <a:t>IT</a:t>
            </a:r>
            <a:r>
              <a:rPr lang="zh-CN" altLang="en-US" sz="1400" b="1" dirty="0"/>
              <a:t>应用为中心，高度复杂，交易为核心，面向用户，面向应用生命周期管理</a:t>
            </a:r>
            <a:endParaRPr kumimoji="1" lang="zh-CN" altLang="en-US" sz="1400" b="1" dirty="0">
              <a:solidFill>
                <a:srgbClr val="000000"/>
              </a:solidFill>
            </a:endParaRPr>
          </a:p>
        </p:txBody>
      </p:sp>
      <p:sp>
        <p:nvSpPr>
          <p:cNvPr id="7202" name="AutoShape 34"/>
          <p:cNvSpPr>
            <a:spLocks noChangeArrowheads="1"/>
          </p:cNvSpPr>
          <p:nvPr/>
        </p:nvSpPr>
        <p:spPr bwMode="gray">
          <a:xfrm>
            <a:off x="2743200" y="5181600"/>
            <a:ext cx="633413" cy="288925"/>
          </a:xfrm>
          <a:prstGeom prst="rightArrow">
            <a:avLst>
              <a:gd name="adj1" fmla="val 35167"/>
              <a:gd name="adj2" fmla="val 88778"/>
            </a:avLst>
          </a:prstGeom>
          <a:gradFill rotWithShape="1">
            <a:gsLst>
              <a:gs pos="0">
                <a:schemeClr val="accent1">
                  <a:gamma/>
                  <a:shade val="89020"/>
                  <a:invGamma/>
                  <a:alpha val="0"/>
                </a:schemeClr>
              </a:gs>
              <a:gs pos="100000">
                <a:schemeClr val="accent1"/>
              </a:gs>
            </a:gsLst>
            <a:lin ang="0" scaled="1"/>
          </a:gradFill>
          <a:ln>
            <a:noFill/>
          </a:ln>
          <a:effectLst/>
          <a:extLst>
            <a:ext uri="{91240B29-F687-4F45-9708-019B960494DF}">
              <a14:hiddenLine xmlns:a14="http://schemas.microsoft.com/office/drawing/2010/main" xmlns="" w="0"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algn="ctr" eaLnBrk="1" hangingPunct="1">
              <a:defRPr/>
            </a:pPr>
            <a:endParaRPr lang="zh-CN" altLang="en-US"/>
          </a:p>
        </p:txBody>
      </p:sp>
      <p:sp>
        <p:nvSpPr>
          <p:cNvPr id="7203" name="AutoShape 35"/>
          <p:cNvSpPr>
            <a:spLocks noChangeArrowheads="1"/>
          </p:cNvSpPr>
          <p:nvPr/>
        </p:nvSpPr>
        <p:spPr bwMode="gray">
          <a:xfrm>
            <a:off x="5486400" y="5105400"/>
            <a:ext cx="633413" cy="288925"/>
          </a:xfrm>
          <a:prstGeom prst="rightArrow">
            <a:avLst>
              <a:gd name="adj1" fmla="val 35167"/>
              <a:gd name="adj2" fmla="val 88778"/>
            </a:avLst>
          </a:prstGeom>
          <a:gradFill rotWithShape="1">
            <a:gsLst>
              <a:gs pos="0">
                <a:schemeClr val="accent1">
                  <a:gamma/>
                  <a:shade val="89020"/>
                  <a:invGamma/>
                  <a:alpha val="0"/>
                </a:schemeClr>
              </a:gs>
              <a:gs pos="100000">
                <a:schemeClr val="accent1"/>
              </a:gs>
            </a:gsLst>
            <a:lin ang="0" scaled="1"/>
          </a:gradFill>
          <a:ln>
            <a:noFill/>
          </a:ln>
          <a:effectLst/>
          <a:extLst>
            <a:ext uri="{91240B29-F687-4F45-9708-019B960494DF}">
              <a14:hiddenLine xmlns:a14="http://schemas.microsoft.com/office/drawing/2010/main" xmlns="" w="0"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algn="ctr" eaLnBrk="1" hangingPunct="1">
              <a:defRPr/>
            </a:pPr>
            <a:endParaRPr lang="zh-CN" altLang="en-US"/>
          </a:p>
        </p:txBody>
      </p:sp>
      <p:sp>
        <p:nvSpPr>
          <p:cNvPr id="27" name="Shape 56"/>
          <p:cNvSpPr/>
          <p:nvPr/>
        </p:nvSpPr>
        <p:spPr>
          <a:xfrm>
            <a:off x="1295400" y="4484688"/>
            <a:ext cx="1358900" cy="1458912"/>
          </a:xfrm>
          <a:prstGeom prst="roundRect">
            <a:avLst>
              <a:gd name="adj" fmla="val 9310"/>
            </a:avLst>
          </a:prstGeom>
          <a:gradFill>
            <a:gsLst>
              <a:gs pos="0">
                <a:schemeClr val="accent2">
                  <a:lumMod val="90000"/>
                </a:schemeClr>
              </a:gs>
              <a:gs pos="100000">
                <a:srgbClr val="FFFFFF"/>
              </a:gs>
            </a:gsLst>
            <a:lin ang="16320000"/>
          </a:gradFill>
          <a:ln w="38100">
            <a:solidFill>
              <a:schemeClr val="accent1">
                <a:lumMod val="20000"/>
                <a:lumOff val="80000"/>
              </a:schemeClr>
            </a:solidFill>
          </a:ln>
          <a:effectLst>
            <a:outerShdw blurRad="63500" dist="63499" dir="5400000" rotWithShape="0">
              <a:srgbClr val="808080">
                <a:alpha val="50000"/>
              </a:srgbClr>
            </a:outerShdw>
          </a:effectLst>
        </p:spPr>
        <p:txBody>
          <a:bodyPr lIns="45718" tIns="45718" rIns="45718" bIns="45718"/>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cs typeface="Arial" panose="020B0604020202020204" pitchFamily="34" charset="0"/>
              <a:sym typeface="Arial" panose="020B0604020202020204" pitchFamily="34" charset="0"/>
            </a:endParaRPr>
          </a:p>
        </p:txBody>
      </p:sp>
      <p:sp>
        <p:nvSpPr>
          <p:cNvPr id="28" name="Shape 56"/>
          <p:cNvSpPr/>
          <p:nvPr/>
        </p:nvSpPr>
        <p:spPr>
          <a:xfrm>
            <a:off x="3822700" y="4495800"/>
            <a:ext cx="1358900" cy="1458912"/>
          </a:xfrm>
          <a:prstGeom prst="roundRect">
            <a:avLst>
              <a:gd name="adj" fmla="val 9310"/>
            </a:avLst>
          </a:prstGeom>
          <a:gradFill>
            <a:gsLst>
              <a:gs pos="0">
                <a:schemeClr val="accent2">
                  <a:lumMod val="90000"/>
                </a:schemeClr>
              </a:gs>
              <a:gs pos="100000">
                <a:srgbClr val="FFFFFF"/>
              </a:gs>
            </a:gsLst>
            <a:lin ang="16320000"/>
          </a:gradFill>
          <a:ln w="38100">
            <a:solidFill>
              <a:schemeClr val="accent1">
                <a:lumMod val="20000"/>
                <a:lumOff val="80000"/>
              </a:schemeClr>
            </a:solidFill>
          </a:ln>
          <a:effectLst>
            <a:outerShdw blurRad="63500" dist="63499" dir="5400000" rotWithShape="0">
              <a:srgbClr val="808080">
                <a:alpha val="50000"/>
              </a:srgbClr>
            </a:outerShdw>
          </a:effectLst>
        </p:spPr>
        <p:txBody>
          <a:bodyPr lIns="45718" tIns="45718" rIns="45718" bIns="45718"/>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cs typeface="Arial" panose="020B0604020202020204" pitchFamily="34" charset="0"/>
              <a:sym typeface="Arial" panose="020B0604020202020204" pitchFamily="34" charset="0"/>
            </a:endParaRPr>
          </a:p>
        </p:txBody>
      </p:sp>
      <p:sp>
        <p:nvSpPr>
          <p:cNvPr id="29" name="Shape 56"/>
          <p:cNvSpPr/>
          <p:nvPr/>
        </p:nvSpPr>
        <p:spPr>
          <a:xfrm>
            <a:off x="6477000" y="4495800"/>
            <a:ext cx="1358900" cy="1458912"/>
          </a:xfrm>
          <a:prstGeom prst="roundRect">
            <a:avLst>
              <a:gd name="adj" fmla="val 9310"/>
            </a:avLst>
          </a:prstGeom>
          <a:gradFill>
            <a:gsLst>
              <a:gs pos="0">
                <a:schemeClr val="accent2">
                  <a:lumMod val="90000"/>
                </a:schemeClr>
              </a:gs>
              <a:gs pos="100000">
                <a:srgbClr val="FFFFFF"/>
              </a:gs>
            </a:gsLst>
            <a:lin ang="16320000"/>
          </a:gradFill>
          <a:ln w="38100">
            <a:solidFill>
              <a:schemeClr val="accent1">
                <a:lumMod val="20000"/>
                <a:lumOff val="80000"/>
              </a:schemeClr>
            </a:solidFill>
          </a:ln>
          <a:effectLst>
            <a:outerShdw blurRad="63500" dist="63499" dir="5400000" rotWithShape="0">
              <a:srgbClr val="808080">
                <a:alpha val="50000"/>
              </a:srgbClr>
            </a:outerShdw>
          </a:effectLst>
        </p:spPr>
        <p:txBody>
          <a:bodyPr lIns="45718" tIns="45718" rIns="45718" bIns="45718"/>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cs typeface="Arial" panose="020B0604020202020204" pitchFamily="34" charset="0"/>
              <a:sym typeface="Arial" panose="020B0604020202020204" pitchFamily="34" charset="0"/>
            </a:endParaRPr>
          </a:p>
        </p:txBody>
      </p:sp>
      <p:sp>
        <p:nvSpPr>
          <p:cNvPr id="31" name="Text Box 24"/>
          <p:cNvSpPr txBox="1">
            <a:spLocks noChangeArrowheads="1"/>
          </p:cNvSpPr>
          <p:nvPr/>
        </p:nvSpPr>
        <p:spPr bwMode="gray">
          <a:xfrm>
            <a:off x="1371600" y="4747736"/>
            <a:ext cx="1219200" cy="738664"/>
          </a:xfrm>
          <a:prstGeom prst="rect">
            <a:avLst/>
          </a:prstGeom>
          <a:noFill/>
          <a:ln w="9525">
            <a:noFill/>
            <a:miter lim="800000"/>
            <a:headEnd/>
            <a:tailEnd/>
          </a:ln>
          <a:effectLst/>
        </p:spPr>
        <p:txBody>
          <a:bodyPr wrap="square">
            <a:spAutoFit/>
          </a:bodyPr>
          <a:lstStyle/>
          <a:p>
            <a:pPr eaLnBrk="1" latinLnBrk="1" hangingPunct="1"/>
            <a:r>
              <a:rPr lang="zh-CN" altLang="en-US" sz="1400" b="1" dirty="0"/>
              <a:t>事件</a:t>
            </a:r>
            <a:r>
              <a:rPr lang="zh-CN" altLang="en-US" sz="1400" b="1" dirty="0" smtClean="0"/>
              <a:t>处理技术，处理离散事件</a:t>
            </a:r>
            <a:endParaRPr lang="en-US" altLang="zh-CN" sz="1400" b="1" dirty="0" smtClean="0"/>
          </a:p>
        </p:txBody>
      </p:sp>
      <p:sp>
        <p:nvSpPr>
          <p:cNvPr id="32" name="Text Box 24"/>
          <p:cNvSpPr txBox="1">
            <a:spLocks noChangeArrowheads="1"/>
          </p:cNvSpPr>
          <p:nvPr/>
        </p:nvSpPr>
        <p:spPr bwMode="gray">
          <a:xfrm>
            <a:off x="3886200" y="4800600"/>
            <a:ext cx="1295400" cy="738664"/>
          </a:xfrm>
          <a:prstGeom prst="rect">
            <a:avLst/>
          </a:prstGeom>
          <a:noFill/>
          <a:ln w="9525">
            <a:noFill/>
            <a:miter lim="800000"/>
            <a:headEnd/>
            <a:tailEnd/>
          </a:ln>
          <a:effectLst/>
        </p:spPr>
        <p:txBody>
          <a:bodyPr wrap="square">
            <a:spAutoFit/>
          </a:bodyPr>
          <a:lstStyle/>
          <a:p>
            <a:pPr eaLnBrk="1" latinLnBrk="1" hangingPunct="1"/>
            <a:r>
              <a:rPr lang="zh-CN" altLang="en-US" sz="1400" b="1" dirty="0" smtClean="0"/>
              <a:t>数据流处理模型和复杂事件处理模型</a:t>
            </a:r>
            <a:endParaRPr lang="en-US" altLang="zh-CN" sz="1400" b="1" dirty="0" smtClean="0"/>
          </a:p>
        </p:txBody>
      </p:sp>
      <p:sp>
        <p:nvSpPr>
          <p:cNvPr id="33" name="Text Box 24"/>
          <p:cNvSpPr txBox="1">
            <a:spLocks noChangeArrowheads="1"/>
          </p:cNvSpPr>
          <p:nvPr/>
        </p:nvSpPr>
        <p:spPr bwMode="gray">
          <a:xfrm>
            <a:off x="6553200" y="4800600"/>
            <a:ext cx="1219200" cy="738664"/>
          </a:xfrm>
          <a:prstGeom prst="rect">
            <a:avLst/>
          </a:prstGeom>
          <a:noFill/>
          <a:ln w="9525">
            <a:noFill/>
            <a:miter lim="800000"/>
            <a:headEnd/>
            <a:tailEnd/>
          </a:ln>
          <a:effectLst/>
        </p:spPr>
        <p:txBody>
          <a:bodyPr wrap="square">
            <a:spAutoFit/>
          </a:bodyPr>
          <a:lstStyle/>
          <a:p>
            <a:pPr eaLnBrk="1" latinLnBrk="1" hangingPunct="1"/>
            <a:r>
              <a:rPr lang="zh-CN" altLang="en-US" sz="1400" b="1" dirty="0" smtClean="0"/>
              <a:t>复杂事件处理技术的发展与应用</a:t>
            </a:r>
            <a:endParaRPr lang="en-US" altLang="zh-CN" sz="1400" b="1"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45"/>
          <p:cNvSpPr txBox="1">
            <a:spLocks noChangeArrowheads="1"/>
          </p:cNvSpPr>
          <p:nvPr/>
        </p:nvSpPr>
        <p:spPr bwMode="auto">
          <a:xfrm>
            <a:off x="717550" y="979488"/>
            <a:ext cx="3490913" cy="519112"/>
          </a:xfrm>
          <a:prstGeom prst="rect">
            <a:avLst/>
          </a:prstGeom>
          <a:noFill/>
          <a:ln w="9525">
            <a:noFill/>
            <a:miter lim="800000"/>
            <a:headEnd/>
            <a:tailEnd/>
          </a:ln>
        </p:spPr>
        <p:txBody>
          <a:bodyPr>
            <a:spAutoFit/>
          </a:bodyPr>
          <a:lstStyle/>
          <a:p>
            <a:pPr algn="ctr" eaLnBrk="1" hangingPunct="1"/>
            <a:r>
              <a:rPr lang="zh-CN" altLang="en-US" sz="2800">
                <a:solidFill>
                  <a:srgbClr val="0070C0"/>
                </a:solidFill>
                <a:latin typeface="黑体" pitchFamily="49" charset="-122"/>
                <a:ea typeface="黑体" pitchFamily="49" charset="-122"/>
              </a:rPr>
              <a:t>研究目标及研究内容</a:t>
            </a:r>
          </a:p>
        </p:txBody>
      </p:sp>
      <p:grpSp>
        <p:nvGrpSpPr>
          <p:cNvPr id="6148" name="Group 28"/>
          <p:cNvGrpSpPr>
            <a:grpSpLocks/>
          </p:cNvGrpSpPr>
          <p:nvPr/>
        </p:nvGrpSpPr>
        <p:grpSpPr bwMode="auto">
          <a:xfrm>
            <a:off x="457200" y="1371600"/>
            <a:ext cx="3806825" cy="182563"/>
            <a:chOff x="1239" y="3147"/>
            <a:chExt cx="2398" cy="115"/>
          </a:xfrm>
        </p:grpSpPr>
        <p:sp>
          <p:nvSpPr>
            <p:cNvPr id="52" name="Line 22"/>
            <p:cNvSpPr>
              <a:spLocks noChangeShapeType="1"/>
            </p:cNvSpPr>
            <p:nvPr/>
          </p:nvSpPr>
          <p:spPr bwMode="auto">
            <a:xfrm flipV="1">
              <a:off x="1392" y="3204"/>
              <a:ext cx="2245" cy="9"/>
            </a:xfrm>
            <a:prstGeom prst="line">
              <a:avLst/>
            </a:prstGeom>
            <a:noFill/>
            <a:ln w="25400">
              <a:solidFill>
                <a:srgbClr val="FFCC00"/>
              </a:solidFill>
              <a:prstDash val="sysDot"/>
              <a:round/>
              <a:headEnd/>
              <a:tailEnd type="oval"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endParaRPr>
            </a:p>
          </p:txBody>
        </p:sp>
        <p:grpSp>
          <p:nvGrpSpPr>
            <p:cNvPr id="6193" name="Group 23"/>
            <p:cNvGrpSpPr>
              <a:grpSpLocks/>
            </p:cNvGrpSpPr>
            <p:nvPr/>
          </p:nvGrpSpPr>
          <p:grpSpPr bwMode="auto">
            <a:xfrm>
              <a:off x="1239" y="3147"/>
              <a:ext cx="115" cy="115"/>
              <a:chOff x="1239" y="1515"/>
              <a:chExt cx="115" cy="115"/>
            </a:xfrm>
          </p:grpSpPr>
          <p:sp>
            <p:nvSpPr>
              <p:cNvPr id="55" name="AutoShape 24"/>
              <p:cNvSpPr>
                <a:spLocks noChangeArrowheads="1"/>
              </p:cNvSpPr>
              <p:nvPr/>
            </p:nvSpPr>
            <p:spPr bwMode="gray">
              <a:xfrm rot="2700000">
                <a:off x="1239" y="1515"/>
                <a:ext cx="115" cy="115"/>
              </a:xfrm>
              <a:prstGeom prst="rtTriangle">
                <a:avLst/>
              </a:prstGeom>
              <a:solidFill>
                <a:srgbClr val="808080"/>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vert="eaVert" wrap="none" anchor="ctr"/>
              <a:lstStyle/>
              <a:p>
                <a:pPr eaLnBrk="1" fontAlgn="auto" latinLnBrk="1" hangingPunct="1">
                  <a:spcBef>
                    <a:spcPts val="0"/>
                  </a:spcBef>
                  <a:spcAft>
                    <a:spcPts val="0"/>
                  </a:spcAft>
                  <a:defRPr/>
                </a:pPr>
                <a:endParaRPr kumimoji="1" lang="zh-CN" altLang="en-US" sz="2400" kern="0">
                  <a:solidFill>
                    <a:srgbClr val="000000"/>
                  </a:solidFill>
                  <a:latin typeface="Times New Roman" pitchFamily="18" charset="0"/>
                  <a:ea typeface="굴림" pitchFamily="34" charset="-127"/>
                </a:endParaRPr>
              </a:p>
            </p:txBody>
          </p:sp>
          <p:sp>
            <p:nvSpPr>
              <p:cNvPr id="56" name="AutoShape 25"/>
              <p:cNvSpPr>
                <a:spLocks noChangeArrowheads="1"/>
              </p:cNvSpPr>
              <p:nvPr/>
            </p:nvSpPr>
            <p:spPr bwMode="gray">
              <a:xfrm rot="18900000" flipH="1">
                <a:off x="1239" y="1515"/>
                <a:ext cx="115" cy="115"/>
              </a:xfrm>
              <a:prstGeom prst="rtTriangle">
                <a:avLst/>
              </a:prstGeom>
              <a:solidFill>
                <a:srgbClr val="FF9900"/>
              </a:solidFill>
              <a:ln>
                <a:noFill/>
              </a:ln>
              <a:effectLst/>
              <a:extLs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pPr eaLnBrk="1" fontAlgn="auto" latinLnBrk="1" hangingPunct="1">
                  <a:spcBef>
                    <a:spcPts val="0"/>
                  </a:spcBef>
                  <a:spcAft>
                    <a:spcPts val="0"/>
                  </a:spcAft>
                  <a:defRPr/>
                </a:pPr>
                <a:endParaRPr kumimoji="1" lang="zh-CN" altLang="en-US" sz="2400" kern="0">
                  <a:solidFill>
                    <a:srgbClr val="000000"/>
                  </a:solidFill>
                  <a:latin typeface="Times New Roman" pitchFamily="18" charset="0"/>
                  <a:ea typeface="굴림" pitchFamily="34" charset="-127"/>
                </a:endParaRPr>
              </a:p>
            </p:txBody>
          </p:sp>
        </p:grpSp>
      </p:grpSp>
      <p:sp>
        <p:nvSpPr>
          <p:cNvPr id="6149" name="Rectangle 12"/>
          <p:cNvSpPr>
            <a:spLocks noChangeArrowheads="1"/>
          </p:cNvSpPr>
          <p:nvPr/>
        </p:nvSpPr>
        <p:spPr bwMode="gray">
          <a:xfrm rot="10800000">
            <a:off x="762000" y="1752600"/>
            <a:ext cx="4102100" cy="609600"/>
          </a:xfrm>
          <a:prstGeom prst="rect">
            <a:avLst/>
          </a:prstGeom>
          <a:gradFill rotWithShape="1">
            <a:gsLst>
              <a:gs pos="0">
                <a:srgbClr val="C0C0C0"/>
              </a:gs>
              <a:gs pos="100000">
                <a:schemeClr val="accent2"/>
              </a:gs>
            </a:gsLst>
            <a:lin ang="0" scaled="1"/>
          </a:gradFill>
          <a:ln w="9525" algn="ctr">
            <a:noFill/>
            <a:miter lim="800000"/>
            <a:headEnd/>
            <a:tailEnd/>
          </a:ln>
          <a:effectLst/>
        </p:spPr>
        <p:txBody>
          <a:bodyPr wrap="none" anchor="ctr"/>
          <a:lstStyle/>
          <a:p>
            <a:pPr algn="ctr" eaLnBrk="1" hangingPunct="1"/>
            <a:endParaRPr lang="zh-CN" altLang="en-US"/>
          </a:p>
        </p:txBody>
      </p:sp>
      <p:grpSp>
        <p:nvGrpSpPr>
          <p:cNvPr id="6150" name="Group 13"/>
          <p:cNvGrpSpPr>
            <a:grpSpLocks/>
          </p:cNvGrpSpPr>
          <p:nvPr/>
        </p:nvGrpSpPr>
        <p:grpSpPr bwMode="auto">
          <a:xfrm>
            <a:off x="228600" y="1600200"/>
            <a:ext cx="914400" cy="838200"/>
            <a:chOff x="1488" y="1968"/>
            <a:chExt cx="432" cy="432"/>
          </a:xfrm>
        </p:grpSpPr>
        <p:grpSp>
          <p:nvGrpSpPr>
            <p:cNvPr id="6188" name="Group 14"/>
            <p:cNvGrpSpPr>
              <a:grpSpLocks/>
            </p:cNvGrpSpPr>
            <p:nvPr/>
          </p:nvGrpSpPr>
          <p:grpSpPr bwMode="auto">
            <a:xfrm>
              <a:off x="1488" y="1968"/>
              <a:ext cx="432" cy="432"/>
              <a:chOff x="2016" y="1920"/>
              <a:chExt cx="1680" cy="1680"/>
            </a:xfrm>
          </p:grpSpPr>
          <p:sp>
            <p:nvSpPr>
              <p:cNvPr id="5135" name="Oval 15"/>
              <p:cNvSpPr>
                <a:spLocks noChangeArrowheads="1"/>
              </p:cNvSpPr>
              <p:nvPr/>
            </p:nvSpPr>
            <p:spPr bwMode="gray">
              <a:xfrm>
                <a:off x="2016" y="1920"/>
                <a:ext cx="1680" cy="1680"/>
              </a:xfrm>
              <a:prstGeom prst="ellipse">
                <a:avLst/>
              </a:prstGeom>
              <a:gradFill rotWithShape="1">
                <a:gsLst>
                  <a:gs pos="0">
                    <a:schemeClr val="accent2"/>
                  </a:gs>
                  <a:gs pos="100000">
                    <a:schemeClr val="accent2">
                      <a:gamma/>
                      <a:shade val="39216"/>
                      <a:invGamma/>
                    </a:scheme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defRPr/>
                </a:pPr>
                <a:endParaRPr lang="zh-CN" altLang="en-US"/>
              </a:p>
            </p:txBody>
          </p:sp>
          <p:sp>
            <p:nvSpPr>
              <p:cNvPr id="6191" name="Freeform 16"/>
              <p:cNvSpPr>
                <a:spLocks/>
              </p:cNvSpPr>
              <p:nvPr/>
            </p:nvSpPr>
            <p:spPr bwMode="gray">
              <a:xfrm>
                <a:off x="2208" y="1948"/>
                <a:ext cx="1296" cy="634"/>
              </a:xfrm>
              <a:custGeom>
                <a:avLst/>
                <a:gdLst>
                  <a:gd name="T0" fmla="*/ 1252 w 1321"/>
                  <a:gd name="T1" fmla="*/ 318 h 712"/>
                  <a:gd name="T2" fmla="*/ 1268 w 1321"/>
                  <a:gd name="T3" fmla="*/ 351 h 712"/>
                  <a:gd name="T4" fmla="*/ 1271 w 1321"/>
                  <a:gd name="T5" fmla="*/ 381 h 712"/>
                  <a:gd name="T6" fmla="*/ 1266 w 1321"/>
                  <a:gd name="T7" fmla="*/ 409 h 712"/>
                  <a:gd name="T8" fmla="*/ 1249 w 1321"/>
                  <a:gd name="T9" fmla="*/ 436 h 712"/>
                  <a:gd name="T10" fmla="*/ 1224 w 1321"/>
                  <a:gd name="T11" fmla="*/ 459 h 712"/>
                  <a:gd name="T12" fmla="*/ 1193 w 1321"/>
                  <a:gd name="T13" fmla="*/ 479 h 712"/>
                  <a:gd name="T14" fmla="*/ 1151 w 1321"/>
                  <a:gd name="T15" fmla="*/ 498 h 712"/>
                  <a:gd name="T16" fmla="*/ 1104 w 1321"/>
                  <a:gd name="T17" fmla="*/ 515 h 712"/>
                  <a:gd name="T18" fmla="*/ 1051 w 1321"/>
                  <a:gd name="T19" fmla="*/ 529 h 712"/>
                  <a:gd name="T20" fmla="*/ 992 w 1321"/>
                  <a:gd name="T21" fmla="*/ 541 h 712"/>
                  <a:gd name="T22" fmla="*/ 931 w 1321"/>
                  <a:gd name="T23" fmla="*/ 550 h 712"/>
                  <a:gd name="T24" fmla="*/ 862 w 1321"/>
                  <a:gd name="T25" fmla="*/ 558 h 712"/>
                  <a:gd name="T26" fmla="*/ 793 w 1321"/>
                  <a:gd name="T27" fmla="*/ 563 h 712"/>
                  <a:gd name="T28" fmla="*/ 765 w 1321"/>
                  <a:gd name="T29" fmla="*/ 565 h 712"/>
                  <a:gd name="T30" fmla="*/ 458 w 1321"/>
                  <a:gd name="T31" fmla="*/ 565 h 712"/>
                  <a:gd name="T32" fmla="*/ 454 w 1321"/>
                  <a:gd name="T33" fmla="*/ 565 h 712"/>
                  <a:gd name="T34" fmla="*/ 393 w 1321"/>
                  <a:gd name="T35" fmla="*/ 561 h 712"/>
                  <a:gd name="T36" fmla="*/ 335 w 1321"/>
                  <a:gd name="T37" fmla="*/ 558 h 712"/>
                  <a:gd name="T38" fmla="*/ 280 w 1321"/>
                  <a:gd name="T39" fmla="*/ 552 h 712"/>
                  <a:gd name="T40" fmla="*/ 227 w 1321"/>
                  <a:gd name="T41" fmla="*/ 547 h 712"/>
                  <a:gd name="T42" fmla="*/ 179 w 1321"/>
                  <a:gd name="T43" fmla="*/ 537 h 712"/>
                  <a:gd name="T44" fmla="*/ 135 w 1321"/>
                  <a:gd name="T45" fmla="*/ 525 h 712"/>
                  <a:gd name="T46" fmla="*/ 98 w 1321"/>
                  <a:gd name="T47" fmla="*/ 514 h 712"/>
                  <a:gd name="T48" fmla="*/ 65 w 1321"/>
                  <a:gd name="T49" fmla="*/ 500 h 712"/>
                  <a:gd name="T50" fmla="*/ 37 w 1321"/>
                  <a:gd name="T51" fmla="*/ 482 h 712"/>
                  <a:gd name="T52" fmla="*/ 18 w 1321"/>
                  <a:gd name="T53" fmla="*/ 462 h 712"/>
                  <a:gd name="T54" fmla="*/ 6 w 1321"/>
                  <a:gd name="T55" fmla="*/ 439 h 712"/>
                  <a:gd name="T56" fmla="*/ 0 w 1321"/>
                  <a:gd name="T57" fmla="*/ 416 h 712"/>
                  <a:gd name="T58" fmla="*/ 0 w 1321"/>
                  <a:gd name="T59" fmla="*/ 412 h 712"/>
                  <a:gd name="T60" fmla="*/ 4 w 1321"/>
                  <a:gd name="T61" fmla="*/ 386 h 712"/>
                  <a:gd name="T62" fmla="*/ 16 w 1321"/>
                  <a:gd name="T63" fmla="*/ 354 h 712"/>
                  <a:gd name="T64" fmla="*/ 49 w 1321"/>
                  <a:gd name="T65" fmla="*/ 293 h 712"/>
                  <a:gd name="T66" fmla="*/ 90 w 1321"/>
                  <a:gd name="T67" fmla="*/ 237 h 712"/>
                  <a:gd name="T68" fmla="*/ 141 w 1321"/>
                  <a:gd name="T69" fmla="*/ 186 h 712"/>
                  <a:gd name="T70" fmla="*/ 196 w 1321"/>
                  <a:gd name="T71" fmla="*/ 140 h 712"/>
                  <a:gd name="T72" fmla="*/ 260 w 1321"/>
                  <a:gd name="T73" fmla="*/ 99 h 712"/>
                  <a:gd name="T74" fmla="*/ 329 w 1321"/>
                  <a:gd name="T75" fmla="*/ 65 h 712"/>
                  <a:gd name="T76" fmla="*/ 399 w 1321"/>
                  <a:gd name="T77" fmla="*/ 37 h 712"/>
                  <a:gd name="T78" fmla="*/ 479 w 1321"/>
                  <a:gd name="T79" fmla="*/ 17 h 712"/>
                  <a:gd name="T80" fmla="*/ 559 w 1321"/>
                  <a:gd name="T81" fmla="*/ 4 h 712"/>
                  <a:gd name="T82" fmla="*/ 642 w 1321"/>
                  <a:gd name="T83" fmla="*/ 0 h 712"/>
                  <a:gd name="T84" fmla="*/ 642 w 1321"/>
                  <a:gd name="T85" fmla="*/ 0 h 712"/>
                  <a:gd name="T86" fmla="*/ 731 w 1321"/>
                  <a:gd name="T87" fmla="*/ 4 h 712"/>
                  <a:gd name="T88" fmla="*/ 815 w 1321"/>
                  <a:gd name="T89" fmla="*/ 18 h 712"/>
                  <a:gd name="T90" fmla="*/ 897 w 1321"/>
                  <a:gd name="T91" fmla="*/ 42 h 712"/>
                  <a:gd name="T92" fmla="*/ 972 w 1321"/>
                  <a:gd name="T93" fmla="*/ 71 h 712"/>
                  <a:gd name="T94" fmla="*/ 1042 w 1321"/>
                  <a:gd name="T95" fmla="*/ 109 h 712"/>
                  <a:gd name="T96" fmla="*/ 1106 w 1321"/>
                  <a:gd name="T97" fmla="*/ 154 h 712"/>
                  <a:gd name="T98" fmla="*/ 1163 w 1321"/>
                  <a:gd name="T99" fmla="*/ 203 h 712"/>
                  <a:gd name="T100" fmla="*/ 1211 w 1321"/>
                  <a:gd name="T101" fmla="*/ 257 h 712"/>
                  <a:gd name="T102" fmla="*/ 1252 w 1321"/>
                  <a:gd name="T103" fmla="*/ 318 h 712"/>
                  <a:gd name="T104" fmla="*/ 1252 w 1321"/>
                  <a:gd name="T105" fmla="*/ 31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2"/>
                  </a:gs>
                </a:gsLst>
                <a:lin ang="5400000" scaled="1"/>
              </a:gradFill>
              <a:ln w="0">
                <a:noFill/>
                <a:prstDash val="solid"/>
                <a:round/>
                <a:headEnd/>
                <a:tailEnd/>
              </a:ln>
            </p:spPr>
            <p:txBody>
              <a:bodyPr/>
              <a:lstStyle/>
              <a:p>
                <a:endParaRPr lang="zh-CN" altLang="en-US"/>
              </a:p>
            </p:txBody>
          </p:sp>
        </p:grpSp>
        <p:sp>
          <p:nvSpPr>
            <p:cNvPr id="5137" name="Text Box 17"/>
            <p:cNvSpPr txBox="1">
              <a:spLocks noChangeArrowheads="1"/>
            </p:cNvSpPr>
            <p:nvPr/>
          </p:nvSpPr>
          <p:spPr bwMode="gray">
            <a:xfrm>
              <a:off x="1670" y="2011"/>
              <a:ext cx="87" cy="2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defRPr/>
              </a:pPr>
              <a:endParaRPr lang="zh-CN" altLang="zh-CN" sz="2400" b="1">
                <a:solidFill>
                  <a:srgbClr val="000000"/>
                </a:solidFill>
                <a:effectLst>
                  <a:outerShdw blurRad="38100" dist="38100" dir="2700000" algn="tl">
                    <a:srgbClr val="C0C0C0"/>
                  </a:outerShdw>
                </a:effectLst>
                <a:latin typeface="Verdana" panose="020B0604030504040204" pitchFamily="34" charset="0"/>
              </a:endParaRPr>
            </a:p>
          </p:txBody>
        </p:sp>
      </p:grpSp>
      <p:sp>
        <p:nvSpPr>
          <p:cNvPr id="6151" name="Rectangle 20"/>
          <p:cNvSpPr>
            <a:spLocks noChangeArrowheads="1"/>
          </p:cNvSpPr>
          <p:nvPr/>
        </p:nvSpPr>
        <p:spPr bwMode="gray">
          <a:xfrm rot="10800000">
            <a:off x="609600" y="2667000"/>
            <a:ext cx="4648200" cy="674688"/>
          </a:xfrm>
          <a:prstGeom prst="rect">
            <a:avLst/>
          </a:prstGeom>
          <a:gradFill rotWithShape="1">
            <a:gsLst>
              <a:gs pos="0">
                <a:srgbClr val="C0C0C0"/>
              </a:gs>
              <a:gs pos="100000">
                <a:schemeClr val="accent1"/>
              </a:gs>
            </a:gsLst>
            <a:lin ang="0" scaled="1"/>
          </a:gradFill>
          <a:ln w="9525" algn="ctr">
            <a:noFill/>
            <a:miter lim="800000"/>
            <a:headEnd/>
            <a:tailEnd/>
          </a:ln>
          <a:effectLst/>
        </p:spPr>
        <p:txBody>
          <a:bodyPr wrap="none" anchor="ctr"/>
          <a:lstStyle/>
          <a:p>
            <a:pPr algn="ctr" eaLnBrk="1" hangingPunct="1"/>
            <a:endParaRPr lang="zh-CN" altLang="en-US"/>
          </a:p>
        </p:txBody>
      </p:sp>
      <p:sp>
        <p:nvSpPr>
          <p:cNvPr id="6152" name="Rectangle 28"/>
          <p:cNvSpPr>
            <a:spLocks noChangeArrowheads="1"/>
          </p:cNvSpPr>
          <p:nvPr/>
        </p:nvSpPr>
        <p:spPr bwMode="gray">
          <a:xfrm rot="10800000">
            <a:off x="533400" y="3733800"/>
            <a:ext cx="5181600" cy="676275"/>
          </a:xfrm>
          <a:prstGeom prst="rect">
            <a:avLst/>
          </a:prstGeom>
          <a:gradFill rotWithShape="1">
            <a:gsLst>
              <a:gs pos="0">
                <a:srgbClr val="C0C0C0"/>
              </a:gs>
              <a:gs pos="100000">
                <a:schemeClr val="hlink"/>
              </a:gs>
            </a:gsLst>
            <a:lin ang="0" scaled="1"/>
          </a:gradFill>
          <a:ln w="9525" algn="ctr">
            <a:noFill/>
            <a:miter lim="800000"/>
            <a:headEnd/>
            <a:tailEnd/>
          </a:ln>
          <a:effectLst/>
        </p:spPr>
        <p:txBody>
          <a:bodyPr wrap="none" anchor="ctr"/>
          <a:lstStyle/>
          <a:p>
            <a:pPr algn="ctr" eaLnBrk="1" hangingPunct="1"/>
            <a:endParaRPr lang="zh-CN" altLang="en-US"/>
          </a:p>
        </p:txBody>
      </p:sp>
      <p:grpSp>
        <p:nvGrpSpPr>
          <p:cNvPr id="6153" name="Group 29"/>
          <p:cNvGrpSpPr>
            <a:grpSpLocks/>
          </p:cNvGrpSpPr>
          <p:nvPr/>
        </p:nvGrpSpPr>
        <p:grpSpPr bwMode="auto">
          <a:xfrm>
            <a:off x="228600" y="2590800"/>
            <a:ext cx="990600" cy="838200"/>
            <a:chOff x="3552" y="3339"/>
            <a:chExt cx="412" cy="392"/>
          </a:xfrm>
        </p:grpSpPr>
        <p:grpSp>
          <p:nvGrpSpPr>
            <p:cNvPr id="6184" name="Group 30"/>
            <p:cNvGrpSpPr>
              <a:grpSpLocks/>
            </p:cNvGrpSpPr>
            <p:nvPr/>
          </p:nvGrpSpPr>
          <p:grpSpPr bwMode="auto">
            <a:xfrm>
              <a:off x="3552" y="3339"/>
              <a:ext cx="412" cy="392"/>
              <a:chOff x="2016" y="1920"/>
              <a:chExt cx="1680" cy="1680"/>
            </a:xfrm>
          </p:grpSpPr>
          <p:sp>
            <p:nvSpPr>
              <p:cNvPr id="5151" name="Oval 31"/>
              <p:cNvSpPr>
                <a:spLocks noChangeArrowheads="1"/>
              </p:cNvSpPr>
              <p:nvPr/>
            </p:nvSpPr>
            <p:spPr bwMode="gray">
              <a:xfrm>
                <a:off x="2016" y="1920"/>
                <a:ext cx="1680" cy="1680"/>
              </a:xfrm>
              <a:prstGeom prst="ellipse">
                <a:avLst/>
              </a:prstGeom>
              <a:gradFill rotWithShape="1">
                <a:gsLst>
                  <a:gs pos="0">
                    <a:schemeClr val="hlink"/>
                  </a:gs>
                  <a:gs pos="100000">
                    <a:schemeClr val="hlink">
                      <a:gamma/>
                      <a:shade val="24314"/>
                      <a:invGamma/>
                    </a:scheme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defRPr/>
                </a:pPr>
                <a:endParaRPr lang="zh-CN" altLang="en-US"/>
              </a:p>
            </p:txBody>
          </p:sp>
          <p:sp>
            <p:nvSpPr>
              <p:cNvPr id="6187" name="Freeform 32"/>
              <p:cNvSpPr>
                <a:spLocks/>
              </p:cNvSpPr>
              <p:nvPr/>
            </p:nvSpPr>
            <p:spPr bwMode="gray">
              <a:xfrm>
                <a:off x="2208" y="1948"/>
                <a:ext cx="1296" cy="634"/>
              </a:xfrm>
              <a:custGeom>
                <a:avLst/>
                <a:gdLst>
                  <a:gd name="T0" fmla="*/ 1252 w 1321"/>
                  <a:gd name="T1" fmla="*/ 318 h 712"/>
                  <a:gd name="T2" fmla="*/ 1268 w 1321"/>
                  <a:gd name="T3" fmla="*/ 351 h 712"/>
                  <a:gd name="T4" fmla="*/ 1271 w 1321"/>
                  <a:gd name="T5" fmla="*/ 381 h 712"/>
                  <a:gd name="T6" fmla="*/ 1266 w 1321"/>
                  <a:gd name="T7" fmla="*/ 409 h 712"/>
                  <a:gd name="T8" fmla="*/ 1249 w 1321"/>
                  <a:gd name="T9" fmla="*/ 436 h 712"/>
                  <a:gd name="T10" fmla="*/ 1224 w 1321"/>
                  <a:gd name="T11" fmla="*/ 459 h 712"/>
                  <a:gd name="T12" fmla="*/ 1193 w 1321"/>
                  <a:gd name="T13" fmla="*/ 479 h 712"/>
                  <a:gd name="T14" fmla="*/ 1151 w 1321"/>
                  <a:gd name="T15" fmla="*/ 498 h 712"/>
                  <a:gd name="T16" fmla="*/ 1104 w 1321"/>
                  <a:gd name="T17" fmla="*/ 515 h 712"/>
                  <a:gd name="T18" fmla="*/ 1051 w 1321"/>
                  <a:gd name="T19" fmla="*/ 529 h 712"/>
                  <a:gd name="T20" fmla="*/ 992 w 1321"/>
                  <a:gd name="T21" fmla="*/ 541 h 712"/>
                  <a:gd name="T22" fmla="*/ 931 w 1321"/>
                  <a:gd name="T23" fmla="*/ 550 h 712"/>
                  <a:gd name="T24" fmla="*/ 862 w 1321"/>
                  <a:gd name="T25" fmla="*/ 558 h 712"/>
                  <a:gd name="T26" fmla="*/ 793 w 1321"/>
                  <a:gd name="T27" fmla="*/ 563 h 712"/>
                  <a:gd name="T28" fmla="*/ 765 w 1321"/>
                  <a:gd name="T29" fmla="*/ 565 h 712"/>
                  <a:gd name="T30" fmla="*/ 458 w 1321"/>
                  <a:gd name="T31" fmla="*/ 565 h 712"/>
                  <a:gd name="T32" fmla="*/ 454 w 1321"/>
                  <a:gd name="T33" fmla="*/ 565 h 712"/>
                  <a:gd name="T34" fmla="*/ 393 w 1321"/>
                  <a:gd name="T35" fmla="*/ 561 h 712"/>
                  <a:gd name="T36" fmla="*/ 335 w 1321"/>
                  <a:gd name="T37" fmla="*/ 558 h 712"/>
                  <a:gd name="T38" fmla="*/ 280 w 1321"/>
                  <a:gd name="T39" fmla="*/ 552 h 712"/>
                  <a:gd name="T40" fmla="*/ 227 w 1321"/>
                  <a:gd name="T41" fmla="*/ 547 h 712"/>
                  <a:gd name="T42" fmla="*/ 179 w 1321"/>
                  <a:gd name="T43" fmla="*/ 537 h 712"/>
                  <a:gd name="T44" fmla="*/ 135 w 1321"/>
                  <a:gd name="T45" fmla="*/ 525 h 712"/>
                  <a:gd name="T46" fmla="*/ 98 w 1321"/>
                  <a:gd name="T47" fmla="*/ 514 h 712"/>
                  <a:gd name="T48" fmla="*/ 65 w 1321"/>
                  <a:gd name="T49" fmla="*/ 500 h 712"/>
                  <a:gd name="T50" fmla="*/ 37 w 1321"/>
                  <a:gd name="T51" fmla="*/ 482 h 712"/>
                  <a:gd name="T52" fmla="*/ 18 w 1321"/>
                  <a:gd name="T53" fmla="*/ 462 h 712"/>
                  <a:gd name="T54" fmla="*/ 6 w 1321"/>
                  <a:gd name="T55" fmla="*/ 439 h 712"/>
                  <a:gd name="T56" fmla="*/ 0 w 1321"/>
                  <a:gd name="T57" fmla="*/ 416 h 712"/>
                  <a:gd name="T58" fmla="*/ 0 w 1321"/>
                  <a:gd name="T59" fmla="*/ 412 h 712"/>
                  <a:gd name="T60" fmla="*/ 4 w 1321"/>
                  <a:gd name="T61" fmla="*/ 386 h 712"/>
                  <a:gd name="T62" fmla="*/ 16 w 1321"/>
                  <a:gd name="T63" fmla="*/ 354 h 712"/>
                  <a:gd name="T64" fmla="*/ 49 w 1321"/>
                  <a:gd name="T65" fmla="*/ 293 h 712"/>
                  <a:gd name="T66" fmla="*/ 90 w 1321"/>
                  <a:gd name="T67" fmla="*/ 237 h 712"/>
                  <a:gd name="T68" fmla="*/ 141 w 1321"/>
                  <a:gd name="T69" fmla="*/ 186 h 712"/>
                  <a:gd name="T70" fmla="*/ 196 w 1321"/>
                  <a:gd name="T71" fmla="*/ 140 h 712"/>
                  <a:gd name="T72" fmla="*/ 260 w 1321"/>
                  <a:gd name="T73" fmla="*/ 99 h 712"/>
                  <a:gd name="T74" fmla="*/ 329 w 1321"/>
                  <a:gd name="T75" fmla="*/ 65 h 712"/>
                  <a:gd name="T76" fmla="*/ 399 w 1321"/>
                  <a:gd name="T77" fmla="*/ 37 h 712"/>
                  <a:gd name="T78" fmla="*/ 479 w 1321"/>
                  <a:gd name="T79" fmla="*/ 17 h 712"/>
                  <a:gd name="T80" fmla="*/ 559 w 1321"/>
                  <a:gd name="T81" fmla="*/ 4 h 712"/>
                  <a:gd name="T82" fmla="*/ 642 w 1321"/>
                  <a:gd name="T83" fmla="*/ 0 h 712"/>
                  <a:gd name="T84" fmla="*/ 642 w 1321"/>
                  <a:gd name="T85" fmla="*/ 0 h 712"/>
                  <a:gd name="T86" fmla="*/ 731 w 1321"/>
                  <a:gd name="T87" fmla="*/ 4 h 712"/>
                  <a:gd name="T88" fmla="*/ 815 w 1321"/>
                  <a:gd name="T89" fmla="*/ 18 h 712"/>
                  <a:gd name="T90" fmla="*/ 897 w 1321"/>
                  <a:gd name="T91" fmla="*/ 42 h 712"/>
                  <a:gd name="T92" fmla="*/ 972 w 1321"/>
                  <a:gd name="T93" fmla="*/ 71 h 712"/>
                  <a:gd name="T94" fmla="*/ 1042 w 1321"/>
                  <a:gd name="T95" fmla="*/ 109 h 712"/>
                  <a:gd name="T96" fmla="*/ 1106 w 1321"/>
                  <a:gd name="T97" fmla="*/ 154 h 712"/>
                  <a:gd name="T98" fmla="*/ 1163 w 1321"/>
                  <a:gd name="T99" fmla="*/ 203 h 712"/>
                  <a:gd name="T100" fmla="*/ 1211 w 1321"/>
                  <a:gd name="T101" fmla="*/ 257 h 712"/>
                  <a:gd name="T102" fmla="*/ 1252 w 1321"/>
                  <a:gd name="T103" fmla="*/ 318 h 712"/>
                  <a:gd name="T104" fmla="*/ 1252 w 1321"/>
                  <a:gd name="T105" fmla="*/ 31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hlink"/>
                  </a:gs>
                </a:gsLst>
                <a:lin ang="5400000" scaled="1"/>
              </a:gradFill>
              <a:ln w="0">
                <a:noFill/>
                <a:prstDash val="solid"/>
                <a:round/>
                <a:headEnd/>
                <a:tailEnd/>
              </a:ln>
            </p:spPr>
            <p:txBody>
              <a:bodyPr/>
              <a:lstStyle/>
              <a:p>
                <a:endParaRPr lang="zh-CN" altLang="en-US"/>
              </a:p>
            </p:txBody>
          </p:sp>
        </p:grpSp>
        <p:sp>
          <p:nvSpPr>
            <p:cNvPr id="5153" name="Text Box 33"/>
            <p:cNvSpPr txBox="1">
              <a:spLocks noChangeArrowheads="1"/>
            </p:cNvSpPr>
            <p:nvPr/>
          </p:nvSpPr>
          <p:spPr bwMode="gray">
            <a:xfrm>
              <a:off x="3741" y="3355"/>
              <a:ext cx="76" cy="2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defRPr/>
              </a:pPr>
              <a:endParaRPr lang="zh-CN" altLang="zh-CN" sz="2400" b="1">
                <a:solidFill>
                  <a:srgbClr val="000000"/>
                </a:solidFill>
                <a:effectLst>
                  <a:outerShdw blurRad="38100" dist="38100" dir="2700000" algn="tl">
                    <a:srgbClr val="C0C0C0"/>
                  </a:outerShdw>
                </a:effectLst>
                <a:latin typeface="Verdana" panose="020B0604030504040204" pitchFamily="34" charset="0"/>
              </a:endParaRPr>
            </a:p>
          </p:txBody>
        </p:sp>
      </p:grpSp>
      <p:sp>
        <p:nvSpPr>
          <p:cNvPr id="6154" name="Rectangle 36"/>
          <p:cNvSpPr>
            <a:spLocks noChangeArrowheads="1"/>
          </p:cNvSpPr>
          <p:nvPr/>
        </p:nvSpPr>
        <p:spPr bwMode="gray">
          <a:xfrm rot="10800000">
            <a:off x="609600" y="4800600"/>
            <a:ext cx="5410200" cy="673100"/>
          </a:xfrm>
          <a:prstGeom prst="rect">
            <a:avLst/>
          </a:prstGeom>
          <a:gradFill rotWithShape="1">
            <a:gsLst>
              <a:gs pos="0">
                <a:srgbClr val="C0C0C0"/>
              </a:gs>
              <a:gs pos="100000">
                <a:schemeClr val="folHlink"/>
              </a:gs>
            </a:gsLst>
            <a:lin ang="0" scaled="1"/>
          </a:gradFill>
          <a:ln w="9525" algn="ctr">
            <a:noFill/>
            <a:miter lim="800000"/>
            <a:headEnd/>
            <a:tailEnd/>
          </a:ln>
          <a:effectLst/>
        </p:spPr>
        <p:txBody>
          <a:bodyPr wrap="none" anchor="ctr"/>
          <a:lstStyle/>
          <a:p>
            <a:pPr algn="ctr" eaLnBrk="1" hangingPunct="1"/>
            <a:endParaRPr lang="zh-CN" altLang="en-US"/>
          </a:p>
        </p:txBody>
      </p:sp>
      <p:grpSp>
        <p:nvGrpSpPr>
          <p:cNvPr id="6155" name="Group 37"/>
          <p:cNvGrpSpPr>
            <a:grpSpLocks/>
          </p:cNvGrpSpPr>
          <p:nvPr/>
        </p:nvGrpSpPr>
        <p:grpSpPr bwMode="auto">
          <a:xfrm>
            <a:off x="228600" y="4724400"/>
            <a:ext cx="990600" cy="838200"/>
            <a:chOff x="2016" y="1920"/>
            <a:chExt cx="1680" cy="1680"/>
          </a:xfrm>
        </p:grpSpPr>
        <p:sp>
          <p:nvSpPr>
            <p:cNvPr id="5158" name="Oval 38"/>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defRPr/>
              </a:pPr>
              <a:endParaRPr lang="zh-CN" altLang="en-US"/>
            </a:p>
          </p:txBody>
        </p:sp>
        <p:sp>
          <p:nvSpPr>
            <p:cNvPr id="6183" name="Freeform 39"/>
            <p:cNvSpPr>
              <a:spLocks/>
            </p:cNvSpPr>
            <p:nvPr/>
          </p:nvSpPr>
          <p:spPr bwMode="gray">
            <a:xfrm>
              <a:off x="2208" y="1948"/>
              <a:ext cx="1296" cy="634"/>
            </a:xfrm>
            <a:custGeom>
              <a:avLst/>
              <a:gdLst>
                <a:gd name="T0" fmla="*/ 1252 w 1321"/>
                <a:gd name="T1" fmla="*/ 318 h 712"/>
                <a:gd name="T2" fmla="*/ 1268 w 1321"/>
                <a:gd name="T3" fmla="*/ 351 h 712"/>
                <a:gd name="T4" fmla="*/ 1271 w 1321"/>
                <a:gd name="T5" fmla="*/ 381 h 712"/>
                <a:gd name="T6" fmla="*/ 1266 w 1321"/>
                <a:gd name="T7" fmla="*/ 409 h 712"/>
                <a:gd name="T8" fmla="*/ 1249 w 1321"/>
                <a:gd name="T9" fmla="*/ 436 h 712"/>
                <a:gd name="T10" fmla="*/ 1224 w 1321"/>
                <a:gd name="T11" fmla="*/ 459 h 712"/>
                <a:gd name="T12" fmla="*/ 1193 w 1321"/>
                <a:gd name="T13" fmla="*/ 479 h 712"/>
                <a:gd name="T14" fmla="*/ 1151 w 1321"/>
                <a:gd name="T15" fmla="*/ 498 h 712"/>
                <a:gd name="T16" fmla="*/ 1104 w 1321"/>
                <a:gd name="T17" fmla="*/ 515 h 712"/>
                <a:gd name="T18" fmla="*/ 1051 w 1321"/>
                <a:gd name="T19" fmla="*/ 529 h 712"/>
                <a:gd name="T20" fmla="*/ 992 w 1321"/>
                <a:gd name="T21" fmla="*/ 541 h 712"/>
                <a:gd name="T22" fmla="*/ 931 w 1321"/>
                <a:gd name="T23" fmla="*/ 550 h 712"/>
                <a:gd name="T24" fmla="*/ 862 w 1321"/>
                <a:gd name="T25" fmla="*/ 558 h 712"/>
                <a:gd name="T26" fmla="*/ 793 w 1321"/>
                <a:gd name="T27" fmla="*/ 563 h 712"/>
                <a:gd name="T28" fmla="*/ 765 w 1321"/>
                <a:gd name="T29" fmla="*/ 565 h 712"/>
                <a:gd name="T30" fmla="*/ 458 w 1321"/>
                <a:gd name="T31" fmla="*/ 565 h 712"/>
                <a:gd name="T32" fmla="*/ 454 w 1321"/>
                <a:gd name="T33" fmla="*/ 565 h 712"/>
                <a:gd name="T34" fmla="*/ 393 w 1321"/>
                <a:gd name="T35" fmla="*/ 561 h 712"/>
                <a:gd name="T36" fmla="*/ 335 w 1321"/>
                <a:gd name="T37" fmla="*/ 558 h 712"/>
                <a:gd name="T38" fmla="*/ 280 w 1321"/>
                <a:gd name="T39" fmla="*/ 552 h 712"/>
                <a:gd name="T40" fmla="*/ 227 w 1321"/>
                <a:gd name="T41" fmla="*/ 547 h 712"/>
                <a:gd name="T42" fmla="*/ 179 w 1321"/>
                <a:gd name="T43" fmla="*/ 537 h 712"/>
                <a:gd name="T44" fmla="*/ 135 w 1321"/>
                <a:gd name="T45" fmla="*/ 525 h 712"/>
                <a:gd name="T46" fmla="*/ 98 w 1321"/>
                <a:gd name="T47" fmla="*/ 514 h 712"/>
                <a:gd name="T48" fmla="*/ 65 w 1321"/>
                <a:gd name="T49" fmla="*/ 500 h 712"/>
                <a:gd name="T50" fmla="*/ 37 w 1321"/>
                <a:gd name="T51" fmla="*/ 482 h 712"/>
                <a:gd name="T52" fmla="*/ 18 w 1321"/>
                <a:gd name="T53" fmla="*/ 462 h 712"/>
                <a:gd name="T54" fmla="*/ 6 w 1321"/>
                <a:gd name="T55" fmla="*/ 439 h 712"/>
                <a:gd name="T56" fmla="*/ 0 w 1321"/>
                <a:gd name="T57" fmla="*/ 416 h 712"/>
                <a:gd name="T58" fmla="*/ 0 w 1321"/>
                <a:gd name="T59" fmla="*/ 412 h 712"/>
                <a:gd name="T60" fmla="*/ 4 w 1321"/>
                <a:gd name="T61" fmla="*/ 386 h 712"/>
                <a:gd name="T62" fmla="*/ 16 w 1321"/>
                <a:gd name="T63" fmla="*/ 354 h 712"/>
                <a:gd name="T64" fmla="*/ 49 w 1321"/>
                <a:gd name="T65" fmla="*/ 293 h 712"/>
                <a:gd name="T66" fmla="*/ 90 w 1321"/>
                <a:gd name="T67" fmla="*/ 237 h 712"/>
                <a:gd name="T68" fmla="*/ 141 w 1321"/>
                <a:gd name="T69" fmla="*/ 186 h 712"/>
                <a:gd name="T70" fmla="*/ 196 w 1321"/>
                <a:gd name="T71" fmla="*/ 140 h 712"/>
                <a:gd name="T72" fmla="*/ 260 w 1321"/>
                <a:gd name="T73" fmla="*/ 99 h 712"/>
                <a:gd name="T74" fmla="*/ 329 w 1321"/>
                <a:gd name="T75" fmla="*/ 65 h 712"/>
                <a:gd name="T76" fmla="*/ 399 w 1321"/>
                <a:gd name="T77" fmla="*/ 37 h 712"/>
                <a:gd name="T78" fmla="*/ 479 w 1321"/>
                <a:gd name="T79" fmla="*/ 17 h 712"/>
                <a:gd name="T80" fmla="*/ 559 w 1321"/>
                <a:gd name="T81" fmla="*/ 4 h 712"/>
                <a:gd name="T82" fmla="*/ 642 w 1321"/>
                <a:gd name="T83" fmla="*/ 0 h 712"/>
                <a:gd name="T84" fmla="*/ 642 w 1321"/>
                <a:gd name="T85" fmla="*/ 0 h 712"/>
                <a:gd name="T86" fmla="*/ 731 w 1321"/>
                <a:gd name="T87" fmla="*/ 4 h 712"/>
                <a:gd name="T88" fmla="*/ 815 w 1321"/>
                <a:gd name="T89" fmla="*/ 18 h 712"/>
                <a:gd name="T90" fmla="*/ 897 w 1321"/>
                <a:gd name="T91" fmla="*/ 42 h 712"/>
                <a:gd name="T92" fmla="*/ 972 w 1321"/>
                <a:gd name="T93" fmla="*/ 71 h 712"/>
                <a:gd name="T94" fmla="*/ 1042 w 1321"/>
                <a:gd name="T95" fmla="*/ 109 h 712"/>
                <a:gd name="T96" fmla="*/ 1106 w 1321"/>
                <a:gd name="T97" fmla="*/ 154 h 712"/>
                <a:gd name="T98" fmla="*/ 1163 w 1321"/>
                <a:gd name="T99" fmla="*/ 203 h 712"/>
                <a:gd name="T100" fmla="*/ 1211 w 1321"/>
                <a:gd name="T101" fmla="*/ 257 h 712"/>
                <a:gd name="T102" fmla="*/ 1252 w 1321"/>
                <a:gd name="T103" fmla="*/ 318 h 712"/>
                <a:gd name="T104" fmla="*/ 1252 w 1321"/>
                <a:gd name="T105" fmla="*/ 31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folHlink"/>
                </a:gs>
              </a:gsLst>
              <a:lin ang="5400000" scaled="1"/>
            </a:gradFill>
            <a:ln w="0">
              <a:noFill/>
              <a:prstDash val="solid"/>
              <a:round/>
              <a:headEnd/>
              <a:tailEnd/>
            </a:ln>
          </p:spPr>
          <p:txBody>
            <a:bodyPr/>
            <a:lstStyle/>
            <a:p>
              <a:endParaRPr lang="zh-CN" altLang="en-US"/>
            </a:p>
          </p:txBody>
        </p:sp>
      </p:grpSp>
      <p:sp>
        <p:nvSpPr>
          <p:cNvPr id="6156" name="Rectangle 51"/>
          <p:cNvSpPr>
            <a:spLocks noChangeArrowheads="1"/>
          </p:cNvSpPr>
          <p:nvPr/>
        </p:nvSpPr>
        <p:spPr bwMode="gray">
          <a:xfrm rot="10800000">
            <a:off x="838200" y="5791200"/>
            <a:ext cx="5486400" cy="673100"/>
          </a:xfrm>
          <a:prstGeom prst="rect">
            <a:avLst/>
          </a:prstGeom>
          <a:gradFill rotWithShape="1">
            <a:gsLst>
              <a:gs pos="0">
                <a:srgbClr val="C0C0C0"/>
              </a:gs>
              <a:gs pos="100000">
                <a:schemeClr val="folHlink"/>
              </a:gs>
            </a:gsLst>
            <a:lin ang="0" scaled="1"/>
          </a:gradFill>
          <a:ln w="9525" algn="ctr">
            <a:noFill/>
            <a:miter lim="800000"/>
            <a:headEnd/>
            <a:tailEnd/>
          </a:ln>
          <a:effectLst/>
        </p:spPr>
        <p:txBody>
          <a:bodyPr wrap="none" anchor="ctr"/>
          <a:lstStyle/>
          <a:p>
            <a:pPr algn="ctr" eaLnBrk="1" hangingPunct="1"/>
            <a:endParaRPr lang="zh-CN" altLang="en-US"/>
          </a:p>
        </p:txBody>
      </p:sp>
      <p:grpSp>
        <p:nvGrpSpPr>
          <p:cNvPr id="6157" name="Group 52"/>
          <p:cNvGrpSpPr>
            <a:grpSpLocks/>
          </p:cNvGrpSpPr>
          <p:nvPr/>
        </p:nvGrpSpPr>
        <p:grpSpPr bwMode="auto">
          <a:xfrm>
            <a:off x="228600" y="5715000"/>
            <a:ext cx="990600" cy="838200"/>
            <a:chOff x="2016" y="1920"/>
            <a:chExt cx="1680" cy="1680"/>
          </a:xfrm>
        </p:grpSpPr>
        <p:sp>
          <p:nvSpPr>
            <p:cNvPr id="5173" name="Oval 53"/>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defRPr/>
              </a:pPr>
              <a:endParaRPr lang="zh-CN" altLang="en-US"/>
            </a:p>
          </p:txBody>
        </p:sp>
        <p:sp>
          <p:nvSpPr>
            <p:cNvPr id="6181" name="Freeform 54"/>
            <p:cNvSpPr>
              <a:spLocks/>
            </p:cNvSpPr>
            <p:nvPr/>
          </p:nvSpPr>
          <p:spPr bwMode="gray">
            <a:xfrm>
              <a:off x="2208" y="1948"/>
              <a:ext cx="1296" cy="634"/>
            </a:xfrm>
            <a:custGeom>
              <a:avLst/>
              <a:gdLst>
                <a:gd name="T0" fmla="*/ 1252 w 1321"/>
                <a:gd name="T1" fmla="*/ 318 h 712"/>
                <a:gd name="T2" fmla="*/ 1268 w 1321"/>
                <a:gd name="T3" fmla="*/ 351 h 712"/>
                <a:gd name="T4" fmla="*/ 1271 w 1321"/>
                <a:gd name="T5" fmla="*/ 381 h 712"/>
                <a:gd name="T6" fmla="*/ 1266 w 1321"/>
                <a:gd name="T7" fmla="*/ 409 h 712"/>
                <a:gd name="T8" fmla="*/ 1249 w 1321"/>
                <a:gd name="T9" fmla="*/ 436 h 712"/>
                <a:gd name="T10" fmla="*/ 1224 w 1321"/>
                <a:gd name="T11" fmla="*/ 459 h 712"/>
                <a:gd name="T12" fmla="*/ 1193 w 1321"/>
                <a:gd name="T13" fmla="*/ 479 h 712"/>
                <a:gd name="T14" fmla="*/ 1151 w 1321"/>
                <a:gd name="T15" fmla="*/ 498 h 712"/>
                <a:gd name="T16" fmla="*/ 1104 w 1321"/>
                <a:gd name="T17" fmla="*/ 515 h 712"/>
                <a:gd name="T18" fmla="*/ 1051 w 1321"/>
                <a:gd name="T19" fmla="*/ 529 h 712"/>
                <a:gd name="T20" fmla="*/ 992 w 1321"/>
                <a:gd name="T21" fmla="*/ 541 h 712"/>
                <a:gd name="T22" fmla="*/ 931 w 1321"/>
                <a:gd name="T23" fmla="*/ 550 h 712"/>
                <a:gd name="T24" fmla="*/ 862 w 1321"/>
                <a:gd name="T25" fmla="*/ 558 h 712"/>
                <a:gd name="T26" fmla="*/ 793 w 1321"/>
                <a:gd name="T27" fmla="*/ 563 h 712"/>
                <a:gd name="T28" fmla="*/ 765 w 1321"/>
                <a:gd name="T29" fmla="*/ 565 h 712"/>
                <a:gd name="T30" fmla="*/ 458 w 1321"/>
                <a:gd name="T31" fmla="*/ 565 h 712"/>
                <a:gd name="T32" fmla="*/ 454 w 1321"/>
                <a:gd name="T33" fmla="*/ 565 h 712"/>
                <a:gd name="T34" fmla="*/ 393 w 1321"/>
                <a:gd name="T35" fmla="*/ 561 h 712"/>
                <a:gd name="T36" fmla="*/ 335 w 1321"/>
                <a:gd name="T37" fmla="*/ 558 h 712"/>
                <a:gd name="T38" fmla="*/ 280 w 1321"/>
                <a:gd name="T39" fmla="*/ 552 h 712"/>
                <a:gd name="T40" fmla="*/ 227 w 1321"/>
                <a:gd name="T41" fmla="*/ 547 h 712"/>
                <a:gd name="T42" fmla="*/ 179 w 1321"/>
                <a:gd name="T43" fmla="*/ 537 h 712"/>
                <a:gd name="T44" fmla="*/ 135 w 1321"/>
                <a:gd name="T45" fmla="*/ 525 h 712"/>
                <a:gd name="T46" fmla="*/ 98 w 1321"/>
                <a:gd name="T47" fmla="*/ 514 h 712"/>
                <a:gd name="T48" fmla="*/ 65 w 1321"/>
                <a:gd name="T49" fmla="*/ 500 h 712"/>
                <a:gd name="T50" fmla="*/ 37 w 1321"/>
                <a:gd name="T51" fmla="*/ 482 h 712"/>
                <a:gd name="T52" fmla="*/ 18 w 1321"/>
                <a:gd name="T53" fmla="*/ 462 h 712"/>
                <a:gd name="T54" fmla="*/ 6 w 1321"/>
                <a:gd name="T55" fmla="*/ 439 h 712"/>
                <a:gd name="T56" fmla="*/ 0 w 1321"/>
                <a:gd name="T57" fmla="*/ 416 h 712"/>
                <a:gd name="T58" fmla="*/ 0 w 1321"/>
                <a:gd name="T59" fmla="*/ 412 h 712"/>
                <a:gd name="T60" fmla="*/ 4 w 1321"/>
                <a:gd name="T61" fmla="*/ 386 h 712"/>
                <a:gd name="T62" fmla="*/ 16 w 1321"/>
                <a:gd name="T63" fmla="*/ 354 h 712"/>
                <a:gd name="T64" fmla="*/ 49 w 1321"/>
                <a:gd name="T65" fmla="*/ 293 h 712"/>
                <a:gd name="T66" fmla="*/ 90 w 1321"/>
                <a:gd name="T67" fmla="*/ 237 h 712"/>
                <a:gd name="T68" fmla="*/ 141 w 1321"/>
                <a:gd name="T69" fmla="*/ 186 h 712"/>
                <a:gd name="T70" fmla="*/ 196 w 1321"/>
                <a:gd name="T71" fmla="*/ 140 h 712"/>
                <a:gd name="T72" fmla="*/ 260 w 1321"/>
                <a:gd name="T73" fmla="*/ 99 h 712"/>
                <a:gd name="T74" fmla="*/ 329 w 1321"/>
                <a:gd name="T75" fmla="*/ 65 h 712"/>
                <a:gd name="T76" fmla="*/ 399 w 1321"/>
                <a:gd name="T77" fmla="*/ 37 h 712"/>
                <a:gd name="T78" fmla="*/ 479 w 1321"/>
                <a:gd name="T79" fmla="*/ 17 h 712"/>
                <a:gd name="T80" fmla="*/ 559 w 1321"/>
                <a:gd name="T81" fmla="*/ 4 h 712"/>
                <a:gd name="T82" fmla="*/ 642 w 1321"/>
                <a:gd name="T83" fmla="*/ 0 h 712"/>
                <a:gd name="T84" fmla="*/ 642 w 1321"/>
                <a:gd name="T85" fmla="*/ 0 h 712"/>
                <a:gd name="T86" fmla="*/ 731 w 1321"/>
                <a:gd name="T87" fmla="*/ 4 h 712"/>
                <a:gd name="T88" fmla="*/ 815 w 1321"/>
                <a:gd name="T89" fmla="*/ 18 h 712"/>
                <a:gd name="T90" fmla="*/ 897 w 1321"/>
                <a:gd name="T91" fmla="*/ 42 h 712"/>
                <a:gd name="T92" fmla="*/ 972 w 1321"/>
                <a:gd name="T93" fmla="*/ 71 h 712"/>
                <a:gd name="T94" fmla="*/ 1042 w 1321"/>
                <a:gd name="T95" fmla="*/ 109 h 712"/>
                <a:gd name="T96" fmla="*/ 1106 w 1321"/>
                <a:gd name="T97" fmla="*/ 154 h 712"/>
                <a:gd name="T98" fmla="*/ 1163 w 1321"/>
                <a:gd name="T99" fmla="*/ 203 h 712"/>
                <a:gd name="T100" fmla="*/ 1211 w 1321"/>
                <a:gd name="T101" fmla="*/ 257 h 712"/>
                <a:gd name="T102" fmla="*/ 1252 w 1321"/>
                <a:gd name="T103" fmla="*/ 318 h 712"/>
                <a:gd name="T104" fmla="*/ 1252 w 1321"/>
                <a:gd name="T105" fmla="*/ 31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folHlink"/>
                </a:gs>
              </a:gsLst>
              <a:lin ang="5400000" scaled="1"/>
            </a:gradFill>
            <a:ln w="0">
              <a:noFill/>
              <a:prstDash val="solid"/>
              <a:round/>
              <a:headEnd/>
              <a:tailEnd/>
            </a:ln>
          </p:spPr>
          <p:txBody>
            <a:bodyPr/>
            <a:lstStyle/>
            <a:p>
              <a:endParaRPr lang="zh-CN" altLang="en-US"/>
            </a:p>
          </p:txBody>
        </p:sp>
      </p:grpSp>
      <p:sp>
        <p:nvSpPr>
          <p:cNvPr id="6158" name="Text Box 55"/>
          <p:cNvSpPr txBox="1">
            <a:spLocks noChangeArrowheads="1"/>
          </p:cNvSpPr>
          <p:nvPr/>
        </p:nvSpPr>
        <p:spPr bwMode="gray">
          <a:xfrm>
            <a:off x="1600200" y="1828800"/>
            <a:ext cx="2819400" cy="366713"/>
          </a:xfrm>
          <a:prstGeom prst="rect">
            <a:avLst/>
          </a:prstGeom>
          <a:noFill/>
          <a:ln w="9525" algn="ctr">
            <a:noFill/>
            <a:miter lim="800000"/>
            <a:headEnd/>
            <a:tailEnd/>
          </a:ln>
          <a:effectLst/>
        </p:spPr>
        <p:txBody>
          <a:bodyPr>
            <a:spAutoFit/>
          </a:bodyPr>
          <a:lstStyle/>
          <a:p>
            <a:pPr algn="ctr" eaLnBrk="1" hangingPunct="1">
              <a:spcBef>
                <a:spcPct val="50000"/>
              </a:spcBef>
            </a:pPr>
            <a:r>
              <a:rPr lang="zh-CN" altLang="en-US" b="1" dirty="0" smtClean="0">
                <a:solidFill>
                  <a:srgbClr val="000000"/>
                </a:solidFill>
              </a:rPr>
              <a:t>明确</a:t>
            </a:r>
            <a:r>
              <a:rPr lang="zh-CN" altLang="en-US" b="1" dirty="0">
                <a:solidFill>
                  <a:srgbClr val="000000"/>
                </a:solidFill>
              </a:rPr>
              <a:t>系统</a:t>
            </a:r>
            <a:r>
              <a:rPr lang="zh-CN" altLang="en-US" b="1" dirty="0" smtClean="0">
                <a:solidFill>
                  <a:srgbClr val="000000"/>
                </a:solidFill>
              </a:rPr>
              <a:t>需求</a:t>
            </a:r>
            <a:endParaRPr lang="zh-CN" altLang="en-US" b="1" dirty="0">
              <a:solidFill>
                <a:srgbClr val="000000"/>
              </a:solidFill>
            </a:endParaRPr>
          </a:p>
        </p:txBody>
      </p:sp>
      <p:sp>
        <p:nvSpPr>
          <p:cNvPr id="6159" name="Text Box 57"/>
          <p:cNvSpPr txBox="1">
            <a:spLocks noChangeArrowheads="1"/>
          </p:cNvSpPr>
          <p:nvPr/>
        </p:nvSpPr>
        <p:spPr bwMode="gray">
          <a:xfrm>
            <a:off x="1219200" y="2819400"/>
            <a:ext cx="3962400" cy="366713"/>
          </a:xfrm>
          <a:prstGeom prst="rect">
            <a:avLst/>
          </a:prstGeom>
          <a:noFill/>
          <a:ln w="9525" algn="ctr">
            <a:noFill/>
            <a:miter lim="800000"/>
            <a:headEnd/>
            <a:tailEnd/>
          </a:ln>
          <a:effectLst/>
        </p:spPr>
        <p:txBody>
          <a:bodyPr>
            <a:spAutoFit/>
          </a:bodyPr>
          <a:lstStyle/>
          <a:p>
            <a:pPr algn="ctr" eaLnBrk="1" hangingPunct="1">
              <a:spcBef>
                <a:spcPct val="50000"/>
              </a:spcBef>
            </a:pPr>
            <a:r>
              <a:rPr lang="zh-CN" altLang="en-US" b="1">
                <a:solidFill>
                  <a:srgbClr val="000000"/>
                </a:solidFill>
              </a:rPr>
              <a:t>整体设计思路，给出系统软件架构</a:t>
            </a:r>
          </a:p>
        </p:txBody>
      </p:sp>
      <p:sp>
        <p:nvSpPr>
          <p:cNvPr id="6160" name="Text Box 58"/>
          <p:cNvSpPr txBox="1">
            <a:spLocks noChangeArrowheads="1"/>
          </p:cNvSpPr>
          <p:nvPr/>
        </p:nvSpPr>
        <p:spPr bwMode="gray">
          <a:xfrm>
            <a:off x="1066800" y="3886200"/>
            <a:ext cx="4724400" cy="366713"/>
          </a:xfrm>
          <a:prstGeom prst="rect">
            <a:avLst/>
          </a:prstGeom>
          <a:noFill/>
          <a:ln w="9525" algn="ctr">
            <a:noFill/>
            <a:miter lim="800000"/>
            <a:headEnd/>
            <a:tailEnd/>
          </a:ln>
          <a:effectLst/>
        </p:spPr>
        <p:txBody>
          <a:bodyPr>
            <a:spAutoFit/>
          </a:bodyPr>
          <a:lstStyle/>
          <a:p>
            <a:pPr algn="ctr" eaLnBrk="1" hangingPunct="1">
              <a:spcBef>
                <a:spcPct val="50000"/>
              </a:spcBef>
            </a:pPr>
            <a:r>
              <a:rPr lang="zh-CN" altLang="en-US" b="1" dirty="0" smtClean="0">
                <a:solidFill>
                  <a:srgbClr val="000000"/>
                </a:solidFill>
              </a:rPr>
              <a:t>研究分布式</a:t>
            </a:r>
            <a:r>
              <a:rPr lang="zh-CN" altLang="en-US" b="1" dirty="0">
                <a:solidFill>
                  <a:srgbClr val="000000"/>
                </a:solidFill>
              </a:rPr>
              <a:t>技术</a:t>
            </a:r>
            <a:r>
              <a:rPr lang="zh-CN" altLang="en-US" b="1" dirty="0" smtClean="0">
                <a:solidFill>
                  <a:srgbClr val="000000"/>
                </a:solidFill>
              </a:rPr>
              <a:t>实现分布式部署</a:t>
            </a:r>
            <a:endParaRPr lang="zh-CN" altLang="en-US" b="1" dirty="0">
              <a:solidFill>
                <a:srgbClr val="000000"/>
              </a:solidFill>
            </a:endParaRPr>
          </a:p>
        </p:txBody>
      </p:sp>
      <p:sp>
        <p:nvSpPr>
          <p:cNvPr id="6161" name="Text Box 59"/>
          <p:cNvSpPr txBox="1">
            <a:spLocks noChangeArrowheads="1"/>
          </p:cNvSpPr>
          <p:nvPr/>
        </p:nvSpPr>
        <p:spPr bwMode="gray">
          <a:xfrm>
            <a:off x="1447800" y="4953000"/>
            <a:ext cx="4267200" cy="366713"/>
          </a:xfrm>
          <a:prstGeom prst="rect">
            <a:avLst/>
          </a:prstGeom>
          <a:noFill/>
          <a:ln w="9525" algn="ctr">
            <a:noFill/>
            <a:miter lim="800000"/>
            <a:headEnd/>
            <a:tailEnd/>
          </a:ln>
          <a:effectLst/>
        </p:spPr>
        <p:txBody>
          <a:bodyPr>
            <a:spAutoFit/>
          </a:bodyPr>
          <a:lstStyle/>
          <a:p>
            <a:pPr algn="ctr" eaLnBrk="1" hangingPunct="1">
              <a:spcBef>
                <a:spcPct val="50000"/>
              </a:spcBef>
            </a:pPr>
            <a:r>
              <a:rPr lang="zh-CN" altLang="en-US" b="1">
                <a:solidFill>
                  <a:srgbClr val="000000"/>
                </a:solidFill>
              </a:rPr>
              <a:t>各功能模块的设计及实现</a:t>
            </a:r>
          </a:p>
        </p:txBody>
      </p:sp>
      <p:sp>
        <p:nvSpPr>
          <p:cNvPr id="6162" name="Text Box 60"/>
          <p:cNvSpPr txBox="1">
            <a:spLocks noChangeArrowheads="1"/>
          </p:cNvSpPr>
          <p:nvPr/>
        </p:nvSpPr>
        <p:spPr bwMode="gray">
          <a:xfrm>
            <a:off x="1524000" y="5943600"/>
            <a:ext cx="4038600" cy="366713"/>
          </a:xfrm>
          <a:prstGeom prst="rect">
            <a:avLst/>
          </a:prstGeom>
          <a:noFill/>
          <a:ln w="9525" algn="ctr">
            <a:noFill/>
            <a:miter lim="800000"/>
            <a:headEnd/>
            <a:tailEnd/>
          </a:ln>
          <a:effectLst/>
        </p:spPr>
        <p:txBody>
          <a:bodyPr>
            <a:spAutoFit/>
          </a:bodyPr>
          <a:lstStyle/>
          <a:p>
            <a:pPr algn="ctr" eaLnBrk="1" hangingPunct="1">
              <a:spcBef>
                <a:spcPct val="50000"/>
              </a:spcBef>
            </a:pPr>
            <a:r>
              <a:rPr lang="zh-CN" altLang="en-US" b="1">
                <a:solidFill>
                  <a:srgbClr val="000000"/>
                </a:solidFill>
              </a:rPr>
              <a:t>系统软件测试</a:t>
            </a:r>
          </a:p>
        </p:txBody>
      </p:sp>
      <p:sp>
        <p:nvSpPr>
          <p:cNvPr id="6164" name="AutoShape 68"/>
          <p:cNvSpPr>
            <a:spLocks noChangeArrowheads="1"/>
          </p:cNvSpPr>
          <p:nvPr/>
        </p:nvSpPr>
        <p:spPr bwMode="auto">
          <a:xfrm flipH="1">
            <a:off x="7696200" y="2667000"/>
            <a:ext cx="68263" cy="131763"/>
          </a:xfrm>
          <a:prstGeom prst="octagon">
            <a:avLst>
              <a:gd name="adj" fmla="val 29287"/>
            </a:avLst>
          </a:prstGeom>
          <a:solidFill>
            <a:schemeClr val="bg1"/>
          </a:solidFill>
          <a:ln w="9525">
            <a:noFill/>
            <a:miter lim="800000"/>
            <a:headEnd/>
            <a:tailEnd/>
          </a:ln>
          <a:effectLst/>
        </p:spPr>
        <p:txBody>
          <a:bodyPr wrap="none" anchor="ctr"/>
          <a:lstStyle/>
          <a:p>
            <a:pPr algn="ctr" eaLnBrk="1" hangingPunct="1"/>
            <a:endParaRPr lang="zh-CN" altLang="en-US"/>
          </a:p>
        </p:txBody>
      </p:sp>
      <p:sp>
        <p:nvSpPr>
          <p:cNvPr id="6165" name="AutoShape 69"/>
          <p:cNvSpPr>
            <a:spLocks noChangeArrowheads="1"/>
          </p:cNvSpPr>
          <p:nvPr/>
        </p:nvSpPr>
        <p:spPr bwMode="auto">
          <a:xfrm flipH="1">
            <a:off x="6143625" y="2640013"/>
            <a:ext cx="69850" cy="131762"/>
          </a:xfrm>
          <a:prstGeom prst="octagon">
            <a:avLst>
              <a:gd name="adj" fmla="val 29287"/>
            </a:avLst>
          </a:prstGeom>
          <a:solidFill>
            <a:schemeClr val="bg1"/>
          </a:solidFill>
          <a:ln w="9525">
            <a:noFill/>
            <a:miter lim="800000"/>
            <a:headEnd/>
            <a:tailEnd/>
          </a:ln>
          <a:effectLst/>
        </p:spPr>
        <p:txBody>
          <a:bodyPr wrap="none" anchor="ctr"/>
          <a:lstStyle/>
          <a:p>
            <a:pPr algn="ctr" eaLnBrk="1" hangingPunct="1"/>
            <a:endParaRPr lang="zh-CN" altLang="en-US"/>
          </a:p>
        </p:txBody>
      </p:sp>
      <p:sp>
        <p:nvSpPr>
          <p:cNvPr id="5190" name="Freeform 70"/>
          <p:cNvSpPr>
            <a:spLocks/>
          </p:cNvSpPr>
          <p:nvPr/>
        </p:nvSpPr>
        <p:spPr bwMode="gray">
          <a:xfrm rot="719095">
            <a:off x="5715000" y="2819400"/>
            <a:ext cx="808038" cy="1693863"/>
          </a:xfrm>
          <a:custGeom>
            <a:avLst/>
            <a:gdLst>
              <a:gd name="T0" fmla="*/ 150 w 509"/>
              <a:gd name="T1" fmla="*/ 1067 h 1067"/>
              <a:gd name="T2" fmla="*/ 149 w 509"/>
              <a:gd name="T3" fmla="*/ 1063 h 1067"/>
              <a:gd name="T4" fmla="*/ 142 w 509"/>
              <a:gd name="T5" fmla="*/ 1050 h 1067"/>
              <a:gd name="T6" fmla="*/ 133 w 509"/>
              <a:gd name="T7" fmla="*/ 1030 h 1067"/>
              <a:gd name="T8" fmla="*/ 122 w 509"/>
              <a:gd name="T9" fmla="*/ 1000 h 1067"/>
              <a:gd name="T10" fmla="*/ 109 w 509"/>
              <a:gd name="T11" fmla="*/ 965 h 1067"/>
              <a:gd name="T12" fmla="*/ 98 w 509"/>
              <a:gd name="T13" fmla="*/ 923 h 1067"/>
              <a:gd name="T14" fmla="*/ 90 w 509"/>
              <a:gd name="T15" fmla="*/ 877 h 1067"/>
              <a:gd name="T16" fmla="*/ 83 w 509"/>
              <a:gd name="T17" fmla="*/ 826 h 1067"/>
              <a:gd name="T18" fmla="*/ 82 w 509"/>
              <a:gd name="T19" fmla="*/ 769 h 1067"/>
              <a:gd name="T20" fmla="*/ 84 w 509"/>
              <a:gd name="T21" fmla="*/ 709 h 1067"/>
              <a:gd name="T22" fmla="*/ 96 w 509"/>
              <a:gd name="T23" fmla="*/ 647 h 1067"/>
              <a:gd name="T24" fmla="*/ 113 w 509"/>
              <a:gd name="T25" fmla="*/ 580 h 1067"/>
              <a:gd name="T26" fmla="*/ 136 w 509"/>
              <a:gd name="T27" fmla="*/ 520 h 1067"/>
              <a:gd name="T28" fmla="*/ 164 w 509"/>
              <a:gd name="T29" fmla="*/ 468 h 1067"/>
              <a:gd name="T30" fmla="*/ 193 w 509"/>
              <a:gd name="T31" fmla="*/ 425 h 1067"/>
              <a:gd name="T32" fmla="*/ 221 w 509"/>
              <a:gd name="T33" fmla="*/ 390 h 1067"/>
              <a:gd name="T34" fmla="*/ 249 w 509"/>
              <a:gd name="T35" fmla="*/ 361 h 1067"/>
              <a:gd name="T36" fmla="*/ 277 w 509"/>
              <a:gd name="T37" fmla="*/ 336 h 1067"/>
              <a:gd name="T38" fmla="*/ 302 w 509"/>
              <a:gd name="T39" fmla="*/ 320 h 1067"/>
              <a:gd name="T40" fmla="*/ 323 w 509"/>
              <a:gd name="T41" fmla="*/ 308 h 1067"/>
              <a:gd name="T42" fmla="*/ 338 w 509"/>
              <a:gd name="T43" fmla="*/ 299 h 1067"/>
              <a:gd name="T44" fmla="*/ 349 w 509"/>
              <a:gd name="T45" fmla="*/ 295 h 1067"/>
              <a:gd name="T46" fmla="*/ 353 w 509"/>
              <a:gd name="T47" fmla="*/ 293 h 1067"/>
              <a:gd name="T48" fmla="*/ 387 w 509"/>
              <a:gd name="T49" fmla="*/ 438 h 1067"/>
              <a:gd name="T50" fmla="*/ 509 w 509"/>
              <a:gd name="T51" fmla="*/ 174 h 1067"/>
              <a:gd name="T52" fmla="*/ 231 w 509"/>
              <a:gd name="T53" fmla="*/ 0 h 1067"/>
              <a:gd name="T54" fmla="*/ 289 w 509"/>
              <a:gd name="T55" fmla="*/ 128 h 1067"/>
              <a:gd name="T56" fmla="*/ 286 w 509"/>
              <a:gd name="T57" fmla="*/ 129 h 1067"/>
              <a:gd name="T58" fmla="*/ 275 w 509"/>
              <a:gd name="T59" fmla="*/ 134 h 1067"/>
              <a:gd name="T60" fmla="*/ 259 w 509"/>
              <a:gd name="T61" fmla="*/ 140 h 1067"/>
              <a:gd name="T62" fmla="*/ 239 w 509"/>
              <a:gd name="T63" fmla="*/ 151 h 1067"/>
              <a:gd name="T64" fmla="*/ 216 w 509"/>
              <a:gd name="T65" fmla="*/ 166 h 1067"/>
              <a:gd name="T66" fmla="*/ 190 w 509"/>
              <a:gd name="T67" fmla="*/ 187 h 1067"/>
              <a:gd name="T68" fmla="*/ 163 w 509"/>
              <a:gd name="T69" fmla="*/ 211 h 1067"/>
              <a:gd name="T70" fmla="*/ 134 w 509"/>
              <a:gd name="T71" fmla="*/ 242 h 1067"/>
              <a:gd name="T72" fmla="*/ 106 w 509"/>
              <a:gd name="T73" fmla="*/ 278 h 1067"/>
              <a:gd name="T74" fmla="*/ 78 w 509"/>
              <a:gd name="T75" fmla="*/ 322 h 1067"/>
              <a:gd name="T76" fmla="*/ 54 w 509"/>
              <a:gd name="T77" fmla="*/ 372 h 1067"/>
              <a:gd name="T78" fmla="*/ 33 w 509"/>
              <a:gd name="T79" fmla="*/ 427 h 1067"/>
              <a:gd name="T80" fmla="*/ 15 w 509"/>
              <a:gd name="T81" fmla="*/ 494 h 1067"/>
              <a:gd name="T82" fmla="*/ 5 w 509"/>
              <a:gd name="T83" fmla="*/ 566 h 1067"/>
              <a:gd name="T84" fmla="*/ 0 w 509"/>
              <a:gd name="T85" fmla="*/ 637 h 1067"/>
              <a:gd name="T86" fmla="*/ 2 w 509"/>
              <a:gd name="T87" fmla="*/ 704 h 1067"/>
              <a:gd name="T88" fmla="*/ 12 w 509"/>
              <a:gd name="T89" fmla="*/ 766 h 1067"/>
              <a:gd name="T90" fmla="*/ 26 w 509"/>
              <a:gd name="T91" fmla="*/ 825 h 1067"/>
              <a:gd name="T92" fmla="*/ 45 w 509"/>
              <a:gd name="T93" fmla="*/ 876 h 1067"/>
              <a:gd name="T94" fmla="*/ 64 w 509"/>
              <a:gd name="T95" fmla="*/ 925 h 1067"/>
              <a:gd name="T96" fmla="*/ 83 w 509"/>
              <a:gd name="T97" fmla="*/ 967 h 1067"/>
              <a:gd name="T98" fmla="*/ 104 w 509"/>
              <a:gd name="T99" fmla="*/ 1001 h 1067"/>
              <a:gd name="T100" fmla="*/ 122 w 509"/>
              <a:gd name="T101" fmla="*/ 1031 h 1067"/>
              <a:gd name="T102" fmla="*/ 137 w 509"/>
              <a:gd name="T103" fmla="*/ 1049 h 1067"/>
              <a:gd name="T104" fmla="*/ 146 w 509"/>
              <a:gd name="T105" fmla="*/ 1063 h 1067"/>
              <a:gd name="T106" fmla="*/ 150 w 509"/>
              <a:gd name="T107" fmla="*/ 1067 h 1067"/>
              <a:gd name="T108" fmla="*/ 150 w 509"/>
              <a:gd name="T109" fmla="*/ 1067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09" h="1067">
                <a:moveTo>
                  <a:pt x="150" y="1067"/>
                </a:moveTo>
                <a:lnTo>
                  <a:pt x="149" y="1063"/>
                </a:lnTo>
                <a:lnTo>
                  <a:pt x="142" y="1050"/>
                </a:lnTo>
                <a:lnTo>
                  <a:pt x="133" y="1030"/>
                </a:lnTo>
                <a:lnTo>
                  <a:pt x="122" y="1000"/>
                </a:lnTo>
                <a:lnTo>
                  <a:pt x="109" y="965"/>
                </a:lnTo>
                <a:lnTo>
                  <a:pt x="98" y="923"/>
                </a:lnTo>
                <a:lnTo>
                  <a:pt x="90" y="877"/>
                </a:lnTo>
                <a:lnTo>
                  <a:pt x="83" y="826"/>
                </a:lnTo>
                <a:lnTo>
                  <a:pt x="82" y="769"/>
                </a:lnTo>
                <a:lnTo>
                  <a:pt x="84" y="709"/>
                </a:lnTo>
                <a:lnTo>
                  <a:pt x="96" y="647"/>
                </a:lnTo>
                <a:lnTo>
                  <a:pt x="113" y="580"/>
                </a:lnTo>
                <a:lnTo>
                  <a:pt x="136" y="520"/>
                </a:lnTo>
                <a:lnTo>
                  <a:pt x="164" y="468"/>
                </a:lnTo>
                <a:lnTo>
                  <a:pt x="193" y="425"/>
                </a:lnTo>
                <a:lnTo>
                  <a:pt x="221" y="390"/>
                </a:lnTo>
                <a:lnTo>
                  <a:pt x="249" y="361"/>
                </a:lnTo>
                <a:lnTo>
                  <a:pt x="277" y="336"/>
                </a:lnTo>
                <a:lnTo>
                  <a:pt x="302" y="320"/>
                </a:lnTo>
                <a:lnTo>
                  <a:pt x="323" y="308"/>
                </a:lnTo>
                <a:lnTo>
                  <a:pt x="338" y="299"/>
                </a:lnTo>
                <a:lnTo>
                  <a:pt x="349" y="295"/>
                </a:lnTo>
                <a:lnTo>
                  <a:pt x="353" y="293"/>
                </a:lnTo>
                <a:lnTo>
                  <a:pt x="387" y="438"/>
                </a:lnTo>
                <a:lnTo>
                  <a:pt x="509" y="174"/>
                </a:lnTo>
                <a:lnTo>
                  <a:pt x="231" y="0"/>
                </a:lnTo>
                <a:lnTo>
                  <a:pt x="289" y="128"/>
                </a:lnTo>
                <a:lnTo>
                  <a:pt x="286" y="129"/>
                </a:lnTo>
                <a:lnTo>
                  <a:pt x="275" y="134"/>
                </a:lnTo>
                <a:lnTo>
                  <a:pt x="259" y="140"/>
                </a:lnTo>
                <a:lnTo>
                  <a:pt x="239" y="151"/>
                </a:lnTo>
                <a:lnTo>
                  <a:pt x="216" y="166"/>
                </a:lnTo>
                <a:lnTo>
                  <a:pt x="190" y="187"/>
                </a:lnTo>
                <a:lnTo>
                  <a:pt x="163" y="211"/>
                </a:lnTo>
                <a:lnTo>
                  <a:pt x="134" y="242"/>
                </a:lnTo>
                <a:lnTo>
                  <a:pt x="106" y="278"/>
                </a:lnTo>
                <a:lnTo>
                  <a:pt x="78" y="322"/>
                </a:lnTo>
                <a:lnTo>
                  <a:pt x="54" y="372"/>
                </a:lnTo>
                <a:lnTo>
                  <a:pt x="33" y="427"/>
                </a:lnTo>
                <a:lnTo>
                  <a:pt x="15" y="494"/>
                </a:lnTo>
                <a:lnTo>
                  <a:pt x="5" y="566"/>
                </a:lnTo>
                <a:lnTo>
                  <a:pt x="0" y="637"/>
                </a:lnTo>
                <a:lnTo>
                  <a:pt x="2" y="704"/>
                </a:lnTo>
                <a:lnTo>
                  <a:pt x="12" y="766"/>
                </a:lnTo>
                <a:lnTo>
                  <a:pt x="26" y="825"/>
                </a:lnTo>
                <a:lnTo>
                  <a:pt x="45" y="876"/>
                </a:lnTo>
                <a:lnTo>
                  <a:pt x="64" y="925"/>
                </a:lnTo>
                <a:lnTo>
                  <a:pt x="83" y="967"/>
                </a:lnTo>
                <a:lnTo>
                  <a:pt x="104" y="1001"/>
                </a:lnTo>
                <a:lnTo>
                  <a:pt x="122" y="1031"/>
                </a:lnTo>
                <a:lnTo>
                  <a:pt x="137" y="1049"/>
                </a:lnTo>
                <a:lnTo>
                  <a:pt x="146" y="1063"/>
                </a:lnTo>
                <a:lnTo>
                  <a:pt x="150" y="1067"/>
                </a:lnTo>
                <a:lnTo>
                  <a:pt x="150" y="1067"/>
                </a:lnTo>
                <a:close/>
              </a:path>
            </a:pathLst>
          </a:custGeom>
          <a:gradFill rotWithShape="1">
            <a:gsLst>
              <a:gs pos="0">
                <a:schemeClr val="folHlink">
                  <a:gamma/>
                  <a:tint val="57647"/>
                  <a:invGamma/>
                  <a:alpha val="32001"/>
                </a:schemeClr>
              </a:gs>
              <a:gs pos="100000">
                <a:schemeClr val="folHlink"/>
              </a:gs>
            </a:gsLst>
            <a:lin ang="0" scaled="1"/>
          </a:gradFill>
          <a:ln>
            <a:noFill/>
          </a:ln>
          <a:extLst>
            <a:ext uri="{91240B29-F687-4F45-9708-019B960494DF}">
              <a14:hiddenLine xmlns:a14="http://schemas.microsoft.com/office/drawing/2010/main" xmlns="" w="12700">
                <a:solidFill>
                  <a:srgbClr val="000000"/>
                </a:solidFill>
                <a:prstDash val="solid"/>
                <a:round/>
                <a:headEnd/>
                <a:tailEnd/>
              </a14:hiddenLine>
            </a:ext>
          </a:extLst>
        </p:spPr>
        <p:txBody>
          <a:bodyPr/>
          <a:lstStyle/>
          <a:p>
            <a:pPr algn="ctr" eaLnBrk="1" hangingPunct="1">
              <a:defRPr/>
            </a:pPr>
            <a:endParaRPr lang="zh-CN" altLang="en-US"/>
          </a:p>
        </p:txBody>
      </p:sp>
      <p:sp>
        <p:nvSpPr>
          <p:cNvPr id="6168" name="AutoShape 74"/>
          <p:cNvSpPr>
            <a:spLocks noChangeArrowheads="1"/>
          </p:cNvSpPr>
          <p:nvPr/>
        </p:nvSpPr>
        <p:spPr bwMode="auto">
          <a:xfrm>
            <a:off x="6705600" y="1371600"/>
            <a:ext cx="2224088" cy="3352800"/>
          </a:xfrm>
          <a:prstGeom prst="roundRect">
            <a:avLst>
              <a:gd name="adj" fmla="val 4690"/>
            </a:avLst>
          </a:prstGeom>
          <a:noFill/>
          <a:ln w="57150">
            <a:solidFill>
              <a:schemeClr val="folHlink"/>
            </a:solidFill>
            <a:round/>
            <a:headEnd/>
            <a:tailEnd/>
          </a:ln>
          <a:effectLst/>
        </p:spPr>
        <p:txBody>
          <a:bodyPr wrap="none" anchor="ctr"/>
          <a:lstStyle/>
          <a:p>
            <a:pPr algn="ctr" eaLnBrk="1" hangingPunct="1"/>
            <a:endParaRPr lang="zh-CN" altLang="en-US"/>
          </a:p>
        </p:txBody>
      </p:sp>
      <p:sp>
        <p:nvSpPr>
          <p:cNvPr id="5195" name="AutoShape 75"/>
          <p:cNvSpPr>
            <a:spLocks noChangeArrowheads="1"/>
          </p:cNvSpPr>
          <p:nvPr/>
        </p:nvSpPr>
        <p:spPr bwMode="gray">
          <a:xfrm>
            <a:off x="6934200" y="1143000"/>
            <a:ext cx="1804988" cy="498475"/>
          </a:xfrm>
          <a:prstGeom prst="roundRect">
            <a:avLst>
              <a:gd name="adj" fmla="val 50000"/>
            </a:avLst>
          </a:prstGeom>
          <a:gradFill rotWithShape="1">
            <a:gsLst>
              <a:gs pos="0">
                <a:schemeClr val="folHlink">
                  <a:gamma/>
                  <a:shade val="38824"/>
                  <a:invGamma/>
                </a:schemeClr>
              </a:gs>
              <a:gs pos="50000">
                <a:schemeClr val="folHlink"/>
              </a:gs>
              <a:gs pos="100000">
                <a:schemeClr val="folHlink">
                  <a:gamma/>
                  <a:shade val="38824"/>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defRPr/>
            </a:pPr>
            <a:endParaRPr lang="zh-CN" altLang="en-US"/>
          </a:p>
        </p:txBody>
      </p:sp>
      <p:sp>
        <p:nvSpPr>
          <p:cNvPr id="6170" name="AutoShape 76"/>
          <p:cNvSpPr>
            <a:spLocks noChangeArrowheads="1"/>
          </p:cNvSpPr>
          <p:nvPr/>
        </p:nvSpPr>
        <p:spPr bwMode="auto">
          <a:xfrm flipH="1">
            <a:off x="8547100" y="1322388"/>
            <a:ext cx="68263" cy="136525"/>
          </a:xfrm>
          <a:prstGeom prst="octagon">
            <a:avLst>
              <a:gd name="adj" fmla="val 29287"/>
            </a:avLst>
          </a:prstGeom>
          <a:solidFill>
            <a:schemeClr val="bg1"/>
          </a:solidFill>
          <a:ln w="9525">
            <a:noFill/>
            <a:miter lim="800000"/>
            <a:headEnd/>
            <a:tailEnd/>
          </a:ln>
          <a:effectLst/>
        </p:spPr>
        <p:txBody>
          <a:bodyPr wrap="none" anchor="ctr"/>
          <a:lstStyle/>
          <a:p>
            <a:pPr algn="ctr" eaLnBrk="1" hangingPunct="1"/>
            <a:endParaRPr lang="zh-CN" altLang="en-US"/>
          </a:p>
        </p:txBody>
      </p:sp>
      <p:sp>
        <p:nvSpPr>
          <p:cNvPr id="6171" name="AutoShape 77"/>
          <p:cNvSpPr>
            <a:spLocks noChangeArrowheads="1"/>
          </p:cNvSpPr>
          <p:nvPr/>
        </p:nvSpPr>
        <p:spPr bwMode="auto">
          <a:xfrm flipH="1">
            <a:off x="7013575" y="1322388"/>
            <a:ext cx="69850" cy="136525"/>
          </a:xfrm>
          <a:prstGeom prst="octagon">
            <a:avLst>
              <a:gd name="adj" fmla="val 29287"/>
            </a:avLst>
          </a:prstGeom>
          <a:solidFill>
            <a:schemeClr val="bg1"/>
          </a:solidFill>
          <a:ln w="9525">
            <a:noFill/>
            <a:miter lim="800000"/>
            <a:headEnd/>
            <a:tailEnd/>
          </a:ln>
          <a:effectLst/>
        </p:spPr>
        <p:txBody>
          <a:bodyPr wrap="none" anchor="ctr"/>
          <a:lstStyle/>
          <a:p>
            <a:pPr algn="ctr" eaLnBrk="1" hangingPunct="1"/>
            <a:endParaRPr lang="zh-CN" altLang="en-US"/>
          </a:p>
        </p:txBody>
      </p:sp>
      <p:sp>
        <p:nvSpPr>
          <p:cNvPr id="6172" name="Text Box 78"/>
          <p:cNvSpPr txBox="1">
            <a:spLocks noChangeArrowheads="1"/>
          </p:cNvSpPr>
          <p:nvPr/>
        </p:nvSpPr>
        <p:spPr bwMode="gray">
          <a:xfrm>
            <a:off x="7239000" y="1143000"/>
            <a:ext cx="1219200" cy="366713"/>
          </a:xfrm>
          <a:prstGeom prst="rect">
            <a:avLst/>
          </a:prstGeom>
          <a:noFill/>
          <a:ln w="9525" algn="ctr">
            <a:noFill/>
            <a:miter lim="800000"/>
            <a:headEnd/>
            <a:tailEnd/>
          </a:ln>
          <a:effectLst/>
        </p:spPr>
        <p:txBody>
          <a:bodyPr>
            <a:spAutoFit/>
          </a:bodyPr>
          <a:lstStyle/>
          <a:p>
            <a:pPr algn="ctr"/>
            <a:r>
              <a:rPr lang="zh-CN" altLang="en-US">
                <a:solidFill>
                  <a:schemeClr val="bg1"/>
                </a:solidFill>
              </a:rPr>
              <a:t>研究目标</a:t>
            </a:r>
          </a:p>
        </p:txBody>
      </p:sp>
      <p:sp>
        <p:nvSpPr>
          <p:cNvPr id="6173" name="Text Box 79"/>
          <p:cNvSpPr txBox="1">
            <a:spLocks noChangeArrowheads="1"/>
          </p:cNvSpPr>
          <p:nvPr/>
        </p:nvSpPr>
        <p:spPr bwMode="auto">
          <a:xfrm>
            <a:off x="6780213" y="1633538"/>
            <a:ext cx="2066925" cy="366712"/>
          </a:xfrm>
          <a:prstGeom prst="rect">
            <a:avLst/>
          </a:prstGeom>
          <a:noFill/>
          <a:ln w="9525" algn="ctr">
            <a:noFill/>
            <a:miter lim="800000"/>
            <a:headEnd/>
            <a:tailEnd/>
          </a:ln>
          <a:effectLst/>
        </p:spPr>
        <p:txBody>
          <a:bodyPr>
            <a:spAutoFit/>
          </a:bodyPr>
          <a:lstStyle/>
          <a:p>
            <a:endParaRPr lang="zh-CN" altLang="zh-CN">
              <a:solidFill>
                <a:srgbClr val="000000"/>
              </a:solidFill>
            </a:endParaRPr>
          </a:p>
        </p:txBody>
      </p:sp>
      <p:sp>
        <p:nvSpPr>
          <p:cNvPr id="6174" name="Text Box 82"/>
          <p:cNvSpPr txBox="1">
            <a:spLocks noChangeArrowheads="1"/>
          </p:cNvSpPr>
          <p:nvPr/>
        </p:nvSpPr>
        <p:spPr bwMode="gray">
          <a:xfrm>
            <a:off x="6781800" y="1752600"/>
            <a:ext cx="2133600" cy="2800767"/>
          </a:xfrm>
          <a:prstGeom prst="rect">
            <a:avLst/>
          </a:prstGeom>
          <a:noFill/>
          <a:ln w="9525" algn="ctr">
            <a:noFill/>
            <a:miter lim="800000"/>
            <a:headEnd/>
            <a:tailEnd/>
          </a:ln>
          <a:effectLst/>
        </p:spPr>
        <p:txBody>
          <a:bodyPr>
            <a:spAutoFit/>
          </a:bodyPr>
          <a:lstStyle/>
          <a:p>
            <a:pPr eaLnBrk="1" hangingPunct="1">
              <a:spcBef>
                <a:spcPct val="50000"/>
              </a:spcBef>
            </a:pPr>
            <a:r>
              <a:rPr lang="en-US" altLang="zh-CN" sz="1600" dirty="0">
                <a:solidFill>
                  <a:srgbClr val="000000"/>
                </a:solidFill>
              </a:rPr>
              <a:t>      </a:t>
            </a:r>
            <a:r>
              <a:rPr lang="zh-CN" altLang="en-US" sz="1600" dirty="0">
                <a:solidFill>
                  <a:srgbClr val="000000"/>
                </a:solidFill>
              </a:rPr>
              <a:t>开发一</a:t>
            </a:r>
            <a:r>
              <a:rPr lang="zh-CN" altLang="en-US" sz="1600" dirty="0" smtClean="0">
                <a:solidFill>
                  <a:srgbClr val="000000"/>
                </a:solidFill>
              </a:rPr>
              <a:t>套应用性能监控系统，用于监控应用健康状况，实现用户自主定义监控指标，结合复杂事件处理技术，为用户提供实时的分析和报警功能，保证用户尽可能快的知道应用的异常情况，尽快的解决问题。</a:t>
            </a:r>
            <a:endParaRPr lang="zh-CN" altLang="en-US" sz="1600" dirty="0"/>
          </a:p>
        </p:txBody>
      </p:sp>
      <p:grpSp>
        <p:nvGrpSpPr>
          <p:cNvPr id="6175" name="Group 21"/>
          <p:cNvGrpSpPr>
            <a:grpSpLocks/>
          </p:cNvGrpSpPr>
          <p:nvPr/>
        </p:nvGrpSpPr>
        <p:grpSpPr bwMode="auto">
          <a:xfrm>
            <a:off x="228600" y="3657600"/>
            <a:ext cx="914400" cy="838200"/>
            <a:chOff x="3938" y="1968"/>
            <a:chExt cx="430" cy="437"/>
          </a:xfrm>
        </p:grpSpPr>
        <p:grpSp>
          <p:nvGrpSpPr>
            <p:cNvPr id="6176" name="Group 22"/>
            <p:cNvGrpSpPr>
              <a:grpSpLocks/>
            </p:cNvGrpSpPr>
            <p:nvPr/>
          </p:nvGrpSpPr>
          <p:grpSpPr bwMode="auto">
            <a:xfrm>
              <a:off x="3938" y="1968"/>
              <a:ext cx="430" cy="437"/>
              <a:chOff x="2016" y="1920"/>
              <a:chExt cx="1680" cy="1680"/>
            </a:xfrm>
          </p:grpSpPr>
          <p:sp>
            <p:nvSpPr>
              <p:cNvPr id="5143" name="Oval 23"/>
              <p:cNvSpPr>
                <a:spLocks noChangeArrowheads="1"/>
              </p:cNvSpPr>
              <p:nvPr/>
            </p:nvSpPr>
            <p:spPr bwMode="gray">
              <a:xfrm>
                <a:off x="2016" y="1920"/>
                <a:ext cx="1680" cy="1680"/>
              </a:xfrm>
              <a:prstGeom prst="ellipse">
                <a:avLst/>
              </a:prstGeom>
              <a:gradFill rotWithShape="1">
                <a:gsLst>
                  <a:gs pos="0">
                    <a:schemeClr val="accent1"/>
                  </a:gs>
                  <a:gs pos="100000">
                    <a:schemeClr val="accent1">
                      <a:gamma/>
                      <a:shade val="30196"/>
                      <a:invGamma/>
                    </a:scheme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defRPr/>
                </a:pPr>
                <a:endParaRPr lang="zh-CN" altLang="en-US"/>
              </a:p>
            </p:txBody>
          </p:sp>
          <p:sp>
            <p:nvSpPr>
              <p:cNvPr id="6179" name="Freeform 24"/>
              <p:cNvSpPr>
                <a:spLocks/>
              </p:cNvSpPr>
              <p:nvPr/>
            </p:nvSpPr>
            <p:spPr bwMode="gray">
              <a:xfrm>
                <a:off x="2208" y="1948"/>
                <a:ext cx="1296" cy="634"/>
              </a:xfrm>
              <a:custGeom>
                <a:avLst/>
                <a:gdLst>
                  <a:gd name="T0" fmla="*/ 1252 w 1321"/>
                  <a:gd name="T1" fmla="*/ 318 h 712"/>
                  <a:gd name="T2" fmla="*/ 1268 w 1321"/>
                  <a:gd name="T3" fmla="*/ 351 h 712"/>
                  <a:gd name="T4" fmla="*/ 1271 w 1321"/>
                  <a:gd name="T5" fmla="*/ 381 h 712"/>
                  <a:gd name="T6" fmla="*/ 1266 w 1321"/>
                  <a:gd name="T7" fmla="*/ 409 h 712"/>
                  <a:gd name="T8" fmla="*/ 1249 w 1321"/>
                  <a:gd name="T9" fmla="*/ 436 h 712"/>
                  <a:gd name="T10" fmla="*/ 1224 w 1321"/>
                  <a:gd name="T11" fmla="*/ 459 h 712"/>
                  <a:gd name="T12" fmla="*/ 1193 w 1321"/>
                  <a:gd name="T13" fmla="*/ 479 h 712"/>
                  <a:gd name="T14" fmla="*/ 1151 w 1321"/>
                  <a:gd name="T15" fmla="*/ 498 h 712"/>
                  <a:gd name="T16" fmla="*/ 1104 w 1321"/>
                  <a:gd name="T17" fmla="*/ 515 h 712"/>
                  <a:gd name="T18" fmla="*/ 1051 w 1321"/>
                  <a:gd name="T19" fmla="*/ 529 h 712"/>
                  <a:gd name="T20" fmla="*/ 992 w 1321"/>
                  <a:gd name="T21" fmla="*/ 541 h 712"/>
                  <a:gd name="T22" fmla="*/ 931 w 1321"/>
                  <a:gd name="T23" fmla="*/ 550 h 712"/>
                  <a:gd name="T24" fmla="*/ 862 w 1321"/>
                  <a:gd name="T25" fmla="*/ 558 h 712"/>
                  <a:gd name="T26" fmla="*/ 793 w 1321"/>
                  <a:gd name="T27" fmla="*/ 563 h 712"/>
                  <a:gd name="T28" fmla="*/ 765 w 1321"/>
                  <a:gd name="T29" fmla="*/ 565 h 712"/>
                  <a:gd name="T30" fmla="*/ 458 w 1321"/>
                  <a:gd name="T31" fmla="*/ 565 h 712"/>
                  <a:gd name="T32" fmla="*/ 454 w 1321"/>
                  <a:gd name="T33" fmla="*/ 565 h 712"/>
                  <a:gd name="T34" fmla="*/ 393 w 1321"/>
                  <a:gd name="T35" fmla="*/ 561 h 712"/>
                  <a:gd name="T36" fmla="*/ 335 w 1321"/>
                  <a:gd name="T37" fmla="*/ 558 h 712"/>
                  <a:gd name="T38" fmla="*/ 280 w 1321"/>
                  <a:gd name="T39" fmla="*/ 552 h 712"/>
                  <a:gd name="T40" fmla="*/ 227 w 1321"/>
                  <a:gd name="T41" fmla="*/ 547 h 712"/>
                  <a:gd name="T42" fmla="*/ 179 w 1321"/>
                  <a:gd name="T43" fmla="*/ 537 h 712"/>
                  <a:gd name="T44" fmla="*/ 135 w 1321"/>
                  <a:gd name="T45" fmla="*/ 525 h 712"/>
                  <a:gd name="T46" fmla="*/ 98 w 1321"/>
                  <a:gd name="T47" fmla="*/ 514 h 712"/>
                  <a:gd name="T48" fmla="*/ 65 w 1321"/>
                  <a:gd name="T49" fmla="*/ 500 h 712"/>
                  <a:gd name="T50" fmla="*/ 37 w 1321"/>
                  <a:gd name="T51" fmla="*/ 482 h 712"/>
                  <a:gd name="T52" fmla="*/ 18 w 1321"/>
                  <a:gd name="T53" fmla="*/ 462 h 712"/>
                  <a:gd name="T54" fmla="*/ 6 w 1321"/>
                  <a:gd name="T55" fmla="*/ 439 h 712"/>
                  <a:gd name="T56" fmla="*/ 0 w 1321"/>
                  <a:gd name="T57" fmla="*/ 416 h 712"/>
                  <a:gd name="T58" fmla="*/ 0 w 1321"/>
                  <a:gd name="T59" fmla="*/ 412 h 712"/>
                  <a:gd name="T60" fmla="*/ 4 w 1321"/>
                  <a:gd name="T61" fmla="*/ 386 h 712"/>
                  <a:gd name="T62" fmla="*/ 16 w 1321"/>
                  <a:gd name="T63" fmla="*/ 354 h 712"/>
                  <a:gd name="T64" fmla="*/ 49 w 1321"/>
                  <a:gd name="T65" fmla="*/ 293 h 712"/>
                  <a:gd name="T66" fmla="*/ 90 w 1321"/>
                  <a:gd name="T67" fmla="*/ 237 h 712"/>
                  <a:gd name="T68" fmla="*/ 141 w 1321"/>
                  <a:gd name="T69" fmla="*/ 186 h 712"/>
                  <a:gd name="T70" fmla="*/ 196 w 1321"/>
                  <a:gd name="T71" fmla="*/ 140 h 712"/>
                  <a:gd name="T72" fmla="*/ 260 w 1321"/>
                  <a:gd name="T73" fmla="*/ 99 h 712"/>
                  <a:gd name="T74" fmla="*/ 329 w 1321"/>
                  <a:gd name="T75" fmla="*/ 65 h 712"/>
                  <a:gd name="T76" fmla="*/ 399 w 1321"/>
                  <a:gd name="T77" fmla="*/ 37 h 712"/>
                  <a:gd name="T78" fmla="*/ 479 w 1321"/>
                  <a:gd name="T79" fmla="*/ 17 h 712"/>
                  <a:gd name="T80" fmla="*/ 559 w 1321"/>
                  <a:gd name="T81" fmla="*/ 4 h 712"/>
                  <a:gd name="T82" fmla="*/ 642 w 1321"/>
                  <a:gd name="T83" fmla="*/ 0 h 712"/>
                  <a:gd name="T84" fmla="*/ 642 w 1321"/>
                  <a:gd name="T85" fmla="*/ 0 h 712"/>
                  <a:gd name="T86" fmla="*/ 731 w 1321"/>
                  <a:gd name="T87" fmla="*/ 4 h 712"/>
                  <a:gd name="T88" fmla="*/ 815 w 1321"/>
                  <a:gd name="T89" fmla="*/ 18 h 712"/>
                  <a:gd name="T90" fmla="*/ 897 w 1321"/>
                  <a:gd name="T91" fmla="*/ 42 h 712"/>
                  <a:gd name="T92" fmla="*/ 972 w 1321"/>
                  <a:gd name="T93" fmla="*/ 71 h 712"/>
                  <a:gd name="T94" fmla="*/ 1042 w 1321"/>
                  <a:gd name="T95" fmla="*/ 109 h 712"/>
                  <a:gd name="T96" fmla="*/ 1106 w 1321"/>
                  <a:gd name="T97" fmla="*/ 154 h 712"/>
                  <a:gd name="T98" fmla="*/ 1163 w 1321"/>
                  <a:gd name="T99" fmla="*/ 203 h 712"/>
                  <a:gd name="T100" fmla="*/ 1211 w 1321"/>
                  <a:gd name="T101" fmla="*/ 257 h 712"/>
                  <a:gd name="T102" fmla="*/ 1252 w 1321"/>
                  <a:gd name="T103" fmla="*/ 318 h 712"/>
                  <a:gd name="T104" fmla="*/ 1252 w 1321"/>
                  <a:gd name="T105" fmla="*/ 31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gradFill>
              <a:ln w="0">
                <a:noFill/>
                <a:prstDash val="solid"/>
                <a:round/>
                <a:headEnd/>
                <a:tailEnd/>
              </a:ln>
            </p:spPr>
            <p:txBody>
              <a:bodyPr/>
              <a:lstStyle/>
              <a:p>
                <a:endParaRPr lang="zh-CN" altLang="en-US"/>
              </a:p>
            </p:txBody>
          </p:sp>
        </p:grpSp>
        <p:sp>
          <p:nvSpPr>
            <p:cNvPr id="5145" name="Text Box 25"/>
            <p:cNvSpPr txBox="1">
              <a:spLocks noChangeArrowheads="1"/>
            </p:cNvSpPr>
            <p:nvPr/>
          </p:nvSpPr>
          <p:spPr bwMode="gray">
            <a:xfrm>
              <a:off x="4107" y="2023"/>
              <a:ext cx="87" cy="2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defRPr/>
              </a:pPr>
              <a:endParaRPr lang="zh-CN" altLang="zh-CN" sz="2400" b="1">
                <a:solidFill>
                  <a:srgbClr val="000000"/>
                </a:solidFill>
                <a:effectLst>
                  <a:outerShdw blurRad="38100" dist="38100" dir="2700000" algn="tl">
                    <a:srgbClr val="C0C0C0"/>
                  </a:outerShdw>
                </a:effectLst>
                <a:latin typeface="Verdana" panose="020B0604030504040204" pitchFamily="34" charset="0"/>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Group 28"/>
          <p:cNvGrpSpPr>
            <a:grpSpLocks/>
          </p:cNvGrpSpPr>
          <p:nvPr/>
        </p:nvGrpSpPr>
        <p:grpSpPr bwMode="auto">
          <a:xfrm>
            <a:off x="609600" y="1447800"/>
            <a:ext cx="3806825" cy="182563"/>
            <a:chOff x="1239" y="3147"/>
            <a:chExt cx="2398" cy="115"/>
          </a:xfrm>
        </p:grpSpPr>
        <p:sp>
          <p:nvSpPr>
            <p:cNvPr id="52" name="Line 22"/>
            <p:cNvSpPr>
              <a:spLocks noChangeShapeType="1"/>
            </p:cNvSpPr>
            <p:nvPr/>
          </p:nvSpPr>
          <p:spPr bwMode="auto">
            <a:xfrm flipV="1">
              <a:off x="1392" y="3204"/>
              <a:ext cx="2245" cy="9"/>
            </a:xfrm>
            <a:prstGeom prst="line">
              <a:avLst/>
            </a:prstGeom>
            <a:noFill/>
            <a:ln w="25400">
              <a:solidFill>
                <a:srgbClr val="FFCC00"/>
              </a:solidFill>
              <a:prstDash val="sysDot"/>
              <a:round/>
              <a:headEnd/>
              <a:tailEnd type="oval"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endParaRPr>
            </a:p>
          </p:txBody>
        </p:sp>
        <p:grpSp>
          <p:nvGrpSpPr>
            <p:cNvPr id="7202" name="Group 23"/>
            <p:cNvGrpSpPr>
              <a:grpSpLocks/>
            </p:cNvGrpSpPr>
            <p:nvPr/>
          </p:nvGrpSpPr>
          <p:grpSpPr bwMode="auto">
            <a:xfrm>
              <a:off x="1239" y="3147"/>
              <a:ext cx="115" cy="115"/>
              <a:chOff x="1239" y="1515"/>
              <a:chExt cx="115" cy="115"/>
            </a:xfrm>
          </p:grpSpPr>
          <p:sp>
            <p:nvSpPr>
              <p:cNvPr id="55" name="AutoShape 24"/>
              <p:cNvSpPr>
                <a:spLocks noChangeArrowheads="1"/>
              </p:cNvSpPr>
              <p:nvPr/>
            </p:nvSpPr>
            <p:spPr bwMode="gray">
              <a:xfrm rot="2700000">
                <a:off x="1239" y="1515"/>
                <a:ext cx="115" cy="115"/>
              </a:xfrm>
              <a:prstGeom prst="rtTriangle">
                <a:avLst/>
              </a:prstGeom>
              <a:solidFill>
                <a:srgbClr val="808080"/>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vert="eaVert" wrap="none" anchor="ctr"/>
              <a:lstStyle/>
              <a:p>
                <a:pPr eaLnBrk="1" fontAlgn="auto" latinLnBrk="1" hangingPunct="1">
                  <a:spcBef>
                    <a:spcPts val="0"/>
                  </a:spcBef>
                  <a:spcAft>
                    <a:spcPts val="0"/>
                  </a:spcAft>
                  <a:defRPr/>
                </a:pPr>
                <a:endParaRPr kumimoji="1" lang="zh-CN" altLang="en-US" sz="2400" kern="0">
                  <a:solidFill>
                    <a:srgbClr val="000000"/>
                  </a:solidFill>
                  <a:latin typeface="Times New Roman" pitchFamily="18" charset="0"/>
                  <a:ea typeface="굴림" pitchFamily="34" charset="-127"/>
                </a:endParaRPr>
              </a:p>
            </p:txBody>
          </p:sp>
          <p:sp>
            <p:nvSpPr>
              <p:cNvPr id="56" name="AutoShape 25"/>
              <p:cNvSpPr>
                <a:spLocks noChangeArrowheads="1"/>
              </p:cNvSpPr>
              <p:nvPr/>
            </p:nvSpPr>
            <p:spPr bwMode="gray">
              <a:xfrm rot="18900000" flipH="1">
                <a:off x="1239" y="1515"/>
                <a:ext cx="115" cy="115"/>
              </a:xfrm>
              <a:prstGeom prst="rtTriangle">
                <a:avLst/>
              </a:prstGeom>
              <a:solidFill>
                <a:srgbClr val="FF9900"/>
              </a:solidFill>
              <a:ln>
                <a:noFill/>
              </a:ln>
              <a:effectLst/>
              <a:extLs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pPr eaLnBrk="1" fontAlgn="auto" latinLnBrk="1" hangingPunct="1">
                  <a:spcBef>
                    <a:spcPts val="0"/>
                  </a:spcBef>
                  <a:spcAft>
                    <a:spcPts val="0"/>
                  </a:spcAft>
                  <a:defRPr/>
                </a:pPr>
                <a:endParaRPr kumimoji="1" lang="zh-CN" altLang="en-US" sz="2400" kern="0">
                  <a:solidFill>
                    <a:srgbClr val="000000"/>
                  </a:solidFill>
                  <a:latin typeface="Times New Roman" pitchFamily="18" charset="0"/>
                  <a:ea typeface="굴림" pitchFamily="34" charset="-127"/>
                </a:endParaRPr>
              </a:p>
            </p:txBody>
          </p:sp>
        </p:grpSp>
      </p:grpSp>
      <p:sp>
        <p:nvSpPr>
          <p:cNvPr id="7172" name="TextBox 45"/>
          <p:cNvSpPr txBox="1">
            <a:spLocks noChangeArrowheads="1"/>
          </p:cNvSpPr>
          <p:nvPr/>
        </p:nvSpPr>
        <p:spPr bwMode="auto">
          <a:xfrm>
            <a:off x="838200" y="990600"/>
            <a:ext cx="3490913" cy="519113"/>
          </a:xfrm>
          <a:prstGeom prst="rect">
            <a:avLst/>
          </a:prstGeom>
          <a:noFill/>
          <a:ln w="9525">
            <a:noFill/>
            <a:miter lim="800000"/>
            <a:headEnd/>
            <a:tailEnd/>
          </a:ln>
        </p:spPr>
        <p:txBody>
          <a:bodyPr>
            <a:spAutoFit/>
          </a:bodyPr>
          <a:lstStyle/>
          <a:p>
            <a:pPr algn="ctr" eaLnBrk="1" hangingPunct="1"/>
            <a:r>
              <a:rPr lang="zh-CN" altLang="en-US" sz="2800">
                <a:solidFill>
                  <a:srgbClr val="0070C0"/>
                </a:solidFill>
                <a:latin typeface="黑体" pitchFamily="49" charset="-122"/>
                <a:ea typeface="黑体" pitchFamily="49" charset="-122"/>
              </a:rPr>
              <a:t>课题设计方案</a:t>
            </a:r>
          </a:p>
        </p:txBody>
      </p:sp>
      <p:sp>
        <p:nvSpPr>
          <p:cNvPr id="10" name="Shape 53"/>
          <p:cNvSpPr/>
          <p:nvPr/>
        </p:nvSpPr>
        <p:spPr>
          <a:xfrm>
            <a:off x="7239000" y="4022939"/>
            <a:ext cx="1524000" cy="838200"/>
          </a:xfrm>
          <a:prstGeom prst="roundRect">
            <a:avLst>
              <a:gd name="adj" fmla="val 0"/>
            </a:avLst>
          </a:prstGeom>
          <a:gradFill>
            <a:gsLst>
              <a:gs pos="0">
                <a:srgbClr val="5E9EFF"/>
              </a:gs>
              <a:gs pos="39999">
                <a:srgbClr val="85C2FF"/>
              </a:gs>
              <a:gs pos="70000">
                <a:srgbClr val="C4D6EB"/>
              </a:gs>
              <a:gs pos="100000">
                <a:srgbClr val="FFEBFA"/>
              </a:gs>
            </a:gsLst>
            <a:lin ang="16320000" scaled="0"/>
          </a:gradFill>
          <a:ln w="38100">
            <a:solidFill>
              <a:srgbClr val="E6E6E6"/>
            </a:solidFill>
          </a:ln>
          <a:effectLst>
            <a:outerShdw blurRad="63500" dist="63499" dir="5400000" rotWithShape="0">
              <a:srgbClr val="808080">
                <a:alpha val="50000"/>
              </a:srgbClr>
            </a:outerShdw>
          </a:effectLst>
        </p:spPr>
        <p:txBody>
          <a:bodyPr lIns="45718" tIns="45718" rIns="45718" bIns="45718"/>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cs typeface="Arial" panose="020B0604020202020204" pitchFamily="34" charset="0"/>
              <a:sym typeface="Arial" panose="020B0604020202020204" pitchFamily="34" charset="0"/>
            </a:endParaRPr>
          </a:p>
        </p:txBody>
      </p:sp>
      <p:sp>
        <p:nvSpPr>
          <p:cNvPr id="12" name="Shape 55"/>
          <p:cNvSpPr/>
          <p:nvPr/>
        </p:nvSpPr>
        <p:spPr>
          <a:xfrm>
            <a:off x="733425" y="2089151"/>
            <a:ext cx="2643188" cy="3854450"/>
          </a:xfrm>
          <a:prstGeom prst="roundRect">
            <a:avLst>
              <a:gd name="adj" fmla="val 9758"/>
            </a:avLst>
          </a:prstGeom>
          <a:gradFill>
            <a:gsLst>
              <a:gs pos="0">
                <a:srgbClr val="FFFFFF"/>
              </a:gs>
              <a:gs pos="100000">
                <a:srgbClr val="66CCFF"/>
              </a:gs>
            </a:gsLst>
            <a:lin ang="2940000"/>
          </a:gradFill>
          <a:ln w="38100">
            <a:solidFill>
              <a:srgbClr val="FFFFFF"/>
            </a:solidFill>
          </a:ln>
          <a:effectLst>
            <a:outerShdw blurRad="63500" dist="63499" dir="5400000" rotWithShape="0">
              <a:srgbClr val="808080">
                <a:alpha val="50000"/>
              </a:srgbClr>
            </a:outerShdw>
          </a:effectLst>
        </p:spPr>
        <p:txBody>
          <a:bodyPr lIns="45718" tIns="45718" rIns="45718" bIns="45718"/>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cs typeface="Arial" panose="020B0604020202020204" pitchFamily="34" charset="0"/>
              <a:sym typeface="Arial" panose="020B0604020202020204" pitchFamily="34" charset="0"/>
            </a:endParaRPr>
          </a:p>
        </p:txBody>
      </p:sp>
      <p:sp>
        <p:nvSpPr>
          <p:cNvPr id="13" name="Shape 56"/>
          <p:cNvSpPr/>
          <p:nvPr/>
        </p:nvSpPr>
        <p:spPr>
          <a:xfrm>
            <a:off x="5029200" y="4392827"/>
            <a:ext cx="1358900" cy="1458912"/>
          </a:xfrm>
          <a:prstGeom prst="roundRect">
            <a:avLst>
              <a:gd name="adj" fmla="val 9310"/>
            </a:avLst>
          </a:prstGeom>
          <a:gradFill>
            <a:gsLst>
              <a:gs pos="0">
                <a:srgbClr val="FFCC66"/>
              </a:gs>
              <a:gs pos="100000">
                <a:srgbClr val="FFFFFF"/>
              </a:gs>
            </a:gsLst>
            <a:lin ang="16320000"/>
          </a:gradFill>
          <a:ln w="38100">
            <a:solidFill>
              <a:srgbClr val="FFCC66"/>
            </a:solidFill>
          </a:ln>
          <a:effectLst>
            <a:outerShdw blurRad="63500" dist="63499" dir="5400000" rotWithShape="0">
              <a:srgbClr val="808080">
                <a:alpha val="50000"/>
              </a:srgbClr>
            </a:outerShdw>
          </a:effectLst>
        </p:spPr>
        <p:txBody>
          <a:bodyPr lIns="45718" tIns="45718" rIns="45718" bIns="45718"/>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cs typeface="Arial" panose="020B0604020202020204" pitchFamily="34" charset="0"/>
              <a:sym typeface="Arial" panose="020B0604020202020204" pitchFamily="34" charset="0"/>
            </a:endParaRPr>
          </a:p>
        </p:txBody>
      </p:sp>
      <p:sp>
        <p:nvSpPr>
          <p:cNvPr id="7178" name="Shape 57"/>
          <p:cNvSpPr>
            <a:spLocks noChangeArrowheads="1"/>
          </p:cNvSpPr>
          <p:nvPr/>
        </p:nvSpPr>
        <p:spPr bwMode="auto">
          <a:xfrm>
            <a:off x="7315200" y="4327739"/>
            <a:ext cx="1322388" cy="246221"/>
          </a:xfrm>
          <a:prstGeom prst="rect">
            <a:avLst/>
          </a:prstGeom>
          <a:noFill/>
          <a:ln w="12700">
            <a:noFill/>
            <a:miter lim="400000"/>
            <a:headEnd/>
            <a:tailEnd/>
          </a:ln>
        </p:spPr>
        <p:txBody>
          <a:bodyPr lIns="0" tIns="0" rIns="0" bIns="0" anchor="ctr">
            <a:spAutoFit/>
          </a:bodyPr>
          <a:lstStyle/>
          <a:p>
            <a:pPr algn="ctr" eaLnBrk="1" hangingPunct="1"/>
            <a:r>
              <a:rPr lang="zh-CN" altLang="en-US" sz="1600" b="1" dirty="0">
                <a:latin typeface="Calibri" pitchFamily="34" charset="0"/>
                <a:sym typeface="Calibri" pitchFamily="34" charset="0"/>
              </a:rPr>
              <a:t>警报处理模块</a:t>
            </a:r>
            <a:endParaRPr lang="zh-CN" altLang="zh-CN" sz="1600" b="1" dirty="0">
              <a:latin typeface="Calibri" pitchFamily="34" charset="0"/>
              <a:sym typeface="Calibri" pitchFamily="34" charset="0"/>
            </a:endParaRPr>
          </a:p>
        </p:txBody>
      </p:sp>
      <p:pic>
        <p:nvPicPr>
          <p:cNvPr id="19" name="image6.png"/>
          <p:cNvPicPr>
            <a:picLocks noChangeAspect="1"/>
          </p:cNvPicPr>
          <p:nvPr/>
        </p:nvPicPr>
        <p:blipFill>
          <a:blip r:embed="rId2" cstate="print"/>
          <a:stretch>
            <a:fillRect/>
          </a:stretch>
        </p:blipFill>
        <p:spPr>
          <a:xfrm>
            <a:off x="1185863" y="2251075"/>
            <a:ext cx="1812925" cy="1138238"/>
          </a:xfrm>
          <a:prstGeom prst="rect">
            <a:avLst/>
          </a:prstGeom>
          <a:ln w="12700">
            <a:miter lim="400000"/>
          </a:ln>
          <a:effectLst>
            <a:outerShdw blurRad="127000" dist="50800" dir="2700000" rotWithShape="0">
              <a:srgbClr val="808080">
                <a:alpha val="50000"/>
              </a:srgbClr>
            </a:outerShdw>
          </a:effectLst>
        </p:spPr>
      </p:pic>
      <p:sp>
        <p:nvSpPr>
          <p:cNvPr id="7180" name="Shape 63"/>
          <p:cNvSpPr>
            <a:spLocks noChangeArrowheads="1"/>
          </p:cNvSpPr>
          <p:nvPr/>
        </p:nvSpPr>
        <p:spPr bwMode="auto">
          <a:xfrm>
            <a:off x="981075" y="3546475"/>
            <a:ext cx="2082800" cy="1646605"/>
          </a:xfrm>
          <a:prstGeom prst="rect">
            <a:avLst/>
          </a:prstGeom>
          <a:noFill/>
          <a:ln w="12700">
            <a:noFill/>
            <a:miter lim="400000"/>
            <a:headEnd/>
            <a:tailEnd/>
          </a:ln>
        </p:spPr>
        <p:txBody>
          <a:bodyPr lIns="0" tIns="0" rIns="0" bIns="0" anchor="ctr">
            <a:spAutoFit/>
          </a:bodyPr>
          <a:lstStyle/>
          <a:p>
            <a:pPr algn="ctr" eaLnBrk="1" hangingPunct="1"/>
            <a:r>
              <a:rPr lang="zh-CN" altLang="en-US" sz="1400" dirty="0" smtClean="0">
                <a:cs typeface="Arial" pitchFamily="34" charset="0"/>
                <a:sym typeface="Arial" pitchFamily="34" charset="0"/>
              </a:rPr>
              <a:t>用户信息配置</a:t>
            </a:r>
            <a:endParaRPr lang="en-US" altLang="zh-CN" sz="1400" dirty="0" smtClean="0">
              <a:cs typeface="Arial" pitchFamily="34" charset="0"/>
              <a:sym typeface="Arial" pitchFamily="34" charset="0"/>
            </a:endParaRPr>
          </a:p>
          <a:p>
            <a:pPr algn="ctr" eaLnBrk="1" hangingPunct="1"/>
            <a:r>
              <a:rPr lang="zh-CN" altLang="en-US" sz="1400" dirty="0" smtClean="0">
                <a:cs typeface="Arial" pitchFamily="34" charset="0"/>
                <a:sym typeface="Arial" pitchFamily="34" charset="0"/>
              </a:rPr>
              <a:t>应用配置</a:t>
            </a:r>
            <a:endParaRPr lang="en-US" altLang="zh-CN" sz="1400" dirty="0" smtClean="0">
              <a:cs typeface="Arial" pitchFamily="34" charset="0"/>
              <a:sym typeface="Arial" pitchFamily="34" charset="0"/>
            </a:endParaRPr>
          </a:p>
          <a:p>
            <a:pPr algn="ctr" eaLnBrk="1" hangingPunct="1"/>
            <a:r>
              <a:rPr lang="zh-CN" altLang="en-US" sz="1400" dirty="0" smtClean="0">
                <a:cs typeface="Arial" pitchFamily="34" charset="0"/>
                <a:sym typeface="Arial" pitchFamily="34" charset="0"/>
              </a:rPr>
              <a:t>数据源配置</a:t>
            </a:r>
            <a:endParaRPr lang="en-US" altLang="zh-CN" sz="1400" dirty="0" smtClean="0">
              <a:cs typeface="Arial" pitchFamily="34" charset="0"/>
              <a:sym typeface="Arial" pitchFamily="34" charset="0"/>
            </a:endParaRPr>
          </a:p>
          <a:p>
            <a:pPr algn="ctr" eaLnBrk="1" hangingPunct="1"/>
            <a:r>
              <a:rPr lang="zh-CN" altLang="en-US" sz="1400" dirty="0" smtClean="0">
                <a:cs typeface="Arial" pitchFamily="34" charset="0"/>
                <a:sym typeface="Arial" pitchFamily="34" charset="0"/>
              </a:rPr>
              <a:t>数据采集任务配置</a:t>
            </a:r>
            <a:endParaRPr lang="zh-CN" altLang="zh-CN" sz="1400" dirty="0" smtClean="0">
              <a:cs typeface="Arial" pitchFamily="34" charset="0"/>
              <a:sym typeface="Arial" pitchFamily="34" charset="0"/>
            </a:endParaRPr>
          </a:p>
          <a:p>
            <a:pPr algn="ctr" eaLnBrk="1" hangingPunct="1"/>
            <a:r>
              <a:rPr lang="zh-CN" altLang="en-US" sz="1400" dirty="0" smtClean="0">
                <a:cs typeface="Arial" pitchFamily="34" charset="0"/>
                <a:sym typeface="Arial" pitchFamily="34" charset="0"/>
              </a:rPr>
              <a:t>监控指标定义</a:t>
            </a:r>
            <a:endParaRPr lang="zh-CN" altLang="zh-CN" sz="1400" dirty="0" smtClean="0">
              <a:cs typeface="Arial" pitchFamily="34" charset="0"/>
              <a:sym typeface="Arial" pitchFamily="34" charset="0"/>
            </a:endParaRPr>
          </a:p>
          <a:p>
            <a:pPr algn="ctr" eaLnBrk="1" hangingPunct="1"/>
            <a:r>
              <a:rPr lang="zh-CN" altLang="en-US" sz="1400" dirty="0" smtClean="0">
                <a:cs typeface="Arial" pitchFamily="34" charset="0"/>
                <a:sym typeface="Arial" pitchFamily="34" charset="0"/>
              </a:rPr>
              <a:t>报警设置</a:t>
            </a:r>
            <a:endParaRPr lang="en-US" altLang="zh-CN" sz="1400" dirty="0" smtClean="0">
              <a:cs typeface="Arial" pitchFamily="34" charset="0"/>
              <a:sym typeface="Arial" pitchFamily="34" charset="0"/>
            </a:endParaRPr>
          </a:p>
          <a:p>
            <a:pPr algn="ctr" eaLnBrk="1" hangingPunct="1"/>
            <a:r>
              <a:rPr lang="zh-CN" altLang="zh-CN" sz="1400" dirty="0" smtClean="0">
                <a:cs typeface="Arial" pitchFamily="34" charset="0"/>
                <a:sym typeface="Arial" pitchFamily="34" charset="0"/>
              </a:rPr>
              <a:t>…</a:t>
            </a:r>
            <a:r>
              <a:rPr lang="zh-CN" altLang="zh-CN" sz="900" dirty="0">
                <a:latin typeface="Calibri" pitchFamily="34" charset="0"/>
                <a:sym typeface="Calibri" pitchFamily="34" charset="0"/>
              </a:rPr>
              <a:t/>
            </a:r>
            <a:br>
              <a:rPr lang="zh-CN" altLang="zh-CN" sz="900" dirty="0">
                <a:latin typeface="Calibri" pitchFamily="34" charset="0"/>
                <a:sym typeface="Calibri" pitchFamily="34" charset="0"/>
              </a:rPr>
            </a:br>
            <a:endParaRPr lang="zh-CN" altLang="zh-CN" sz="900" dirty="0">
              <a:latin typeface="Calibri" pitchFamily="34" charset="0"/>
              <a:sym typeface="Calibri" pitchFamily="34" charset="0"/>
            </a:endParaRPr>
          </a:p>
        </p:txBody>
      </p:sp>
      <p:sp>
        <p:nvSpPr>
          <p:cNvPr id="7181" name="Shape 64"/>
          <p:cNvSpPr>
            <a:spLocks noChangeArrowheads="1"/>
          </p:cNvSpPr>
          <p:nvPr/>
        </p:nvSpPr>
        <p:spPr bwMode="auto">
          <a:xfrm>
            <a:off x="1447800" y="3078163"/>
            <a:ext cx="1356141" cy="246221"/>
          </a:xfrm>
          <a:prstGeom prst="rect">
            <a:avLst/>
          </a:prstGeom>
          <a:noFill/>
          <a:ln w="12700">
            <a:noFill/>
            <a:miter lim="400000"/>
            <a:headEnd/>
            <a:tailEnd/>
          </a:ln>
        </p:spPr>
        <p:txBody>
          <a:bodyPr wrap="none" lIns="0" tIns="0" rIns="0" bIns="0" anchor="ctr">
            <a:spAutoFit/>
          </a:bodyPr>
          <a:lstStyle/>
          <a:p>
            <a:pPr algn="ctr" eaLnBrk="1" hangingPunct="1"/>
            <a:r>
              <a:rPr lang="en-US" altLang="zh-CN" sz="1600" b="1" dirty="0" smtClean="0">
                <a:solidFill>
                  <a:srgbClr val="FFFFFF"/>
                </a:solidFill>
                <a:latin typeface="Calibri Bold" pitchFamily="34" charset="0"/>
                <a:sym typeface="Calibri Bold" pitchFamily="34" charset="0"/>
              </a:rPr>
              <a:t>Config Center</a:t>
            </a:r>
            <a:endParaRPr lang="zh-CN" altLang="zh-CN" sz="1600" b="1" dirty="0">
              <a:solidFill>
                <a:srgbClr val="FFFFFF"/>
              </a:solidFill>
              <a:latin typeface="Calibri Bold" pitchFamily="34" charset="0"/>
              <a:sym typeface="Calibri Bold" pitchFamily="34" charset="0"/>
            </a:endParaRPr>
          </a:p>
        </p:txBody>
      </p:sp>
      <p:sp>
        <p:nvSpPr>
          <p:cNvPr id="7183" name="Shape 69"/>
          <p:cNvSpPr>
            <a:spLocks noChangeArrowheads="1"/>
          </p:cNvSpPr>
          <p:nvPr/>
        </p:nvSpPr>
        <p:spPr bwMode="auto">
          <a:xfrm>
            <a:off x="5168900" y="4467439"/>
            <a:ext cx="1219200" cy="1046440"/>
          </a:xfrm>
          <a:prstGeom prst="rect">
            <a:avLst/>
          </a:prstGeom>
          <a:noFill/>
          <a:ln w="12700">
            <a:noFill/>
            <a:miter lim="400000"/>
            <a:headEnd/>
            <a:tailEnd/>
          </a:ln>
        </p:spPr>
        <p:txBody>
          <a:bodyPr lIns="0" tIns="0" rIns="0" bIns="0" anchor="ctr">
            <a:spAutoFit/>
          </a:bodyPr>
          <a:lstStyle/>
          <a:p>
            <a:pPr algn="ctr" eaLnBrk="1" hangingPunct="1"/>
            <a:r>
              <a:rPr lang="zh-CN" altLang="en-US" sz="1600" b="1" dirty="0">
                <a:latin typeface="Calibri Bold" pitchFamily="34" charset="0"/>
                <a:sym typeface="Calibri Bold" pitchFamily="34" charset="0"/>
              </a:rPr>
              <a:t>复杂</a:t>
            </a:r>
            <a:r>
              <a:rPr lang="zh-CN" altLang="en-US" sz="1600" b="1" dirty="0" smtClean="0">
                <a:latin typeface="Calibri Bold" pitchFamily="34" charset="0"/>
                <a:sym typeface="Calibri Bold" pitchFamily="34" charset="0"/>
              </a:rPr>
              <a:t>事件处理引擎</a:t>
            </a:r>
            <a:endParaRPr lang="en-US" altLang="zh-CN" sz="1600" b="1" dirty="0">
              <a:latin typeface="Calibri Bold" pitchFamily="34" charset="0"/>
              <a:sym typeface="Calibri Bold" pitchFamily="34" charset="0"/>
            </a:endParaRPr>
          </a:p>
          <a:p>
            <a:pPr algn="ctr" eaLnBrk="1" hangingPunct="1"/>
            <a:r>
              <a:rPr lang="zh-CN" altLang="en-US" sz="1200" dirty="0" smtClean="0">
                <a:latin typeface="Calibri" pitchFamily="34" charset="0"/>
                <a:sym typeface="Calibri" pitchFamily="34" charset="0"/>
              </a:rPr>
              <a:t>接收事件流，用户定义的监控规则，输出报警消息</a:t>
            </a:r>
            <a:endParaRPr lang="zh-CN" altLang="zh-CN" sz="1200" dirty="0">
              <a:latin typeface="Calibri" pitchFamily="34" charset="0"/>
              <a:sym typeface="Calibri" pitchFamily="34" charset="0"/>
            </a:endParaRPr>
          </a:p>
        </p:txBody>
      </p:sp>
      <p:pic>
        <p:nvPicPr>
          <p:cNvPr id="7186" name="image15.png"/>
          <p:cNvPicPr>
            <a:picLocks noChangeAspect="1"/>
          </p:cNvPicPr>
          <p:nvPr/>
        </p:nvPicPr>
        <p:blipFill>
          <a:blip r:embed="rId3"/>
          <a:srcRect/>
          <a:stretch>
            <a:fillRect/>
          </a:stretch>
        </p:blipFill>
        <p:spPr bwMode="auto">
          <a:xfrm>
            <a:off x="1679575" y="2511425"/>
            <a:ext cx="839788" cy="514350"/>
          </a:xfrm>
          <a:prstGeom prst="rect">
            <a:avLst/>
          </a:prstGeom>
          <a:noFill/>
          <a:ln w="12700">
            <a:noFill/>
            <a:miter lim="400000"/>
            <a:headEnd/>
            <a:tailEnd/>
          </a:ln>
        </p:spPr>
      </p:pic>
      <p:pic>
        <p:nvPicPr>
          <p:cNvPr id="7187" name="image16.png"/>
          <p:cNvPicPr>
            <a:picLocks noChangeAspect="1"/>
          </p:cNvPicPr>
          <p:nvPr/>
        </p:nvPicPr>
        <p:blipFill>
          <a:blip r:embed="rId4"/>
          <a:srcRect/>
          <a:stretch>
            <a:fillRect/>
          </a:stretch>
        </p:blipFill>
        <p:spPr bwMode="auto">
          <a:xfrm>
            <a:off x="723900" y="2571750"/>
            <a:ext cx="1009650" cy="839788"/>
          </a:xfrm>
          <a:prstGeom prst="rect">
            <a:avLst/>
          </a:prstGeom>
          <a:noFill/>
          <a:ln w="12700">
            <a:noFill/>
            <a:miter lim="400000"/>
            <a:headEnd/>
            <a:tailEnd/>
          </a:ln>
        </p:spPr>
      </p:pic>
      <p:sp>
        <p:nvSpPr>
          <p:cNvPr id="37" name="Shape 53"/>
          <p:cNvSpPr/>
          <p:nvPr/>
        </p:nvSpPr>
        <p:spPr>
          <a:xfrm>
            <a:off x="3886200" y="2194139"/>
            <a:ext cx="1524000" cy="914400"/>
          </a:xfrm>
          <a:prstGeom prst="roundRect">
            <a:avLst>
              <a:gd name="adj" fmla="val 0"/>
            </a:avLst>
          </a:prstGeom>
          <a:gradFill>
            <a:gsLst>
              <a:gs pos="0">
                <a:srgbClr val="FFFFFF"/>
              </a:gs>
              <a:gs pos="100000">
                <a:srgbClr val="B3B3B3"/>
              </a:gs>
            </a:gsLst>
            <a:lin ang="16320000"/>
          </a:gradFill>
          <a:ln w="38100">
            <a:solidFill>
              <a:srgbClr val="E6E6E6"/>
            </a:solidFill>
          </a:ln>
          <a:effectLst>
            <a:outerShdw blurRad="63500" dist="63499" dir="5400000" rotWithShape="0">
              <a:srgbClr val="808080">
                <a:alpha val="50000"/>
              </a:srgbClr>
            </a:outerShdw>
          </a:effectLst>
        </p:spPr>
        <p:txBody>
          <a:bodyPr lIns="45718" tIns="45718" rIns="45718" bIns="45718"/>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cs typeface="Arial" panose="020B0604020202020204" pitchFamily="34" charset="0"/>
              <a:sym typeface="Arial" panose="020B0604020202020204" pitchFamily="34" charset="0"/>
            </a:endParaRPr>
          </a:p>
        </p:txBody>
      </p:sp>
      <p:sp>
        <p:nvSpPr>
          <p:cNvPr id="38" name="Shape 53"/>
          <p:cNvSpPr/>
          <p:nvPr/>
        </p:nvSpPr>
        <p:spPr>
          <a:xfrm>
            <a:off x="6477000" y="2194139"/>
            <a:ext cx="1524000" cy="914400"/>
          </a:xfrm>
          <a:prstGeom prst="roundRect">
            <a:avLst>
              <a:gd name="adj" fmla="val 0"/>
            </a:avLst>
          </a:prstGeom>
          <a:gradFill>
            <a:gsLst>
              <a:gs pos="0">
                <a:schemeClr val="tx2">
                  <a:lumMod val="75000"/>
                </a:schemeClr>
              </a:gs>
              <a:gs pos="100000">
                <a:srgbClr val="B3B3B3"/>
              </a:gs>
            </a:gsLst>
            <a:lin ang="16320000"/>
          </a:gradFill>
          <a:ln w="38100">
            <a:solidFill>
              <a:srgbClr val="E6E6E6"/>
            </a:solidFill>
          </a:ln>
          <a:effectLst>
            <a:outerShdw blurRad="63500" dist="63499" dir="5400000" rotWithShape="0">
              <a:srgbClr val="808080">
                <a:alpha val="50000"/>
              </a:srgbClr>
            </a:outerShdw>
          </a:effectLst>
        </p:spPr>
        <p:txBody>
          <a:bodyPr lIns="45718" tIns="45718" rIns="45718" bIns="45718"/>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cs typeface="Arial" panose="020B0604020202020204" pitchFamily="34" charset="0"/>
              <a:sym typeface="Arial" panose="020B0604020202020204" pitchFamily="34" charset="0"/>
            </a:endParaRPr>
          </a:p>
        </p:txBody>
      </p:sp>
      <p:sp>
        <p:nvSpPr>
          <p:cNvPr id="39" name="Shape 57"/>
          <p:cNvSpPr>
            <a:spLocks noChangeArrowheads="1"/>
          </p:cNvSpPr>
          <p:nvPr/>
        </p:nvSpPr>
        <p:spPr bwMode="auto">
          <a:xfrm>
            <a:off x="6553200" y="2498939"/>
            <a:ext cx="1322388" cy="492443"/>
          </a:xfrm>
          <a:prstGeom prst="rect">
            <a:avLst/>
          </a:prstGeom>
          <a:noFill/>
          <a:ln w="12700">
            <a:noFill/>
            <a:miter lim="400000"/>
            <a:headEnd/>
            <a:tailEnd/>
          </a:ln>
        </p:spPr>
        <p:txBody>
          <a:bodyPr lIns="0" tIns="0" rIns="0" bIns="0" anchor="ctr">
            <a:spAutoFit/>
          </a:bodyPr>
          <a:lstStyle/>
          <a:p>
            <a:pPr algn="ctr" eaLnBrk="1" hangingPunct="1"/>
            <a:r>
              <a:rPr lang="zh-CN" altLang="en-US" sz="1600" b="1" dirty="0">
                <a:latin typeface="Calibri Bold" pitchFamily="34" charset="0"/>
                <a:sym typeface="Calibri" pitchFamily="34" charset="0"/>
              </a:rPr>
              <a:t>监控指标定义模块</a:t>
            </a:r>
            <a:endParaRPr lang="zh-CN" altLang="zh-CN" sz="1600" b="1" dirty="0">
              <a:latin typeface="Calibri Bold" pitchFamily="34" charset="0"/>
              <a:sym typeface="Calibri" pitchFamily="34" charset="0"/>
            </a:endParaRPr>
          </a:p>
        </p:txBody>
      </p:sp>
      <p:sp>
        <p:nvSpPr>
          <p:cNvPr id="42" name="Shape 57"/>
          <p:cNvSpPr>
            <a:spLocks noChangeArrowheads="1"/>
          </p:cNvSpPr>
          <p:nvPr/>
        </p:nvSpPr>
        <p:spPr bwMode="auto">
          <a:xfrm>
            <a:off x="3962400" y="2498939"/>
            <a:ext cx="1322388" cy="492443"/>
          </a:xfrm>
          <a:prstGeom prst="rect">
            <a:avLst/>
          </a:prstGeom>
          <a:noFill/>
          <a:ln w="12700">
            <a:noFill/>
            <a:miter lim="400000"/>
            <a:headEnd/>
            <a:tailEnd/>
          </a:ln>
        </p:spPr>
        <p:txBody>
          <a:bodyPr lIns="0" tIns="0" rIns="0" bIns="0" anchor="ctr">
            <a:spAutoFit/>
          </a:bodyPr>
          <a:lstStyle/>
          <a:p>
            <a:pPr algn="ctr" eaLnBrk="1" hangingPunct="1"/>
            <a:r>
              <a:rPr lang="zh-CN" altLang="en-US" sz="1600" b="1" dirty="0">
                <a:latin typeface="Calibri Bold" pitchFamily="34" charset="0"/>
                <a:sym typeface="Calibri" pitchFamily="34" charset="0"/>
              </a:rPr>
              <a:t>监控数据采集模块</a:t>
            </a:r>
            <a:endParaRPr lang="zh-CN" altLang="zh-CN" sz="1600" b="1" dirty="0">
              <a:latin typeface="Calibri Bold" pitchFamily="34" charset="0"/>
              <a:sym typeface="Calibri" pitchFamily="34" charset="0"/>
            </a:endParaRPr>
          </a:p>
        </p:txBody>
      </p:sp>
      <p:sp>
        <p:nvSpPr>
          <p:cNvPr id="43" name="Shape 84"/>
          <p:cNvSpPr/>
          <p:nvPr/>
        </p:nvSpPr>
        <p:spPr>
          <a:xfrm>
            <a:off x="4419600" y="3108539"/>
            <a:ext cx="990600" cy="12192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244" y="1320"/>
                </a:lnTo>
                <a:lnTo>
                  <a:pt x="2408" y="2056"/>
                </a:lnTo>
                <a:lnTo>
                  <a:pt x="19566" y="19214"/>
                </a:lnTo>
                <a:lnTo>
                  <a:pt x="20402" y="18478"/>
                </a:lnTo>
                <a:lnTo>
                  <a:pt x="21600" y="21600"/>
                </a:lnTo>
                <a:lnTo>
                  <a:pt x="18356" y="20280"/>
                </a:lnTo>
                <a:lnTo>
                  <a:pt x="19192" y="19544"/>
                </a:lnTo>
                <a:lnTo>
                  <a:pt x="2034" y="2386"/>
                </a:lnTo>
                <a:lnTo>
                  <a:pt x="1198" y="3122"/>
                </a:lnTo>
                <a:close/>
              </a:path>
            </a:pathLst>
          </a:custGeom>
          <a:gradFill>
            <a:gsLst>
              <a:gs pos="0">
                <a:srgbClr val="CC66FF"/>
              </a:gs>
              <a:gs pos="51427">
                <a:srgbClr val="FFFFFF"/>
              </a:gs>
              <a:gs pos="100000">
                <a:srgbClr val="CC66FF"/>
              </a:gs>
            </a:gsLst>
            <a:lin ang="4560000"/>
          </a:gradFill>
          <a:ln w="25400">
            <a:solidFill>
              <a:srgbClr val="FFFFFF"/>
            </a:solidFill>
            <a:miter/>
          </a:ln>
          <a:effectLst>
            <a:outerShdw blurRad="127000" dist="50800" dir="2700000" rotWithShape="0">
              <a:srgbClr val="808080">
                <a:alpha val="50000"/>
              </a:srgbClr>
            </a:outerShdw>
          </a:effectLst>
        </p:spPr>
        <p:txBody>
          <a:bodyPr lIns="45718" tIns="45718" rIns="45718" bIns="45718"/>
          <a:lstStyle/>
          <a:p>
            <a:pPr algn="ctr" eaLnBrk="1" hangingPunct="1">
              <a:defRPr>
                <a:latin typeface="Arial"/>
                <a:ea typeface="Arial"/>
                <a:cs typeface="Arial"/>
                <a:sym typeface="Arial"/>
              </a:defRPr>
            </a:pPr>
            <a:endParaRPr>
              <a:latin typeface="Arial"/>
              <a:ea typeface="Arial"/>
              <a:cs typeface="Arial"/>
              <a:sym typeface="Arial"/>
            </a:endParaRPr>
          </a:p>
        </p:txBody>
      </p:sp>
      <p:sp>
        <p:nvSpPr>
          <p:cNvPr id="44" name="Shape 85"/>
          <p:cNvSpPr>
            <a:spLocks noChangeArrowheads="1"/>
          </p:cNvSpPr>
          <p:nvPr/>
        </p:nvSpPr>
        <p:spPr bwMode="auto">
          <a:xfrm>
            <a:off x="4724400" y="3654351"/>
            <a:ext cx="762000" cy="161583"/>
          </a:xfrm>
          <a:prstGeom prst="rect">
            <a:avLst/>
          </a:prstGeom>
          <a:noFill/>
          <a:ln w="12700">
            <a:noFill/>
            <a:miter lim="400000"/>
            <a:headEnd/>
            <a:tailEnd/>
          </a:ln>
        </p:spPr>
        <p:txBody>
          <a:bodyPr wrap="square" lIns="0" tIns="0" rIns="0" bIns="0">
            <a:spAutoFit/>
          </a:bodyPr>
          <a:lstStyle/>
          <a:p>
            <a:pPr algn="ctr" eaLnBrk="1" hangingPunct="1"/>
            <a:r>
              <a:rPr lang="zh-CN" altLang="en-US" sz="1050" b="1" dirty="0" smtClean="0">
                <a:solidFill>
                  <a:srgbClr val="400080"/>
                </a:solidFill>
                <a:latin typeface="Calibri Bold" pitchFamily="34" charset="0"/>
                <a:sym typeface="Calibri Bold" pitchFamily="34" charset="0"/>
              </a:rPr>
              <a:t>事件流</a:t>
            </a:r>
            <a:endParaRPr lang="zh-CN" altLang="zh-CN" sz="1050" b="1" dirty="0">
              <a:solidFill>
                <a:srgbClr val="400080"/>
              </a:solidFill>
              <a:latin typeface="Calibri Bold" pitchFamily="34" charset="0"/>
              <a:sym typeface="Calibri Bold" pitchFamily="34" charset="0"/>
            </a:endParaRPr>
          </a:p>
        </p:txBody>
      </p:sp>
      <p:sp>
        <p:nvSpPr>
          <p:cNvPr id="48" name="Shape 84"/>
          <p:cNvSpPr/>
          <p:nvPr/>
        </p:nvSpPr>
        <p:spPr>
          <a:xfrm rot="4532325">
            <a:off x="5801125" y="3130779"/>
            <a:ext cx="990600" cy="12192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244" y="1320"/>
                </a:lnTo>
                <a:lnTo>
                  <a:pt x="2408" y="2056"/>
                </a:lnTo>
                <a:lnTo>
                  <a:pt x="19566" y="19214"/>
                </a:lnTo>
                <a:lnTo>
                  <a:pt x="20402" y="18478"/>
                </a:lnTo>
                <a:lnTo>
                  <a:pt x="21600" y="21600"/>
                </a:lnTo>
                <a:lnTo>
                  <a:pt x="18356" y="20280"/>
                </a:lnTo>
                <a:lnTo>
                  <a:pt x="19192" y="19544"/>
                </a:lnTo>
                <a:lnTo>
                  <a:pt x="2034" y="2386"/>
                </a:lnTo>
                <a:lnTo>
                  <a:pt x="1198" y="3122"/>
                </a:lnTo>
                <a:close/>
              </a:path>
            </a:pathLst>
          </a:custGeom>
          <a:gradFill>
            <a:gsLst>
              <a:gs pos="0">
                <a:srgbClr val="CC66FF"/>
              </a:gs>
              <a:gs pos="51427">
                <a:srgbClr val="FFFFFF"/>
              </a:gs>
              <a:gs pos="100000">
                <a:srgbClr val="CC66FF"/>
              </a:gs>
            </a:gsLst>
            <a:lin ang="4560000"/>
          </a:gradFill>
          <a:ln w="25400">
            <a:solidFill>
              <a:srgbClr val="FFFFFF"/>
            </a:solidFill>
            <a:miter/>
          </a:ln>
          <a:effectLst>
            <a:outerShdw blurRad="127000" dist="50800" dir="2700000" rotWithShape="0">
              <a:srgbClr val="808080">
                <a:alpha val="50000"/>
              </a:srgbClr>
            </a:outerShdw>
          </a:effectLst>
        </p:spPr>
        <p:txBody>
          <a:bodyPr lIns="45718" tIns="45718" rIns="45718" bIns="45718"/>
          <a:lstStyle/>
          <a:p>
            <a:pPr algn="ctr" eaLnBrk="1" hangingPunct="1">
              <a:defRPr>
                <a:latin typeface="Arial"/>
                <a:ea typeface="Arial"/>
                <a:cs typeface="Arial"/>
                <a:sym typeface="Arial"/>
              </a:defRPr>
            </a:pPr>
            <a:endParaRPr>
              <a:latin typeface="Arial"/>
              <a:ea typeface="Arial"/>
              <a:cs typeface="Arial"/>
              <a:sym typeface="Arial"/>
            </a:endParaRPr>
          </a:p>
        </p:txBody>
      </p:sp>
      <p:sp>
        <p:nvSpPr>
          <p:cNvPr id="50" name="Shape 85"/>
          <p:cNvSpPr>
            <a:spLocks noChangeArrowheads="1"/>
          </p:cNvSpPr>
          <p:nvPr/>
        </p:nvSpPr>
        <p:spPr bwMode="auto">
          <a:xfrm>
            <a:off x="6172200" y="3625062"/>
            <a:ext cx="990600" cy="169277"/>
          </a:xfrm>
          <a:prstGeom prst="rect">
            <a:avLst/>
          </a:prstGeom>
          <a:noFill/>
          <a:ln w="12700">
            <a:noFill/>
            <a:miter lim="400000"/>
            <a:headEnd/>
            <a:tailEnd/>
          </a:ln>
        </p:spPr>
        <p:txBody>
          <a:bodyPr wrap="square" lIns="0" tIns="0" rIns="0" bIns="0">
            <a:spAutoFit/>
          </a:bodyPr>
          <a:lstStyle/>
          <a:p>
            <a:pPr algn="ctr" eaLnBrk="1" hangingPunct="1"/>
            <a:r>
              <a:rPr lang="en-US" altLang="zh-CN" sz="1100" b="1" dirty="0" smtClean="0">
                <a:solidFill>
                  <a:srgbClr val="400080"/>
                </a:solidFill>
                <a:latin typeface="Calibri Bold" pitchFamily="34" charset="0"/>
                <a:sym typeface="Calibri Bold" pitchFamily="34" charset="0"/>
              </a:rPr>
              <a:t>rul</a:t>
            </a:r>
            <a:r>
              <a:rPr lang="en-US" altLang="zh-CN" sz="1050" b="1" dirty="0" smtClean="0">
                <a:solidFill>
                  <a:srgbClr val="400080"/>
                </a:solidFill>
                <a:latin typeface="Calibri Bold" pitchFamily="34" charset="0"/>
                <a:sym typeface="Calibri Bold" pitchFamily="34" charset="0"/>
              </a:rPr>
              <a:t>es</a:t>
            </a:r>
            <a:endParaRPr lang="zh-CN" altLang="zh-CN" sz="1050" b="1" dirty="0">
              <a:solidFill>
                <a:srgbClr val="400080"/>
              </a:solidFill>
              <a:latin typeface="Calibri Bold" pitchFamily="34" charset="0"/>
              <a:sym typeface="Calibri Bold" pitchFamily="34" charset="0"/>
            </a:endParaRPr>
          </a:p>
        </p:txBody>
      </p:sp>
      <p:sp>
        <p:nvSpPr>
          <p:cNvPr id="51" name="Shape 84"/>
          <p:cNvSpPr/>
          <p:nvPr/>
        </p:nvSpPr>
        <p:spPr>
          <a:xfrm rot="5854263">
            <a:off x="6565604" y="4686499"/>
            <a:ext cx="990600" cy="12192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244" y="1320"/>
                </a:lnTo>
                <a:lnTo>
                  <a:pt x="2408" y="2056"/>
                </a:lnTo>
                <a:lnTo>
                  <a:pt x="19566" y="19214"/>
                </a:lnTo>
                <a:lnTo>
                  <a:pt x="20402" y="18478"/>
                </a:lnTo>
                <a:lnTo>
                  <a:pt x="21600" y="21600"/>
                </a:lnTo>
                <a:lnTo>
                  <a:pt x="18356" y="20280"/>
                </a:lnTo>
                <a:lnTo>
                  <a:pt x="19192" y="19544"/>
                </a:lnTo>
                <a:lnTo>
                  <a:pt x="2034" y="2386"/>
                </a:lnTo>
                <a:lnTo>
                  <a:pt x="1198" y="3122"/>
                </a:lnTo>
                <a:close/>
              </a:path>
            </a:pathLst>
          </a:custGeom>
          <a:gradFill>
            <a:gsLst>
              <a:gs pos="0">
                <a:srgbClr val="CC66FF"/>
              </a:gs>
              <a:gs pos="51427">
                <a:srgbClr val="FFFFFF"/>
              </a:gs>
              <a:gs pos="100000">
                <a:srgbClr val="CC66FF"/>
              </a:gs>
            </a:gsLst>
            <a:lin ang="4560000"/>
          </a:gradFill>
          <a:ln w="25400">
            <a:solidFill>
              <a:srgbClr val="FFFFFF"/>
            </a:solidFill>
            <a:miter/>
          </a:ln>
          <a:effectLst>
            <a:outerShdw blurRad="127000" dist="50800" dir="2700000" rotWithShape="0">
              <a:srgbClr val="808080">
                <a:alpha val="50000"/>
              </a:srgbClr>
            </a:outerShdw>
          </a:effectLst>
        </p:spPr>
        <p:txBody>
          <a:bodyPr lIns="45718" tIns="45718" rIns="45718" bIns="45718"/>
          <a:lstStyle/>
          <a:p>
            <a:pPr algn="ctr" eaLnBrk="1" hangingPunct="1">
              <a:defRPr>
                <a:latin typeface="Arial"/>
                <a:ea typeface="Arial"/>
                <a:cs typeface="Arial"/>
                <a:sym typeface="Arial"/>
              </a:defRPr>
            </a:pPr>
            <a:endParaRPr>
              <a:latin typeface="Arial"/>
              <a:ea typeface="Arial"/>
              <a:cs typeface="Arial"/>
              <a:sym typeface="Arial"/>
            </a:endParaRPr>
          </a:p>
        </p:txBody>
      </p:sp>
      <p:sp>
        <p:nvSpPr>
          <p:cNvPr id="54" name="Shape 85"/>
          <p:cNvSpPr>
            <a:spLocks noChangeArrowheads="1"/>
          </p:cNvSpPr>
          <p:nvPr/>
        </p:nvSpPr>
        <p:spPr bwMode="auto">
          <a:xfrm>
            <a:off x="6400800" y="5149062"/>
            <a:ext cx="990600" cy="169277"/>
          </a:xfrm>
          <a:prstGeom prst="rect">
            <a:avLst/>
          </a:prstGeom>
          <a:noFill/>
          <a:ln w="12700">
            <a:noFill/>
            <a:miter lim="400000"/>
            <a:headEnd/>
            <a:tailEnd/>
          </a:ln>
        </p:spPr>
        <p:txBody>
          <a:bodyPr wrap="square" lIns="0" tIns="0" rIns="0" bIns="0">
            <a:spAutoFit/>
          </a:bodyPr>
          <a:lstStyle/>
          <a:p>
            <a:pPr algn="ctr" eaLnBrk="1" hangingPunct="1"/>
            <a:r>
              <a:rPr lang="en-US" altLang="zh-CN" sz="1100" b="1" dirty="0">
                <a:solidFill>
                  <a:srgbClr val="400080"/>
                </a:solidFill>
                <a:latin typeface="Calibri Bold" pitchFamily="34" charset="0"/>
                <a:sym typeface="Calibri Bold" pitchFamily="34" charset="0"/>
              </a:rPr>
              <a:t>alert</a:t>
            </a:r>
            <a:r>
              <a:rPr lang="en-US" altLang="zh-CN" sz="1050" b="1" dirty="0" smtClean="0">
                <a:solidFill>
                  <a:srgbClr val="400080"/>
                </a:solidFill>
                <a:latin typeface="Calibri Bold" pitchFamily="34" charset="0"/>
                <a:sym typeface="Calibri Bold" pitchFamily="34" charset="0"/>
              </a:rPr>
              <a:t>s</a:t>
            </a:r>
            <a:endParaRPr lang="zh-CN" altLang="zh-CN" sz="1050" b="1" dirty="0">
              <a:solidFill>
                <a:srgbClr val="400080"/>
              </a:solidFill>
              <a:latin typeface="Calibri Bold" pitchFamily="34" charset="0"/>
              <a:sym typeface="Calibri Bold"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5" name="Group 28"/>
          <p:cNvGrpSpPr>
            <a:grpSpLocks/>
          </p:cNvGrpSpPr>
          <p:nvPr/>
        </p:nvGrpSpPr>
        <p:grpSpPr bwMode="auto">
          <a:xfrm>
            <a:off x="609600" y="1447800"/>
            <a:ext cx="3806825" cy="182563"/>
            <a:chOff x="1239" y="3147"/>
            <a:chExt cx="2398" cy="115"/>
          </a:xfrm>
        </p:grpSpPr>
        <p:sp>
          <p:nvSpPr>
            <p:cNvPr id="52" name="Line 22"/>
            <p:cNvSpPr>
              <a:spLocks noChangeShapeType="1"/>
            </p:cNvSpPr>
            <p:nvPr/>
          </p:nvSpPr>
          <p:spPr bwMode="auto">
            <a:xfrm flipV="1">
              <a:off x="1392" y="3204"/>
              <a:ext cx="2245" cy="9"/>
            </a:xfrm>
            <a:prstGeom prst="line">
              <a:avLst/>
            </a:prstGeom>
            <a:noFill/>
            <a:ln w="25400">
              <a:solidFill>
                <a:srgbClr val="FFCC00"/>
              </a:solidFill>
              <a:prstDash val="sysDot"/>
              <a:round/>
              <a:headEnd/>
              <a:tailEnd type="oval"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endParaRPr>
            </a:p>
          </p:txBody>
        </p:sp>
        <p:grpSp>
          <p:nvGrpSpPr>
            <p:cNvPr id="8210" name="Group 23"/>
            <p:cNvGrpSpPr>
              <a:grpSpLocks/>
            </p:cNvGrpSpPr>
            <p:nvPr/>
          </p:nvGrpSpPr>
          <p:grpSpPr bwMode="auto">
            <a:xfrm>
              <a:off x="1239" y="3147"/>
              <a:ext cx="115" cy="115"/>
              <a:chOff x="1239" y="1515"/>
              <a:chExt cx="115" cy="115"/>
            </a:xfrm>
          </p:grpSpPr>
          <p:sp>
            <p:nvSpPr>
              <p:cNvPr id="55" name="AutoShape 24"/>
              <p:cNvSpPr>
                <a:spLocks noChangeArrowheads="1"/>
              </p:cNvSpPr>
              <p:nvPr/>
            </p:nvSpPr>
            <p:spPr bwMode="gray">
              <a:xfrm rot="2700000">
                <a:off x="1239" y="1515"/>
                <a:ext cx="115" cy="115"/>
              </a:xfrm>
              <a:prstGeom prst="rtTriangle">
                <a:avLst/>
              </a:prstGeom>
              <a:solidFill>
                <a:srgbClr val="808080"/>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vert="eaVert" wrap="none" anchor="ctr"/>
              <a:lstStyle/>
              <a:p>
                <a:pPr eaLnBrk="1" fontAlgn="auto" latinLnBrk="1" hangingPunct="1">
                  <a:spcBef>
                    <a:spcPts val="0"/>
                  </a:spcBef>
                  <a:spcAft>
                    <a:spcPts val="0"/>
                  </a:spcAft>
                  <a:defRPr/>
                </a:pPr>
                <a:endParaRPr kumimoji="1" lang="zh-CN" altLang="en-US" sz="2400" kern="0">
                  <a:solidFill>
                    <a:srgbClr val="000000"/>
                  </a:solidFill>
                  <a:latin typeface="Times New Roman" pitchFamily="18" charset="0"/>
                  <a:ea typeface="굴림" pitchFamily="34" charset="-127"/>
                </a:endParaRPr>
              </a:p>
            </p:txBody>
          </p:sp>
          <p:sp>
            <p:nvSpPr>
              <p:cNvPr id="56" name="AutoShape 25"/>
              <p:cNvSpPr>
                <a:spLocks noChangeArrowheads="1"/>
              </p:cNvSpPr>
              <p:nvPr/>
            </p:nvSpPr>
            <p:spPr bwMode="gray">
              <a:xfrm rot="18900000" flipH="1">
                <a:off x="1239" y="1515"/>
                <a:ext cx="115" cy="115"/>
              </a:xfrm>
              <a:prstGeom prst="rtTriangle">
                <a:avLst/>
              </a:prstGeom>
              <a:solidFill>
                <a:srgbClr val="FF9900"/>
              </a:solidFill>
              <a:ln>
                <a:noFill/>
              </a:ln>
              <a:effectLst/>
              <a:extLs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pPr eaLnBrk="1" fontAlgn="auto" latinLnBrk="1" hangingPunct="1">
                  <a:spcBef>
                    <a:spcPts val="0"/>
                  </a:spcBef>
                  <a:spcAft>
                    <a:spcPts val="0"/>
                  </a:spcAft>
                  <a:defRPr/>
                </a:pPr>
                <a:endParaRPr kumimoji="1" lang="zh-CN" altLang="en-US" sz="2400" kern="0">
                  <a:solidFill>
                    <a:srgbClr val="000000"/>
                  </a:solidFill>
                  <a:latin typeface="Times New Roman" pitchFamily="18" charset="0"/>
                  <a:ea typeface="굴림" pitchFamily="34" charset="-127"/>
                </a:endParaRPr>
              </a:p>
            </p:txBody>
          </p:sp>
        </p:grpSp>
      </p:grpSp>
      <p:sp>
        <p:nvSpPr>
          <p:cNvPr id="8196" name="TextBox 45"/>
          <p:cNvSpPr txBox="1">
            <a:spLocks noChangeArrowheads="1"/>
          </p:cNvSpPr>
          <p:nvPr/>
        </p:nvSpPr>
        <p:spPr bwMode="auto">
          <a:xfrm>
            <a:off x="838200" y="990600"/>
            <a:ext cx="3490913" cy="519113"/>
          </a:xfrm>
          <a:prstGeom prst="rect">
            <a:avLst/>
          </a:prstGeom>
          <a:noFill/>
          <a:ln w="9525">
            <a:noFill/>
            <a:miter lim="800000"/>
            <a:headEnd/>
            <a:tailEnd/>
          </a:ln>
        </p:spPr>
        <p:txBody>
          <a:bodyPr>
            <a:spAutoFit/>
          </a:bodyPr>
          <a:lstStyle/>
          <a:p>
            <a:pPr algn="ctr" eaLnBrk="1" hangingPunct="1"/>
            <a:r>
              <a:rPr lang="zh-CN" altLang="en-US" sz="2800">
                <a:solidFill>
                  <a:srgbClr val="0070C0"/>
                </a:solidFill>
                <a:latin typeface="黑体" pitchFamily="49" charset="-122"/>
                <a:ea typeface="黑体" pitchFamily="49" charset="-122"/>
              </a:rPr>
              <a:t>课题设计方案</a:t>
            </a:r>
          </a:p>
        </p:txBody>
      </p:sp>
      <p:sp>
        <p:nvSpPr>
          <p:cNvPr id="25609" name="Freeform 9"/>
          <p:cNvSpPr>
            <a:spLocks noEditPoints="1"/>
          </p:cNvSpPr>
          <p:nvPr/>
        </p:nvSpPr>
        <p:spPr bwMode="gray">
          <a:xfrm rot="-1358056">
            <a:off x="1371600" y="2801938"/>
            <a:ext cx="6094413" cy="2424112"/>
          </a:xfrm>
          <a:custGeom>
            <a:avLst/>
            <a:gdLst>
              <a:gd name="T0" fmla="*/ 1692 w 4040"/>
              <a:gd name="T1" fmla="*/ 12 h 1888"/>
              <a:gd name="T2" fmla="*/ 1234 w 4040"/>
              <a:gd name="T3" fmla="*/ 74 h 1888"/>
              <a:gd name="T4" fmla="*/ 828 w 4040"/>
              <a:gd name="T5" fmla="*/ 182 h 1888"/>
              <a:gd name="T6" fmla="*/ 486 w 4040"/>
              <a:gd name="T7" fmla="*/ 330 h 1888"/>
              <a:gd name="T8" fmla="*/ 226 w 4040"/>
              <a:gd name="T9" fmla="*/ 510 h 1888"/>
              <a:gd name="T10" fmla="*/ 58 w 4040"/>
              <a:gd name="T11" fmla="*/ 718 h 1888"/>
              <a:gd name="T12" fmla="*/ 0 w 4040"/>
              <a:gd name="T13" fmla="*/ 944 h 1888"/>
              <a:gd name="T14" fmla="*/ 58 w 4040"/>
              <a:gd name="T15" fmla="*/ 1170 h 1888"/>
              <a:gd name="T16" fmla="*/ 226 w 4040"/>
              <a:gd name="T17" fmla="*/ 1378 h 1888"/>
              <a:gd name="T18" fmla="*/ 486 w 4040"/>
              <a:gd name="T19" fmla="*/ 1558 h 1888"/>
              <a:gd name="T20" fmla="*/ 828 w 4040"/>
              <a:gd name="T21" fmla="*/ 1706 h 1888"/>
              <a:gd name="T22" fmla="*/ 1234 w 4040"/>
              <a:gd name="T23" fmla="*/ 1814 h 1888"/>
              <a:gd name="T24" fmla="*/ 1692 w 4040"/>
              <a:gd name="T25" fmla="*/ 1876 h 1888"/>
              <a:gd name="T26" fmla="*/ 2186 w 4040"/>
              <a:gd name="T27" fmla="*/ 1884 h 1888"/>
              <a:gd name="T28" fmla="*/ 2658 w 4040"/>
              <a:gd name="T29" fmla="*/ 1840 h 1888"/>
              <a:gd name="T30" fmla="*/ 3084 w 4040"/>
              <a:gd name="T31" fmla="*/ 1746 h 1888"/>
              <a:gd name="T32" fmla="*/ 3448 w 4040"/>
              <a:gd name="T33" fmla="*/ 1612 h 1888"/>
              <a:gd name="T34" fmla="*/ 3738 w 4040"/>
              <a:gd name="T35" fmla="*/ 1442 h 1888"/>
              <a:gd name="T36" fmla="*/ 3938 w 4040"/>
              <a:gd name="T37" fmla="*/ 1242 h 1888"/>
              <a:gd name="T38" fmla="*/ 4034 w 4040"/>
              <a:gd name="T39" fmla="*/ 1022 h 1888"/>
              <a:gd name="T40" fmla="*/ 4014 w 4040"/>
              <a:gd name="T41" fmla="*/ 790 h 1888"/>
              <a:gd name="T42" fmla="*/ 3882 w 4040"/>
              <a:gd name="T43" fmla="*/ 576 h 1888"/>
              <a:gd name="T44" fmla="*/ 3650 w 4040"/>
              <a:gd name="T45" fmla="*/ 386 h 1888"/>
              <a:gd name="T46" fmla="*/ 3334 w 4040"/>
              <a:gd name="T47" fmla="*/ 228 h 1888"/>
              <a:gd name="T48" fmla="*/ 2948 w 4040"/>
              <a:gd name="T49" fmla="*/ 106 h 1888"/>
              <a:gd name="T50" fmla="*/ 2506 w 4040"/>
              <a:gd name="T51" fmla="*/ 28 h 1888"/>
              <a:gd name="T52" fmla="*/ 2020 w 4040"/>
              <a:gd name="T53" fmla="*/ 0 h 1888"/>
              <a:gd name="T54" fmla="*/ 1606 w 4040"/>
              <a:gd name="T55" fmla="*/ 1736 h 1888"/>
              <a:gd name="T56" fmla="*/ 1164 w 4040"/>
              <a:gd name="T57" fmla="*/ 1678 h 1888"/>
              <a:gd name="T58" fmla="*/ 776 w 4040"/>
              <a:gd name="T59" fmla="*/ 1576 h 1888"/>
              <a:gd name="T60" fmla="*/ 458 w 4040"/>
              <a:gd name="T61" fmla="*/ 1436 h 1888"/>
              <a:gd name="T62" fmla="*/ 224 w 4040"/>
              <a:gd name="T63" fmla="*/ 1266 h 1888"/>
              <a:gd name="T64" fmla="*/ 88 w 4040"/>
              <a:gd name="T65" fmla="*/ 1074 h 1888"/>
              <a:gd name="T66" fmla="*/ 68 w 4040"/>
              <a:gd name="T67" fmla="*/ 864 h 1888"/>
              <a:gd name="T68" fmla="*/ 166 w 4040"/>
              <a:gd name="T69" fmla="*/ 664 h 1888"/>
              <a:gd name="T70" fmla="*/ 370 w 4040"/>
              <a:gd name="T71" fmla="*/ 486 h 1888"/>
              <a:gd name="T72" fmla="*/ 662 w 4040"/>
              <a:gd name="T73" fmla="*/ 336 h 1888"/>
              <a:gd name="T74" fmla="*/ 1028 w 4040"/>
              <a:gd name="T75" fmla="*/ 222 h 1888"/>
              <a:gd name="T76" fmla="*/ 1454 w 4040"/>
              <a:gd name="T77" fmla="*/ 148 h 1888"/>
              <a:gd name="T78" fmla="*/ 1922 w 4040"/>
              <a:gd name="T79" fmla="*/ 120 h 1888"/>
              <a:gd name="T80" fmla="*/ 2392 w 4040"/>
              <a:gd name="T81" fmla="*/ 148 h 1888"/>
              <a:gd name="T82" fmla="*/ 2818 w 4040"/>
              <a:gd name="T83" fmla="*/ 222 h 1888"/>
              <a:gd name="T84" fmla="*/ 3184 w 4040"/>
              <a:gd name="T85" fmla="*/ 336 h 1888"/>
              <a:gd name="T86" fmla="*/ 3476 w 4040"/>
              <a:gd name="T87" fmla="*/ 486 h 1888"/>
              <a:gd name="T88" fmla="*/ 3680 w 4040"/>
              <a:gd name="T89" fmla="*/ 664 h 1888"/>
              <a:gd name="T90" fmla="*/ 3778 w 4040"/>
              <a:gd name="T91" fmla="*/ 864 h 1888"/>
              <a:gd name="T92" fmla="*/ 3758 w 4040"/>
              <a:gd name="T93" fmla="*/ 1074 h 1888"/>
              <a:gd name="T94" fmla="*/ 3622 w 4040"/>
              <a:gd name="T95" fmla="*/ 1266 h 1888"/>
              <a:gd name="T96" fmla="*/ 3388 w 4040"/>
              <a:gd name="T97" fmla="*/ 1436 h 1888"/>
              <a:gd name="T98" fmla="*/ 3070 w 4040"/>
              <a:gd name="T99" fmla="*/ 1576 h 1888"/>
              <a:gd name="T100" fmla="*/ 2682 w 4040"/>
              <a:gd name="T101" fmla="*/ 1678 h 1888"/>
              <a:gd name="T102" fmla="*/ 2240 w 4040"/>
              <a:gd name="T103" fmla="*/ 1736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solidFill>
            <a:schemeClr val="bg1">
              <a:lumMod val="65000"/>
            </a:schemeClr>
          </a:solidFill>
          <a:ln>
            <a:noFill/>
          </a:ln>
        </p:spPr>
        <p:txBody>
          <a:bodyPr/>
          <a:lstStyle/>
          <a:p>
            <a:pPr algn="ctr" eaLnBrk="1" hangingPunct="1">
              <a:defRPr/>
            </a:pPr>
            <a:endParaRPr lang="zh-CN" altLang="en-US"/>
          </a:p>
        </p:txBody>
      </p:sp>
      <p:sp>
        <p:nvSpPr>
          <p:cNvPr id="8198" name="Oval 10"/>
          <p:cNvSpPr>
            <a:spLocks noChangeArrowheads="1"/>
          </p:cNvSpPr>
          <p:nvPr/>
        </p:nvSpPr>
        <p:spPr bwMode="gray">
          <a:xfrm>
            <a:off x="3581400" y="1905000"/>
            <a:ext cx="1371600" cy="1254125"/>
          </a:xfrm>
          <a:prstGeom prst="ellipse">
            <a:avLst/>
          </a:prstGeom>
          <a:solidFill>
            <a:srgbClr val="FF66CC"/>
          </a:solidFill>
          <a:ln w="9525">
            <a:noFill/>
            <a:round/>
            <a:headEnd/>
            <a:tailEnd/>
          </a:ln>
          <a:effectLst>
            <a:prstShdw prst="shdw12" dist="76200" dir="10800000">
              <a:srgbClr val="001D3A">
                <a:alpha val="50000"/>
              </a:srgbClr>
            </a:prstShdw>
          </a:effectLst>
        </p:spPr>
        <p:txBody>
          <a:bodyPr wrap="none" anchor="ctr"/>
          <a:lstStyle/>
          <a:p>
            <a:pPr algn="ctr" eaLnBrk="1" hangingPunct="1"/>
            <a:endParaRPr lang="zh-CN" altLang="zh-CN"/>
          </a:p>
        </p:txBody>
      </p:sp>
      <p:sp>
        <p:nvSpPr>
          <p:cNvPr id="8199" name="Oval 11"/>
          <p:cNvSpPr>
            <a:spLocks noChangeArrowheads="1"/>
          </p:cNvSpPr>
          <p:nvPr/>
        </p:nvSpPr>
        <p:spPr bwMode="gray">
          <a:xfrm>
            <a:off x="1447800" y="3124200"/>
            <a:ext cx="1293813" cy="1330325"/>
          </a:xfrm>
          <a:prstGeom prst="ellipse">
            <a:avLst/>
          </a:prstGeom>
          <a:solidFill>
            <a:srgbClr val="A93382"/>
          </a:solidFill>
          <a:ln w="9525">
            <a:noFill/>
            <a:round/>
            <a:headEnd/>
            <a:tailEnd/>
          </a:ln>
          <a:effectLst>
            <a:prstShdw prst="shdw12" dist="76200" dir="10800000">
              <a:srgbClr val="001D3A">
                <a:alpha val="50000"/>
              </a:srgbClr>
            </a:prstShdw>
          </a:effectLst>
        </p:spPr>
        <p:txBody>
          <a:bodyPr wrap="none" anchor="ctr"/>
          <a:lstStyle/>
          <a:p>
            <a:pPr algn="ctr" eaLnBrk="1" hangingPunct="1"/>
            <a:endParaRPr lang="zh-CN" altLang="zh-CN"/>
          </a:p>
        </p:txBody>
      </p:sp>
      <p:sp>
        <p:nvSpPr>
          <p:cNvPr id="8200" name="Oval 12"/>
          <p:cNvSpPr>
            <a:spLocks noChangeArrowheads="1"/>
          </p:cNvSpPr>
          <p:nvPr/>
        </p:nvSpPr>
        <p:spPr bwMode="gray">
          <a:xfrm>
            <a:off x="2362200" y="4800600"/>
            <a:ext cx="1370013" cy="1295400"/>
          </a:xfrm>
          <a:prstGeom prst="ellipse">
            <a:avLst/>
          </a:prstGeom>
          <a:solidFill>
            <a:srgbClr val="00FF00"/>
          </a:solidFill>
          <a:ln w="9525">
            <a:noFill/>
            <a:round/>
            <a:headEnd/>
            <a:tailEnd/>
          </a:ln>
          <a:effectLst>
            <a:prstShdw prst="shdw12" dist="76200" dir="10800000">
              <a:srgbClr val="001D3A">
                <a:alpha val="50000"/>
              </a:srgbClr>
            </a:prstShdw>
          </a:effectLst>
        </p:spPr>
        <p:txBody>
          <a:bodyPr wrap="none" anchor="ctr"/>
          <a:lstStyle/>
          <a:p>
            <a:pPr algn="ctr" eaLnBrk="1" hangingPunct="1"/>
            <a:endParaRPr lang="zh-CN" altLang="zh-CN"/>
          </a:p>
        </p:txBody>
      </p:sp>
      <p:sp>
        <p:nvSpPr>
          <p:cNvPr id="8201" name="Oval 13"/>
          <p:cNvSpPr>
            <a:spLocks noChangeArrowheads="1"/>
          </p:cNvSpPr>
          <p:nvPr/>
        </p:nvSpPr>
        <p:spPr bwMode="gray">
          <a:xfrm>
            <a:off x="4800600" y="4191000"/>
            <a:ext cx="1295400" cy="1295400"/>
          </a:xfrm>
          <a:prstGeom prst="ellipse">
            <a:avLst/>
          </a:prstGeom>
          <a:solidFill>
            <a:srgbClr val="0099FF"/>
          </a:solidFill>
          <a:ln w="9525">
            <a:noFill/>
            <a:round/>
            <a:headEnd/>
            <a:tailEnd/>
          </a:ln>
          <a:effectLst>
            <a:prstShdw prst="shdw12" dist="76200" dir="10800000">
              <a:srgbClr val="001D3A">
                <a:alpha val="50000"/>
              </a:srgbClr>
            </a:prstShdw>
          </a:effectLst>
        </p:spPr>
        <p:txBody>
          <a:bodyPr wrap="none" anchor="ctr"/>
          <a:lstStyle/>
          <a:p>
            <a:pPr algn="ctr" eaLnBrk="1" hangingPunct="1"/>
            <a:endParaRPr lang="zh-CN" altLang="zh-CN"/>
          </a:p>
        </p:txBody>
      </p:sp>
      <p:sp>
        <p:nvSpPr>
          <p:cNvPr id="8202" name="Oval 14"/>
          <p:cNvSpPr>
            <a:spLocks noChangeArrowheads="1"/>
          </p:cNvSpPr>
          <p:nvPr/>
        </p:nvSpPr>
        <p:spPr bwMode="gray">
          <a:xfrm>
            <a:off x="6324600" y="2286000"/>
            <a:ext cx="1371600" cy="1295400"/>
          </a:xfrm>
          <a:prstGeom prst="ellipse">
            <a:avLst/>
          </a:prstGeom>
          <a:solidFill>
            <a:schemeClr val="accent1"/>
          </a:solidFill>
          <a:ln w="9525">
            <a:noFill/>
            <a:round/>
            <a:headEnd/>
            <a:tailEnd/>
          </a:ln>
          <a:effectLst>
            <a:prstShdw prst="shdw12" dist="76200" dir="10800000">
              <a:srgbClr val="001D3A">
                <a:alpha val="50000"/>
              </a:srgbClr>
            </a:prstShdw>
          </a:effectLst>
        </p:spPr>
        <p:txBody>
          <a:bodyPr wrap="none" anchor="ctr"/>
          <a:lstStyle/>
          <a:p>
            <a:pPr algn="ctr" eaLnBrk="1" hangingPunct="1"/>
            <a:endParaRPr lang="zh-CN" altLang="zh-CN"/>
          </a:p>
        </p:txBody>
      </p:sp>
      <p:sp>
        <p:nvSpPr>
          <p:cNvPr id="8203" name="Text Box 15"/>
          <p:cNvSpPr txBox="1">
            <a:spLocks noChangeArrowheads="1"/>
          </p:cNvSpPr>
          <p:nvPr/>
        </p:nvSpPr>
        <p:spPr bwMode="white">
          <a:xfrm>
            <a:off x="1652588" y="3465513"/>
            <a:ext cx="990600" cy="646331"/>
          </a:xfrm>
          <a:prstGeom prst="rect">
            <a:avLst/>
          </a:prstGeom>
          <a:noFill/>
          <a:ln w="9525">
            <a:noFill/>
            <a:miter lim="800000"/>
            <a:headEnd/>
            <a:tailEnd/>
          </a:ln>
          <a:effectLst/>
        </p:spPr>
        <p:txBody>
          <a:bodyPr>
            <a:spAutoFit/>
          </a:bodyPr>
          <a:lstStyle/>
          <a:p>
            <a:r>
              <a:rPr lang="zh-CN" altLang="en-US" b="1" dirty="0" smtClean="0">
                <a:solidFill>
                  <a:schemeClr val="bg1"/>
                </a:solidFill>
                <a:latin typeface="Verdana" pitchFamily="34" charset="0"/>
              </a:rPr>
              <a:t>统一事件表示</a:t>
            </a:r>
            <a:endParaRPr lang="en-US" altLang="zh-CN" b="1" dirty="0">
              <a:solidFill>
                <a:schemeClr val="bg1"/>
              </a:solidFill>
              <a:latin typeface="Verdana" pitchFamily="34" charset="0"/>
            </a:endParaRPr>
          </a:p>
        </p:txBody>
      </p:sp>
      <p:sp>
        <p:nvSpPr>
          <p:cNvPr id="8204" name="Text Box 16"/>
          <p:cNvSpPr txBox="1">
            <a:spLocks noChangeArrowheads="1"/>
          </p:cNvSpPr>
          <p:nvPr/>
        </p:nvSpPr>
        <p:spPr bwMode="white">
          <a:xfrm>
            <a:off x="3733800" y="2189163"/>
            <a:ext cx="1143000" cy="646331"/>
          </a:xfrm>
          <a:prstGeom prst="rect">
            <a:avLst/>
          </a:prstGeom>
          <a:noFill/>
          <a:ln w="9525">
            <a:noFill/>
            <a:miter lim="800000"/>
            <a:headEnd/>
            <a:tailEnd/>
          </a:ln>
          <a:effectLst/>
        </p:spPr>
        <p:txBody>
          <a:bodyPr wrap="square">
            <a:spAutoFit/>
          </a:bodyPr>
          <a:lstStyle/>
          <a:p>
            <a:pPr algn="ctr"/>
            <a:r>
              <a:rPr lang="zh-CN" altLang="en-US" b="1" dirty="0" smtClean="0">
                <a:solidFill>
                  <a:schemeClr val="bg1"/>
                </a:solidFill>
                <a:latin typeface="Verdana" pitchFamily="34" charset="0"/>
              </a:rPr>
              <a:t>自定义监控指标</a:t>
            </a:r>
            <a:endParaRPr lang="en-US" altLang="zh-CN" b="1" dirty="0">
              <a:solidFill>
                <a:schemeClr val="bg1"/>
              </a:solidFill>
              <a:latin typeface="Verdana" pitchFamily="34" charset="0"/>
            </a:endParaRPr>
          </a:p>
        </p:txBody>
      </p:sp>
      <p:sp>
        <p:nvSpPr>
          <p:cNvPr id="8205" name="Text Box 17"/>
          <p:cNvSpPr txBox="1">
            <a:spLocks noChangeArrowheads="1"/>
          </p:cNvSpPr>
          <p:nvPr/>
        </p:nvSpPr>
        <p:spPr bwMode="white">
          <a:xfrm>
            <a:off x="6400800" y="2749550"/>
            <a:ext cx="1346844" cy="369332"/>
          </a:xfrm>
          <a:prstGeom prst="rect">
            <a:avLst/>
          </a:prstGeom>
          <a:noFill/>
          <a:ln w="9525">
            <a:noFill/>
            <a:miter lim="800000"/>
            <a:headEnd/>
            <a:tailEnd/>
          </a:ln>
          <a:effectLst/>
        </p:spPr>
        <p:txBody>
          <a:bodyPr wrap="none">
            <a:spAutoFit/>
          </a:bodyPr>
          <a:lstStyle/>
          <a:p>
            <a:r>
              <a:rPr lang="zh-CN" altLang="en-US" b="1" dirty="0" smtClean="0">
                <a:solidFill>
                  <a:schemeClr val="bg1"/>
                </a:solidFill>
                <a:latin typeface="Verdana" pitchFamily="34" charset="0"/>
              </a:rPr>
              <a:t>近实时分析</a:t>
            </a:r>
            <a:endParaRPr lang="en-US" altLang="zh-CN" b="1" dirty="0">
              <a:solidFill>
                <a:schemeClr val="bg1"/>
              </a:solidFill>
              <a:latin typeface="Verdana" pitchFamily="34" charset="0"/>
            </a:endParaRPr>
          </a:p>
        </p:txBody>
      </p:sp>
      <p:sp>
        <p:nvSpPr>
          <p:cNvPr id="8206" name="Text Box 18"/>
          <p:cNvSpPr txBox="1">
            <a:spLocks noChangeArrowheads="1"/>
          </p:cNvSpPr>
          <p:nvPr/>
        </p:nvSpPr>
        <p:spPr bwMode="white">
          <a:xfrm>
            <a:off x="4991100" y="4514850"/>
            <a:ext cx="914400" cy="646331"/>
          </a:xfrm>
          <a:prstGeom prst="rect">
            <a:avLst/>
          </a:prstGeom>
          <a:noFill/>
          <a:ln w="9525">
            <a:noFill/>
            <a:miter lim="800000"/>
            <a:headEnd/>
            <a:tailEnd/>
          </a:ln>
          <a:effectLst/>
        </p:spPr>
        <p:txBody>
          <a:bodyPr>
            <a:spAutoFit/>
          </a:bodyPr>
          <a:lstStyle/>
          <a:p>
            <a:r>
              <a:rPr lang="zh-CN" altLang="en-US" b="1" dirty="0" smtClean="0">
                <a:solidFill>
                  <a:schemeClr val="bg1"/>
                </a:solidFill>
                <a:latin typeface="Verdana" pitchFamily="34" charset="0"/>
              </a:rPr>
              <a:t>异常情况报警</a:t>
            </a:r>
            <a:endParaRPr lang="en-US" altLang="zh-CN" b="1" dirty="0">
              <a:solidFill>
                <a:schemeClr val="bg1"/>
              </a:solidFill>
              <a:latin typeface="Verdana" pitchFamily="34" charset="0"/>
            </a:endParaRPr>
          </a:p>
        </p:txBody>
      </p:sp>
      <p:sp>
        <p:nvSpPr>
          <p:cNvPr id="8207" name="Text Box 19"/>
          <p:cNvSpPr txBox="1">
            <a:spLocks noChangeArrowheads="1"/>
          </p:cNvSpPr>
          <p:nvPr/>
        </p:nvSpPr>
        <p:spPr bwMode="white">
          <a:xfrm>
            <a:off x="2525713" y="5181600"/>
            <a:ext cx="1131887" cy="646331"/>
          </a:xfrm>
          <a:prstGeom prst="rect">
            <a:avLst/>
          </a:prstGeom>
          <a:noFill/>
          <a:ln w="9525">
            <a:noFill/>
            <a:miter lim="800000"/>
            <a:headEnd/>
            <a:tailEnd/>
          </a:ln>
          <a:effectLst/>
        </p:spPr>
        <p:txBody>
          <a:bodyPr wrap="square">
            <a:spAutoFit/>
          </a:bodyPr>
          <a:lstStyle/>
          <a:p>
            <a:r>
              <a:rPr lang="zh-CN" altLang="en-US" b="1" dirty="0" smtClean="0">
                <a:solidFill>
                  <a:schemeClr val="bg1"/>
                </a:solidFill>
                <a:latin typeface="Verdana" pitchFamily="34" charset="0"/>
              </a:rPr>
              <a:t>监控数据采集</a:t>
            </a:r>
            <a:endParaRPr lang="en-US" altLang="zh-CN" b="1" dirty="0">
              <a:solidFill>
                <a:schemeClr val="bg1"/>
              </a:solidFill>
              <a:latin typeface="Verdana" pitchFamily="34" charset="0"/>
            </a:endParaRPr>
          </a:p>
        </p:txBody>
      </p:sp>
      <p:sp>
        <p:nvSpPr>
          <p:cNvPr id="8208" name="Text Box 20"/>
          <p:cNvSpPr txBox="1">
            <a:spLocks noChangeArrowheads="1"/>
          </p:cNvSpPr>
          <p:nvPr/>
        </p:nvSpPr>
        <p:spPr bwMode="auto">
          <a:xfrm>
            <a:off x="3408363" y="3657600"/>
            <a:ext cx="2305050" cy="519113"/>
          </a:xfrm>
          <a:prstGeom prst="rect">
            <a:avLst/>
          </a:prstGeom>
          <a:noFill/>
          <a:ln w="9525">
            <a:noFill/>
            <a:miter lim="800000"/>
            <a:headEnd/>
            <a:tailEnd/>
          </a:ln>
          <a:effectLst/>
        </p:spPr>
        <p:txBody>
          <a:bodyPr>
            <a:spAutoFit/>
          </a:bodyPr>
          <a:lstStyle/>
          <a:p>
            <a:pPr algn="ctr"/>
            <a:r>
              <a:rPr lang="zh-CN" altLang="en-US" sz="2800" b="1">
                <a:solidFill>
                  <a:srgbClr val="000000"/>
                </a:solidFill>
              </a:rPr>
              <a:t>核心功能</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AutoShape 3"/>
          <p:cNvSpPr>
            <a:spLocks noChangeArrowheads="1"/>
          </p:cNvSpPr>
          <p:nvPr/>
        </p:nvSpPr>
        <p:spPr bwMode="gray">
          <a:xfrm>
            <a:off x="1066800" y="4191000"/>
            <a:ext cx="6324600" cy="1301750"/>
          </a:xfrm>
          <a:prstGeom prst="roundRect">
            <a:avLst>
              <a:gd name="adj" fmla="val 10889"/>
            </a:avLst>
          </a:prstGeom>
          <a:gradFill rotWithShape="1">
            <a:gsLst>
              <a:gs pos="0">
                <a:srgbClr val="DDDDDD"/>
              </a:gs>
              <a:gs pos="50000">
                <a:srgbClr val="F3F3F3"/>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lgn="ctr" eaLnBrk="1" hangingPunct="1"/>
            <a:endParaRPr lang="zh-CN" altLang="en-US"/>
          </a:p>
        </p:txBody>
      </p:sp>
      <p:grpSp>
        <p:nvGrpSpPr>
          <p:cNvPr id="9220" name="Group 4"/>
          <p:cNvGrpSpPr>
            <a:grpSpLocks/>
          </p:cNvGrpSpPr>
          <p:nvPr/>
        </p:nvGrpSpPr>
        <p:grpSpPr bwMode="auto">
          <a:xfrm>
            <a:off x="1281113" y="4311650"/>
            <a:ext cx="1219200" cy="1063625"/>
            <a:chOff x="999" y="1092"/>
            <a:chExt cx="768" cy="746"/>
          </a:xfrm>
        </p:grpSpPr>
        <p:sp>
          <p:nvSpPr>
            <p:cNvPr id="20485" name="AutoShape 5"/>
            <p:cNvSpPr>
              <a:spLocks noChangeArrowheads="1"/>
            </p:cNvSpPr>
            <p:nvPr/>
          </p:nvSpPr>
          <p:spPr bwMode="gray">
            <a:xfrm>
              <a:off x="999" y="1092"/>
              <a:ext cx="768" cy="746"/>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chemeClr val="bg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defRPr/>
              </a:pPr>
              <a:endParaRPr lang="zh-CN" altLang="en-US"/>
            </a:p>
          </p:txBody>
        </p:sp>
        <p:sp>
          <p:nvSpPr>
            <p:cNvPr id="20486" name="Freeform 6"/>
            <p:cNvSpPr>
              <a:spLocks/>
            </p:cNvSpPr>
            <p:nvPr/>
          </p:nvSpPr>
          <p:spPr bwMode="gray">
            <a:xfrm>
              <a:off x="1047" y="1140"/>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pPr algn="ctr" eaLnBrk="1" hangingPunct="1">
                <a:defRPr/>
              </a:pPr>
              <a:endParaRPr lang="zh-CN" altLang="en-US"/>
            </a:p>
          </p:txBody>
        </p:sp>
        <p:sp>
          <p:nvSpPr>
            <p:cNvPr id="20487" name="Text Box 7"/>
            <p:cNvSpPr txBox="1">
              <a:spLocks noChangeArrowheads="1"/>
            </p:cNvSpPr>
            <p:nvPr/>
          </p:nvSpPr>
          <p:spPr bwMode="gray">
            <a:xfrm>
              <a:off x="1030" y="1295"/>
              <a:ext cx="689" cy="3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defRPr/>
              </a:pPr>
              <a:r>
                <a:rPr lang="zh-CN" altLang="en-US" sz="2800">
                  <a:solidFill>
                    <a:srgbClr val="FFFFFF"/>
                  </a:solidFill>
                  <a:effectLst>
                    <a:outerShdw blurRad="38100" dist="38100" dir="2700000" algn="tl">
                      <a:srgbClr val="C0C0C0"/>
                    </a:outerShdw>
                  </a:effectLst>
                </a:rPr>
                <a:t>难点</a:t>
              </a:r>
              <a:r>
                <a:rPr lang="en-US" altLang="zh-CN" sz="2800">
                  <a:solidFill>
                    <a:srgbClr val="FFFFFF"/>
                  </a:solidFill>
                  <a:effectLst>
                    <a:outerShdw blurRad="38100" dist="38100" dir="2700000" algn="tl">
                      <a:srgbClr val="C0C0C0"/>
                    </a:outerShdw>
                  </a:effectLst>
                </a:rPr>
                <a:t>2</a:t>
              </a:r>
            </a:p>
          </p:txBody>
        </p:sp>
      </p:grpSp>
      <p:sp>
        <p:nvSpPr>
          <p:cNvPr id="9221" name="Text Box 8"/>
          <p:cNvSpPr txBox="1">
            <a:spLocks noChangeArrowheads="1"/>
          </p:cNvSpPr>
          <p:nvPr/>
        </p:nvSpPr>
        <p:spPr bwMode="gray">
          <a:xfrm>
            <a:off x="2590800" y="4438471"/>
            <a:ext cx="4648200" cy="1200329"/>
          </a:xfrm>
          <a:prstGeom prst="rect">
            <a:avLst/>
          </a:prstGeom>
          <a:noFill/>
          <a:ln w="9525" algn="ctr">
            <a:noFill/>
            <a:miter lim="800000"/>
            <a:headEnd/>
            <a:tailEnd/>
          </a:ln>
          <a:effectLst/>
        </p:spPr>
        <p:txBody>
          <a:bodyPr>
            <a:spAutoFit/>
          </a:bodyPr>
          <a:lstStyle/>
          <a:p>
            <a:r>
              <a:rPr lang="zh-CN" altLang="en-US" sz="2400" b="1" dirty="0" smtClean="0">
                <a:solidFill>
                  <a:srgbClr val="000000"/>
                </a:solidFill>
              </a:rPr>
              <a:t>高速事件流，大事件窗口，单机处理能力跟不上 </a:t>
            </a:r>
          </a:p>
          <a:p>
            <a:r>
              <a:rPr lang="zh-CN" altLang="en-US" sz="2400" dirty="0" smtClean="0"/>
              <a:t> </a:t>
            </a:r>
            <a:endParaRPr lang="zh-CN" altLang="en-US" sz="2400" dirty="0"/>
          </a:p>
        </p:txBody>
      </p:sp>
      <p:sp>
        <p:nvSpPr>
          <p:cNvPr id="9222" name="AutoShape 10"/>
          <p:cNvSpPr>
            <a:spLocks noChangeArrowheads="1"/>
          </p:cNvSpPr>
          <p:nvPr/>
        </p:nvSpPr>
        <p:spPr bwMode="gray">
          <a:xfrm>
            <a:off x="1066800" y="2286000"/>
            <a:ext cx="6324600" cy="1301750"/>
          </a:xfrm>
          <a:prstGeom prst="roundRect">
            <a:avLst>
              <a:gd name="adj" fmla="val 10889"/>
            </a:avLst>
          </a:prstGeom>
          <a:gradFill rotWithShape="1">
            <a:gsLst>
              <a:gs pos="0">
                <a:srgbClr val="DDDDDD"/>
              </a:gs>
              <a:gs pos="50000">
                <a:srgbClr val="EEEEEE"/>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lgn="ctr" eaLnBrk="1" hangingPunct="1"/>
            <a:endParaRPr lang="zh-CN" altLang="en-US"/>
          </a:p>
        </p:txBody>
      </p:sp>
      <p:grpSp>
        <p:nvGrpSpPr>
          <p:cNvPr id="9223" name="Group 11"/>
          <p:cNvGrpSpPr>
            <a:grpSpLocks/>
          </p:cNvGrpSpPr>
          <p:nvPr/>
        </p:nvGrpSpPr>
        <p:grpSpPr bwMode="auto">
          <a:xfrm>
            <a:off x="1204913" y="2406650"/>
            <a:ext cx="1219200" cy="1063625"/>
            <a:chOff x="999" y="3120"/>
            <a:chExt cx="768" cy="746"/>
          </a:xfrm>
        </p:grpSpPr>
        <p:sp>
          <p:nvSpPr>
            <p:cNvPr id="20492" name="AutoShape 12"/>
            <p:cNvSpPr>
              <a:spLocks noChangeArrowheads="1"/>
            </p:cNvSpPr>
            <p:nvPr/>
          </p:nvSpPr>
          <p:spPr bwMode="gray">
            <a:xfrm>
              <a:off x="999" y="3120"/>
              <a:ext cx="768" cy="746"/>
            </a:xfrm>
            <a:prstGeom prst="roundRect">
              <a:avLst>
                <a:gd name="adj" fmla="val 11921"/>
              </a:avLst>
            </a:prstGeom>
            <a:gradFill rotWithShape="1">
              <a:gsLst>
                <a:gs pos="0">
                  <a:schemeClr val="folHlink">
                    <a:gamma/>
                    <a:tint val="63529"/>
                    <a:invGamma/>
                  </a:schemeClr>
                </a:gs>
                <a:gs pos="100000">
                  <a:schemeClr val="folHlink"/>
                </a:gs>
              </a:gsLst>
              <a:lin ang="5400000" scaled="1"/>
            </a:gradFill>
            <a:ln w="38100">
              <a:solidFill>
                <a:schemeClr val="bg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defRPr/>
              </a:pPr>
              <a:endParaRPr lang="zh-CN" altLang="en-US"/>
            </a:p>
          </p:txBody>
        </p:sp>
        <p:sp>
          <p:nvSpPr>
            <p:cNvPr id="20493" name="Freeform 13"/>
            <p:cNvSpPr>
              <a:spLocks/>
            </p:cNvSpPr>
            <p:nvPr/>
          </p:nvSpPr>
          <p:spPr bwMode="gray">
            <a:xfrm>
              <a:off x="1047" y="3168"/>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100000">
                  <a:schemeClr val="folHlink">
                    <a:alpha val="0"/>
                  </a:schemeClr>
                </a:gs>
              </a:gsLst>
              <a:lin ang="2700000" scaled="1"/>
            </a:gra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pPr algn="ctr" eaLnBrk="1" hangingPunct="1">
                <a:defRPr/>
              </a:pPr>
              <a:endParaRPr lang="zh-CN" altLang="en-US"/>
            </a:p>
          </p:txBody>
        </p:sp>
        <p:sp>
          <p:nvSpPr>
            <p:cNvPr id="20494" name="Text Box 14"/>
            <p:cNvSpPr txBox="1">
              <a:spLocks noChangeArrowheads="1"/>
            </p:cNvSpPr>
            <p:nvPr/>
          </p:nvSpPr>
          <p:spPr bwMode="gray">
            <a:xfrm>
              <a:off x="1029" y="3324"/>
              <a:ext cx="689" cy="3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defRPr/>
              </a:pPr>
              <a:r>
                <a:rPr lang="zh-CN" altLang="en-US" sz="2800">
                  <a:solidFill>
                    <a:srgbClr val="FFFFFF"/>
                  </a:solidFill>
                  <a:effectLst>
                    <a:outerShdw blurRad="38100" dist="38100" dir="2700000" algn="tl">
                      <a:srgbClr val="C0C0C0"/>
                    </a:outerShdw>
                  </a:effectLst>
                </a:rPr>
                <a:t>难点</a:t>
              </a:r>
              <a:r>
                <a:rPr lang="en-US" altLang="zh-CN" sz="2800">
                  <a:solidFill>
                    <a:srgbClr val="FFFFFF"/>
                  </a:solidFill>
                  <a:effectLst>
                    <a:outerShdw blurRad="38100" dist="38100" dir="2700000" algn="tl">
                      <a:srgbClr val="C0C0C0"/>
                    </a:outerShdw>
                  </a:effectLst>
                </a:rPr>
                <a:t>1</a:t>
              </a:r>
            </a:p>
          </p:txBody>
        </p:sp>
      </p:grpSp>
      <p:grpSp>
        <p:nvGrpSpPr>
          <p:cNvPr id="9225" name="Group 28"/>
          <p:cNvGrpSpPr>
            <a:grpSpLocks/>
          </p:cNvGrpSpPr>
          <p:nvPr/>
        </p:nvGrpSpPr>
        <p:grpSpPr bwMode="auto">
          <a:xfrm>
            <a:off x="609600" y="1447800"/>
            <a:ext cx="3806825" cy="182563"/>
            <a:chOff x="1239" y="3147"/>
            <a:chExt cx="2398" cy="115"/>
          </a:xfrm>
        </p:grpSpPr>
        <p:sp>
          <p:nvSpPr>
            <p:cNvPr id="52" name="Line 22"/>
            <p:cNvSpPr>
              <a:spLocks noChangeShapeType="1"/>
            </p:cNvSpPr>
            <p:nvPr/>
          </p:nvSpPr>
          <p:spPr bwMode="auto">
            <a:xfrm flipV="1">
              <a:off x="1392" y="3204"/>
              <a:ext cx="2245" cy="9"/>
            </a:xfrm>
            <a:prstGeom prst="line">
              <a:avLst/>
            </a:prstGeom>
            <a:noFill/>
            <a:ln w="25400">
              <a:solidFill>
                <a:srgbClr val="FFCC00"/>
              </a:solidFill>
              <a:prstDash val="sysDot"/>
              <a:round/>
              <a:headEnd/>
              <a:tailEnd type="oval"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endParaRPr>
            </a:p>
          </p:txBody>
        </p:sp>
        <p:grpSp>
          <p:nvGrpSpPr>
            <p:cNvPr id="9228" name="Group 23"/>
            <p:cNvGrpSpPr>
              <a:grpSpLocks/>
            </p:cNvGrpSpPr>
            <p:nvPr/>
          </p:nvGrpSpPr>
          <p:grpSpPr bwMode="auto">
            <a:xfrm>
              <a:off x="1239" y="3147"/>
              <a:ext cx="115" cy="115"/>
              <a:chOff x="1239" y="1515"/>
              <a:chExt cx="115" cy="115"/>
            </a:xfrm>
          </p:grpSpPr>
          <p:sp>
            <p:nvSpPr>
              <p:cNvPr id="55" name="AutoShape 24"/>
              <p:cNvSpPr>
                <a:spLocks noChangeArrowheads="1"/>
              </p:cNvSpPr>
              <p:nvPr/>
            </p:nvSpPr>
            <p:spPr bwMode="gray">
              <a:xfrm rot="2700000">
                <a:off x="1239" y="1515"/>
                <a:ext cx="115" cy="115"/>
              </a:xfrm>
              <a:prstGeom prst="rtTriangle">
                <a:avLst/>
              </a:prstGeom>
              <a:solidFill>
                <a:srgbClr val="808080"/>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vert="eaVert" wrap="none" anchor="ctr"/>
              <a:lstStyle/>
              <a:p>
                <a:pPr eaLnBrk="1" fontAlgn="auto" latinLnBrk="1" hangingPunct="1">
                  <a:spcBef>
                    <a:spcPts val="0"/>
                  </a:spcBef>
                  <a:spcAft>
                    <a:spcPts val="0"/>
                  </a:spcAft>
                  <a:defRPr/>
                </a:pPr>
                <a:endParaRPr kumimoji="1" lang="zh-CN" altLang="en-US" sz="2400" kern="0">
                  <a:solidFill>
                    <a:srgbClr val="000000"/>
                  </a:solidFill>
                  <a:latin typeface="Times New Roman" pitchFamily="18" charset="0"/>
                  <a:ea typeface="굴림" pitchFamily="34" charset="-127"/>
                </a:endParaRPr>
              </a:p>
            </p:txBody>
          </p:sp>
          <p:sp>
            <p:nvSpPr>
              <p:cNvPr id="56" name="AutoShape 25"/>
              <p:cNvSpPr>
                <a:spLocks noChangeArrowheads="1"/>
              </p:cNvSpPr>
              <p:nvPr/>
            </p:nvSpPr>
            <p:spPr bwMode="gray">
              <a:xfrm rot="18900000" flipH="1">
                <a:off x="1239" y="1515"/>
                <a:ext cx="115" cy="115"/>
              </a:xfrm>
              <a:prstGeom prst="rtTriangle">
                <a:avLst/>
              </a:prstGeom>
              <a:solidFill>
                <a:srgbClr val="FF9900"/>
              </a:solidFill>
              <a:ln>
                <a:noFill/>
              </a:ln>
              <a:effectLst/>
              <a:extLs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pPr eaLnBrk="1" fontAlgn="auto" latinLnBrk="1" hangingPunct="1">
                  <a:spcBef>
                    <a:spcPts val="0"/>
                  </a:spcBef>
                  <a:spcAft>
                    <a:spcPts val="0"/>
                  </a:spcAft>
                  <a:defRPr/>
                </a:pPr>
                <a:endParaRPr kumimoji="1" lang="zh-CN" altLang="en-US" sz="2400" kern="0">
                  <a:solidFill>
                    <a:srgbClr val="000000"/>
                  </a:solidFill>
                  <a:latin typeface="Times New Roman" pitchFamily="18" charset="0"/>
                  <a:ea typeface="굴림" pitchFamily="34" charset="-127"/>
                </a:endParaRPr>
              </a:p>
            </p:txBody>
          </p:sp>
        </p:grpSp>
      </p:grpSp>
      <p:sp>
        <p:nvSpPr>
          <p:cNvPr id="9226" name="TextBox 45"/>
          <p:cNvSpPr txBox="1">
            <a:spLocks noChangeArrowheads="1"/>
          </p:cNvSpPr>
          <p:nvPr/>
        </p:nvSpPr>
        <p:spPr bwMode="auto">
          <a:xfrm>
            <a:off x="914400" y="990600"/>
            <a:ext cx="3490913" cy="519113"/>
          </a:xfrm>
          <a:prstGeom prst="rect">
            <a:avLst/>
          </a:prstGeom>
          <a:noFill/>
          <a:ln w="9525">
            <a:noFill/>
            <a:miter lim="800000"/>
            <a:headEnd/>
            <a:tailEnd/>
          </a:ln>
        </p:spPr>
        <p:txBody>
          <a:bodyPr>
            <a:spAutoFit/>
          </a:bodyPr>
          <a:lstStyle/>
          <a:p>
            <a:pPr algn="ctr" eaLnBrk="1" hangingPunct="1"/>
            <a:r>
              <a:rPr lang="zh-CN" altLang="en-US" sz="2800">
                <a:solidFill>
                  <a:srgbClr val="0070C0"/>
                </a:solidFill>
                <a:latin typeface="黑体" pitchFamily="49" charset="-122"/>
                <a:ea typeface="黑体" pitchFamily="49" charset="-122"/>
              </a:rPr>
              <a:t>拟解决的关键问题</a:t>
            </a:r>
          </a:p>
        </p:txBody>
      </p:sp>
      <p:sp>
        <p:nvSpPr>
          <p:cNvPr id="21" name="Text Box 8"/>
          <p:cNvSpPr txBox="1">
            <a:spLocks noChangeArrowheads="1"/>
          </p:cNvSpPr>
          <p:nvPr/>
        </p:nvSpPr>
        <p:spPr bwMode="gray">
          <a:xfrm>
            <a:off x="2590800" y="2514600"/>
            <a:ext cx="4648200" cy="1200329"/>
          </a:xfrm>
          <a:prstGeom prst="rect">
            <a:avLst/>
          </a:prstGeom>
          <a:noFill/>
          <a:ln w="9525" algn="ctr">
            <a:noFill/>
            <a:miter lim="800000"/>
            <a:headEnd/>
            <a:tailEnd/>
          </a:ln>
          <a:effectLst/>
        </p:spPr>
        <p:txBody>
          <a:bodyPr>
            <a:spAutoFit/>
          </a:bodyPr>
          <a:lstStyle/>
          <a:p>
            <a:r>
              <a:rPr lang="zh-CN" altLang="en-US" sz="2400" b="1" dirty="0" smtClean="0">
                <a:solidFill>
                  <a:srgbClr val="000000"/>
                </a:solidFill>
              </a:rPr>
              <a:t>监控指标定义到转化为复杂事件处理规则</a:t>
            </a:r>
          </a:p>
          <a:p>
            <a:r>
              <a:rPr lang="zh-CN" altLang="en-US" sz="2400" dirty="0" smtClean="0"/>
              <a:t> </a:t>
            </a:r>
            <a:endParaRPr lang="zh-CN" alt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Box 45"/>
          <p:cNvSpPr txBox="1">
            <a:spLocks noChangeArrowheads="1"/>
          </p:cNvSpPr>
          <p:nvPr/>
        </p:nvSpPr>
        <p:spPr bwMode="auto">
          <a:xfrm>
            <a:off x="717550" y="849313"/>
            <a:ext cx="3490913" cy="523875"/>
          </a:xfrm>
          <a:prstGeom prst="rect">
            <a:avLst/>
          </a:prstGeom>
          <a:noFill/>
          <a:ln w="9525">
            <a:noFill/>
            <a:miter lim="800000"/>
            <a:headEnd/>
            <a:tailEnd/>
          </a:ln>
        </p:spPr>
        <p:txBody>
          <a:bodyPr>
            <a:spAutoFit/>
          </a:bodyPr>
          <a:lstStyle/>
          <a:p>
            <a:pPr algn="ctr" eaLnBrk="1" hangingPunct="1"/>
            <a:r>
              <a:rPr lang="zh-CN" altLang="en-US" sz="2800">
                <a:solidFill>
                  <a:srgbClr val="0070C0"/>
                </a:solidFill>
                <a:latin typeface="黑体" pitchFamily="49" charset="-122"/>
                <a:ea typeface="黑体" pitchFamily="49" charset="-122"/>
              </a:rPr>
              <a:t>论文进度安排</a:t>
            </a:r>
          </a:p>
        </p:txBody>
      </p:sp>
      <p:grpSp>
        <p:nvGrpSpPr>
          <p:cNvPr id="10244" name="Group 28"/>
          <p:cNvGrpSpPr>
            <a:grpSpLocks/>
          </p:cNvGrpSpPr>
          <p:nvPr/>
        </p:nvGrpSpPr>
        <p:grpSpPr bwMode="auto">
          <a:xfrm>
            <a:off x="533400" y="1295400"/>
            <a:ext cx="3806825" cy="182563"/>
            <a:chOff x="1239" y="3147"/>
            <a:chExt cx="2398" cy="115"/>
          </a:xfrm>
        </p:grpSpPr>
        <p:sp>
          <p:nvSpPr>
            <p:cNvPr id="52" name="Line 22"/>
            <p:cNvSpPr>
              <a:spLocks noChangeShapeType="1"/>
            </p:cNvSpPr>
            <p:nvPr/>
          </p:nvSpPr>
          <p:spPr bwMode="auto">
            <a:xfrm flipV="1">
              <a:off x="1392" y="3204"/>
              <a:ext cx="2245" cy="9"/>
            </a:xfrm>
            <a:prstGeom prst="line">
              <a:avLst/>
            </a:prstGeom>
            <a:noFill/>
            <a:ln w="25400">
              <a:solidFill>
                <a:srgbClr val="FFCC00"/>
              </a:solidFill>
              <a:prstDash val="sysDot"/>
              <a:round/>
              <a:headEnd/>
              <a:tailEnd type="oval"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endParaRPr>
            </a:p>
          </p:txBody>
        </p:sp>
        <p:grpSp>
          <p:nvGrpSpPr>
            <p:cNvPr id="10272" name="Group 23"/>
            <p:cNvGrpSpPr>
              <a:grpSpLocks/>
            </p:cNvGrpSpPr>
            <p:nvPr/>
          </p:nvGrpSpPr>
          <p:grpSpPr bwMode="auto">
            <a:xfrm>
              <a:off x="1239" y="3147"/>
              <a:ext cx="115" cy="115"/>
              <a:chOff x="1239" y="1515"/>
              <a:chExt cx="115" cy="115"/>
            </a:xfrm>
          </p:grpSpPr>
          <p:sp>
            <p:nvSpPr>
              <p:cNvPr id="55" name="AutoShape 24"/>
              <p:cNvSpPr>
                <a:spLocks noChangeArrowheads="1"/>
              </p:cNvSpPr>
              <p:nvPr/>
            </p:nvSpPr>
            <p:spPr bwMode="gray">
              <a:xfrm rot="2700000">
                <a:off x="1239" y="1515"/>
                <a:ext cx="115" cy="115"/>
              </a:xfrm>
              <a:prstGeom prst="rtTriangle">
                <a:avLst/>
              </a:prstGeom>
              <a:solidFill>
                <a:srgbClr val="808080"/>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vert="eaVert" wrap="none" anchor="ctr"/>
              <a:lstStyle/>
              <a:p>
                <a:pPr eaLnBrk="1" fontAlgn="auto" latinLnBrk="1" hangingPunct="1">
                  <a:spcBef>
                    <a:spcPts val="0"/>
                  </a:spcBef>
                  <a:spcAft>
                    <a:spcPts val="0"/>
                  </a:spcAft>
                  <a:defRPr/>
                </a:pPr>
                <a:endParaRPr kumimoji="1" lang="zh-CN" altLang="en-US" sz="2400" kern="0">
                  <a:solidFill>
                    <a:srgbClr val="000000"/>
                  </a:solidFill>
                  <a:latin typeface="Times New Roman" pitchFamily="18" charset="0"/>
                  <a:ea typeface="굴림" pitchFamily="34" charset="-127"/>
                </a:endParaRPr>
              </a:p>
            </p:txBody>
          </p:sp>
          <p:sp>
            <p:nvSpPr>
              <p:cNvPr id="56" name="AutoShape 25"/>
              <p:cNvSpPr>
                <a:spLocks noChangeArrowheads="1"/>
              </p:cNvSpPr>
              <p:nvPr/>
            </p:nvSpPr>
            <p:spPr bwMode="gray">
              <a:xfrm rot="18900000" flipH="1">
                <a:off x="1239" y="1515"/>
                <a:ext cx="115" cy="115"/>
              </a:xfrm>
              <a:prstGeom prst="rtTriangle">
                <a:avLst/>
              </a:prstGeom>
              <a:solidFill>
                <a:srgbClr val="FF9900"/>
              </a:solidFill>
              <a:ln>
                <a:noFill/>
              </a:ln>
              <a:effectLst/>
              <a:extLs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pPr eaLnBrk="1" fontAlgn="auto" latinLnBrk="1" hangingPunct="1">
                  <a:spcBef>
                    <a:spcPts val="0"/>
                  </a:spcBef>
                  <a:spcAft>
                    <a:spcPts val="0"/>
                  </a:spcAft>
                  <a:defRPr/>
                </a:pPr>
                <a:endParaRPr kumimoji="1" lang="zh-CN" altLang="en-US" sz="2400" kern="0">
                  <a:solidFill>
                    <a:srgbClr val="000000"/>
                  </a:solidFill>
                  <a:latin typeface="Times New Roman" pitchFamily="18" charset="0"/>
                  <a:ea typeface="굴림" pitchFamily="34" charset="-127"/>
                </a:endParaRPr>
              </a:p>
            </p:txBody>
          </p:sp>
        </p:grpSp>
      </p:grpSp>
      <p:sp>
        <p:nvSpPr>
          <p:cNvPr id="33" name="Freeform 5"/>
          <p:cNvSpPr>
            <a:spLocks/>
          </p:cNvSpPr>
          <p:nvPr/>
        </p:nvSpPr>
        <p:spPr bwMode="auto">
          <a:xfrm>
            <a:off x="606426" y="3582765"/>
            <a:ext cx="7920037" cy="104775"/>
          </a:xfrm>
          <a:custGeom>
            <a:avLst/>
            <a:gdLst>
              <a:gd name="T0" fmla="*/ 2112 w 2112"/>
              <a:gd name="T1" fmla="*/ 14 h 28"/>
              <a:gd name="T2" fmla="*/ 2081 w 2112"/>
              <a:gd name="T3" fmla="*/ 0 h 28"/>
              <a:gd name="T4" fmla="*/ 30 w 2112"/>
              <a:gd name="T5" fmla="*/ 0 h 28"/>
              <a:gd name="T6" fmla="*/ 0 w 2112"/>
              <a:gd name="T7" fmla="*/ 14 h 28"/>
              <a:gd name="T8" fmla="*/ 0 w 2112"/>
              <a:gd name="T9" fmla="*/ 14 h 28"/>
              <a:gd name="T10" fmla="*/ 30 w 2112"/>
              <a:gd name="T11" fmla="*/ 28 h 28"/>
              <a:gd name="T12" fmla="*/ 2081 w 2112"/>
              <a:gd name="T13" fmla="*/ 28 h 28"/>
              <a:gd name="T14" fmla="*/ 2112 w 2112"/>
              <a:gd name="T15" fmla="*/ 14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2" h="28">
                <a:moveTo>
                  <a:pt x="2112" y="14"/>
                </a:moveTo>
                <a:cubicBezTo>
                  <a:pt x="2112" y="7"/>
                  <a:pt x="2098" y="0"/>
                  <a:pt x="2081" y="0"/>
                </a:cubicBezTo>
                <a:cubicBezTo>
                  <a:pt x="30" y="0"/>
                  <a:pt x="30" y="0"/>
                  <a:pt x="30" y="0"/>
                </a:cubicBezTo>
                <a:cubicBezTo>
                  <a:pt x="13" y="0"/>
                  <a:pt x="0" y="7"/>
                  <a:pt x="0" y="14"/>
                </a:cubicBezTo>
                <a:cubicBezTo>
                  <a:pt x="0" y="14"/>
                  <a:pt x="0" y="14"/>
                  <a:pt x="0" y="14"/>
                </a:cubicBezTo>
                <a:cubicBezTo>
                  <a:pt x="0" y="22"/>
                  <a:pt x="13" y="28"/>
                  <a:pt x="30" y="28"/>
                </a:cubicBezTo>
                <a:cubicBezTo>
                  <a:pt x="2081" y="28"/>
                  <a:pt x="2081" y="28"/>
                  <a:pt x="2081" y="28"/>
                </a:cubicBezTo>
                <a:cubicBezTo>
                  <a:pt x="2098" y="28"/>
                  <a:pt x="2112" y="22"/>
                  <a:pt x="2112" y="14"/>
                </a:cubicBezTo>
                <a:close/>
              </a:path>
            </a:pathLst>
          </a:custGeom>
          <a:solidFill>
            <a:srgbClr val="473F3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Oval 6"/>
          <p:cNvSpPr>
            <a:spLocks noChangeArrowheads="1"/>
          </p:cNvSpPr>
          <p:nvPr/>
        </p:nvSpPr>
        <p:spPr bwMode="auto">
          <a:xfrm>
            <a:off x="1630363" y="3409728"/>
            <a:ext cx="450850" cy="450850"/>
          </a:xfrm>
          <a:prstGeom prst="ellipse">
            <a:avLst/>
          </a:prstGeom>
          <a:solidFill>
            <a:srgbClr val="F83003"/>
          </a:solidFill>
          <a:ln>
            <a:noFill/>
          </a:ln>
          <a:extLst/>
        </p:spPr>
        <p:txBody>
          <a:bodyPr/>
          <a:lstStyle/>
          <a:p>
            <a:endParaRPr lang="zh-CN" altLang="en-US" sz="1600"/>
          </a:p>
        </p:txBody>
      </p:sp>
      <p:sp>
        <p:nvSpPr>
          <p:cNvPr id="36" name="Oval 7"/>
          <p:cNvSpPr>
            <a:spLocks noChangeArrowheads="1"/>
          </p:cNvSpPr>
          <p:nvPr/>
        </p:nvSpPr>
        <p:spPr bwMode="auto">
          <a:xfrm>
            <a:off x="1698626" y="3477990"/>
            <a:ext cx="314325" cy="317500"/>
          </a:xfrm>
          <a:prstGeom prst="ellipse">
            <a:avLst/>
          </a:prstGeom>
          <a:noFill/>
          <a:ln w="3"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Oval 8"/>
          <p:cNvSpPr>
            <a:spLocks noChangeArrowheads="1"/>
          </p:cNvSpPr>
          <p:nvPr/>
        </p:nvSpPr>
        <p:spPr bwMode="auto">
          <a:xfrm>
            <a:off x="3424238" y="3409728"/>
            <a:ext cx="446087" cy="450850"/>
          </a:xfrm>
          <a:prstGeom prst="ellipse">
            <a:avLst/>
          </a:pr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Oval 9"/>
          <p:cNvSpPr>
            <a:spLocks noChangeArrowheads="1"/>
          </p:cNvSpPr>
          <p:nvPr/>
        </p:nvSpPr>
        <p:spPr bwMode="auto">
          <a:xfrm>
            <a:off x="3487738" y="3477990"/>
            <a:ext cx="317500" cy="317500"/>
          </a:xfrm>
          <a:prstGeom prst="ellipse">
            <a:avLst/>
          </a:prstGeom>
          <a:solidFill>
            <a:srgbClr val="EBAC07"/>
          </a:solidFill>
          <a:ln>
            <a:noFill/>
          </a:ln>
          <a:extLst/>
        </p:spPr>
        <p:txBody>
          <a:bodyPr/>
          <a:lstStyle/>
          <a:p>
            <a:endParaRPr lang="zh-CN" altLang="en-US" sz="1600"/>
          </a:p>
        </p:txBody>
      </p:sp>
      <p:sp>
        <p:nvSpPr>
          <p:cNvPr id="39" name="Oval 10"/>
          <p:cNvSpPr>
            <a:spLocks noChangeArrowheads="1"/>
          </p:cNvSpPr>
          <p:nvPr/>
        </p:nvSpPr>
        <p:spPr bwMode="auto">
          <a:xfrm>
            <a:off x="5211763" y="3409728"/>
            <a:ext cx="450850" cy="450850"/>
          </a:xfrm>
          <a:prstGeom prst="ellipse">
            <a:avLst/>
          </a:prstGeom>
          <a:solidFill>
            <a:srgbClr val="A2B932"/>
          </a:solidFill>
          <a:ln>
            <a:noFill/>
          </a:ln>
          <a:extLst/>
        </p:spPr>
        <p:txBody>
          <a:bodyPr/>
          <a:lstStyle/>
          <a:p>
            <a:endParaRPr lang="zh-CN" altLang="en-US" sz="1600"/>
          </a:p>
        </p:txBody>
      </p:sp>
      <p:sp>
        <p:nvSpPr>
          <p:cNvPr id="40" name="Oval 11"/>
          <p:cNvSpPr>
            <a:spLocks noChangeArrowheads="1"/>
          </p:cNvSpPr>
          <p:nvPr/>
        </p:nvSpPr>
        <p:spPr bwMode="auto">
          <a:xfrm>
            <a:off x="5280026" y="3477990"/>
            <a:ext cx="314325" cy="317500"/>
          </a:xfrm>
          <a:prstGeom prst="ellipse">
            <a:avLst/>
          </a:prstGeom>
          <a:noFill/>
          <a:ln w="3"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Oval 12"/>
          <p:cNvSpPr>
            <a:spLocks noChangeArrowheads="1"/>
          </p:cNvSpPr>
          <p:nvPr/>
        </p:nvSpPr>
        <p:spPr bwMode="auto">
          <a:xfrm>
            <a:off x="7004051" y="3409728"/>
            <a:ext cx="447675" cy="450850"/>
          </a:xfrm>
          <a:prstGeom prst="ellipse">
            <a:avLst/>
          </a:pr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Oval 13"/>
          <p:cNvSpPr>
            <a:spLocks noChangeArrowheads="1"/>
          </p:cNvSpPr>
          <p:nvPr/>
        </p:nvSpPr>
        <p:spPr bwMode="auto">
          <a:xfrm>
            <a:off x="7069138" y="3477990"/>
            <a:ext cx="317500" cy="317500"/>
          </a:xfrm>
          <a:prstGeom prst="ellipse">
            <a:avLst/>
          </a:prstGeom>
          <a:solidFill>
            <a:srgbClr val="3D9077"/>
          </a:solidFill>
          <a:ln>
            <a:noFill/>
          </a:ln>
          <a:extLst/>
        </p:spPr>
        <p:txBody>
          <a:bodyPr/>
          <a:lstStyle/>
          <a:p>
            <a:endParaRPr lang="zh-CN" altLang="en-US" sz="1600"/>
          </a:p>
        </p:txBody>
      </p:sp>
      <p:sp>
        <p:nvSpPr>
          <p:cNvPr id="43" name="TextBox 42"/>
          <p:cNvSpPr txBox="1"/>
          <p:nvPr/>
        </p:nvSpPr>
        <p:spPr bwMode="auto">
          <a:xfrm>
            <a:off x="1276142" y="2950467"/>
            <a:ext cx="1225015"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EBAC07"/>
                </a:solidFill>
                <a:latin typeface="微软雅黑" pitchFamily="34" charset="-122"/>
                <a:ea typeface="微软雅黑" pitchFamily="34" charset="-122"/>
                <a:cs typeface="Arial" pitchFamily="34" charset="0"/>
              </a:defRPr>
            </a:lvl1pPr>
          </a:lstStyle>
          <a:p>
            <a:r>
              <a:rPr lang="en-US" altLang="zh-CN" dirty="0" smtClean="0">
                <a:solidFill>
                  <a:srgbClr val="F83003"/>
                </a:solidFill>
              </a:rPr>
              <a:t>2016.09</a:t>
            </a:r>
            <a:endParaRPr lang="zh-CN" altLang="en-US" dirty="0">
              <a:solidFill>
                <a:srgbClr val="F83003"/>
              </a:solidFill>
            </a:endParaRPr>
          </a:p>
        </p:txBody>
      </p:sp>
      <p:sp>
        <p:nvSpPr>
          <p:cNvPr id="44" name="TextBox 43"/>
          <p:cNvSpPr txBox="1"/>
          <p:nvPr/>
        </p:nvSpPr>
        <p:spPr bwMode="auto">
          <a:xfrm>
            <a:off x="3067635" y="3975346"/>
            <a:ext cx="1225015"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EBAC07"/>
                </a:solidFill>
                <a:latin typeface="微软雅黑" pitchFamily="34" charset="-122"/>
                <a:ea typeface="微软雅黑" pitchFamily="34" charset="-122"/>
                <a:cs typeface="Arial" pitchFamily="34" charset="0"/>
              </a:defRPr>
            </a:lvl1pPr>
          </a:lstStyle>
          <a:p>
            <a:r>
              <a:rPr lang="en-US" altLang="zh-CN" dirty="0" smtClean="0"/>
              <a:t>2016.10</a:t>
            </a:r>
            <a:endParaRPr lang="zh-CN" altLang="en-US" dirty="0"/>
          </a:p>
        </p:txBody>
      </p:sp>
      <p:sp>
        <p:nvSpPr>
          <p:cNvPr id="45" name="TextBox 44"/>
          <p:cNvSpPr txBox="1"/>
          <p:nvPr/>
        </p:nvSpPr>
        <p:spPr bwMode="auto">
          <a:xfrm>
            <a:off x="4857542" y="2950467"/>
            <a:ext cx="1225015"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8BC925"/>
                </a:solidFill>
                <a:latin typeface="微软雅黑" pitchFamily="34" charset="-122"/>
                <a:ea typeface="微软雅黑" pitchFamily="34" charset="-122"/>
                <a:cs typeface="Arial" pitchFamily="34" charset="0"/>
              </a:defRPr>
            </a:lvl1pPr>
          </a:lstStyle>
          <a:p>
            <a:r>
              <a:rPr lang="en-US" altLang="zh-CN" dirty="0" smtClean="0"/>
              <a:t>2016.11</a:t>
            </a:r>
            <a:endParaRPr lang="zh-CN" altLang="en-US" dirty="0"/>
          </a:p>
        </p:txBody>
      </p:sp>
      <p:sp>
        <p:nvSpPr>
          <p:cNvPr id="46" name="TextBox 45"/>
          <p:cNvSpPr txBox="1"/>
          <p:nvPr/>
        </p:nvSpPr>
        <p:spPr bwMode="auto">
          <a:xfrm>
            <a:off x="6072198" y="3975346"/>
            <a:ext cx="2392001"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3D9077"/>
                </a:solidFill>
                <a:latin typeface="微软雅黑" pitchFamily="34" charset="-122"/>
                <a:ea typeface="微软雅黑" pitchFamily="34" charset="-122"/>
                <a:cs typeface="Arial" pitchFamily="34" charset="0"/>
              </a:defRPr>
            </a:lvl1pPr>
          </a:lstStyle>
          <a:p>
            <a:r>
              <a:rPr lang="en-US" altLang="zh-CN" dirty="0" smtClean="0"/>
              <a:t>2016.12-2017.01</a:t>
            </a:r>
            <a:endParaRPr lang="zh-CN" altLang="en-US" dirty="0"/>
          </a:p>
        </p:txBody>
      </p:sp>
      <p:cxnSp>
        <p:nvCxnSpPr>
          <p:cNvPr id="47" name="直接连接符 46"/>
          <p:cNvCxnSpPr/>
          <p:nvPr/>
        </p:nvCxnSpPr>
        <p:spPr>
          <a:xfrm>
            <a:off x="1375211" y="2933224"/>
            <a:ext cx="939600" cy="0"/>
          </a:xfrm>
          <a:prstGeom prst="line">
            <a:avLst/>
          </a:prstGeom>
          <a:noFill/>
          <a:ln w="5080">
            <a:solidFill>
              <a:srgbClr val="284848"/>
            </a:solidFill>
          </a:ln>
        </p:spPr>
        <p:style>
          <a:lnRef idx="2">
            <a:schemeClr val="accent1">
              <a:shade val="50000"/>
            </a:schemeClr>
          </a:lnRef>
          <a:fillRef idx="1">
            <a:schemeClr val="accent1"/>
          </a:fillRef>
          <a:effectRef idx="0">
            <a:schemeClr val="accent1"/>
          </a:effectRef>
          <a:fontRef idx="minor">
            <a:schemeClr val="lt1"/>
          </a:fontRef>
        </p:style>
      </p:cxnSp>
      <p:sp>
        <p:nvSpPr>
          <p:cNvPr id="48" name="矩形 1"/>
          <p:cNvSpPr>
            <a:spLocks noChangeArrowheads="1"/>
          </p:cNvSpPr>
          <p:nvPr/>
        </p:nvSpPr>
        <p:spPr bwMode="auto">
          <a:xfrm>
            <a:off x="1285667" y="2372380"/>
            <a:ext cx="130513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just"/>
            <a:r>
              <a:rPr lang="zh-CN" altLang="en-US" sz="1400" dirty="0" smtClean="0">
                <a:solidFill>
                  <a:schemeClr val="tx1">
                    <a:lumMod val="65000"/>
                    <a:lumOff val="35000"/>
                  </a:schemeClr>
                </a:solidFill>
                <a:latin typeface="微软雅黑" pitchFamily="34" charset="-122"/>
                <a:ea typeface="微软雅黑" pitchFamily="34" charset="-122"/>
              </a:rPr>
              <a:t>查阅文献资料编写开题报告</a:t>
            </a:r>
            <a:endParaRPr lang="zh-CN" altLang="en-US" sz="1400" dirty="0">
              <a:solidFill>
                <a:schemeClr val="tx1">
                  <a:lumMod val="65000"/>
                  <a:lumOff val="35000"/>
                </a:schemeClr>
              </a:solidFill>
              <a:latin typeface="微软雅黑" pitchFamily="34" charset="-122"/>
              <a:ea typeface="微软雅黑" pitchFamily="34" charset="-122"/>
            </a:endParaRPr>
          </a:p>
        </p:txBody>
      </p:sp>
      <p:cxnSp>
        <p:nvCxnSpPr>
          <p:cNvPr id="49" name="直接连接符 48"/>
          <p:cNvCxnSpPr/>
          <p:nvPr/>
        </p:nvCxnSpPr>
        <p:spPr>
          <a:xfrm>
            <a:off x="4947086" y="2933224"/>
            <a:ext cx="939600" cy="0"/>
          </a:xfrm>
          <a:prstGeom prst="line">
            <a:avLst/>
          </a:prstGeom>
          <a:noFill/>
          <a:ln w="5080">
            <a:solidFill>
              <a:srgbClr val="284848"/>
            </a:solidFill>
          </a:ln>
        </p:spPr>
        <p:style>
          <a:lnRef idx="2">
            <a:schemeClr val="accent1">
              <a:shade val="50000"/>
            </a:schemeClr>
          </a:lnRef>
          <a:fillRef idx="1">
            <a:schemeClr val="accent1"/>
          </a:fillRef>
          <a:effectRef idx="0">
            <a:schemeClr val="accent1"/>
          </a:effectRef>
          <a:fontRef idx="minor">
            <a:schemeClr val="lt1"/>
          </a:fontRef>
        </p:style>
      </p:cxnSp>
      <p:sp>
        <p:nvSpPr>
          <p:cNvPr id="50" name="矩形 1"/>
          <p:cNvSpPr>
            <a:spLocks noChangeArrowheads="1"/>
          </p:cNvSpPr>
          <p:nvPr/>
        </p:nvSpPr>
        <p:spPr bwMode="auto">
          <a:xfrm>
            <a:off x="4724400" y="2330394"/>
            <a:ext cx="18288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just"/>
            <a:r>
              <a:rPr lang="zh-CN" altLang="en-US" sz="1400" dirty="0" smtClean="0">
                <a:solidFill>
                  <a:schemeClr val="tx1">
                    <a:lumMod val="65000"/>
                    <a:lumOff val="35000"/>
                  </a:schemeClr>
                </a:solidFill>
                <a:latin typeface="微软雅黑" pitchFamily="34" charset="-122"/>
                <a:ea typeface="微软雅黑" pitchFamily="34" charset="-122"/>
              </a:rPr>
              <a:t>适当调整系统设计</a:t>
            </a:r>
            <a:endParaRPr lang="en-US" altLang="zh-CN" sz="1400" dirty="0" smtClean="0">
              <a:solidFill>
                <a:schemeClr val="tx1">
                  <a:lumMod val="65000"/>
                  <a:lumOff val="35000"/>
                </a:schemeClr>
              </a:solidFill>
              <a:latin typeface="微软雅黑" pitchFamily="34" charset="-122"/>
              <a:ea typeface="微软雅黑" pitchFamily="34" charset="-122"/>
            </a:endParaRPr>
          </a:p>
          <a:p>
            <a:pPr algn="just"/>
            <a:r>
              <a:rPr lang="zh-CN" altLang="en-US" sz="1400" dirty="0" smtClean="0">
                <a:solidFill>
                  <a:schemeClr val="tx1">
                    <a:lumMod val="65000"/>
                    <a:lumOff val="35000"/>
                  </a:schemeClr>
                </a:solidFill>
                <a:latin typeface="微软雅黑" pitchFamily="34" charset="-122"/>
                <a:ea typeface="微软雅黑" pitchFamily="34" charset="-122"/>
              </a:rPr>
              <a:t>基本实现系统需求</a:t>
            </a:r>
            <a:endParaRPr lang="zh-CN" altLang="en-US" sz="1400" dirty="0">
              <a:solidFill>
                <a:schemeClr val="tx1">
                  <a:lumMod val="65000"/>
                  <a:lumOff val="35000"/>
                </a:schemeClr>
              </a:solidFill>
              <a:latin typeface="微软雅黑" pitchFamily="34" charset="-122"/>
              <a:ea typeface="微软雅黑" pitchFamily="34" charset="-122"/>
            </a:endParaRPr>
          </a:p>
        </p:txBody>
      </p:sp>
      <p:cxnSp>
        <p:nvCxnSpPr>
          <p:cNvPr id="51" name="直接连接符 50"/>
          <p:cNvCxnSpPr/>
          <p:nvPr/>
        </p:nvCxnSpPr>
        <p:spPr>
          <a:xfrm>
            <a:off x="3183109" y="4332161"/>
            <a:ext cx="939600" cy="0"/>
          </a:xfrm>
          <a:prstGeom prst="line">
            <a:avLst/>
          </a:prstGeom>
          <a:noFill/>
          <a:ln w="5080">
            <a:solidFill>
              <a:srgbClr val="284848"/>
            </a:solidFill>
          </a:ln>
        </p:spPr>
        <p:style>
          <a:lnRef idx="2">
            <a:schemeClr val="accent1">
              <a:shade val="50000"/>
            </a:schemeClr>
          </a:lnRef>
          <a:fillRef idx="1">
            <a:schemeClr val="accent1"/>
          </a:fillRef>
          <a:effectRef idx="0">
            <a:schemeClr val="accent1"/>
          </a:effectRef>
          <a:fontRef idx="minor">
            <a:schemeClr val="lt1"/>
          </a:fontRef>
        </p:style>
      </p:cxnSp>
      <p:sp>
        <p:nvSpPr>
          <p:cNvPr id="53" name="矩形 1"/>
          <p:cNvSpPr>
            <a:spLocks noChangeArrowheads="1"/>
          </p:cNvSpPr>
          <p:nvPr/>
        </p:nvSpPr>
        <p:spPr bwMode="auto">
          <a:xfrm>
            <a:off x="3048000" y="4335959"/>
            <a:ext cx="1445044"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just"/>
            <a:r>
              <a:rPr lang="zh-CN" altLang="en-US" sz="1400" dirty="0" smtClean="0">
                <a:solidFill>
                  <a:schemeClr val="tx1">
                    <a:lumMod val="65000"/>
                    <a:lumOff val="35000"/>
                  </a:schemeClr>
                </a:solidFill>
                <a:latin typeface="微软雅黑" pitchFamily="34" charset="-122"/>
                <a:ea typeface="微软雅黑" pitchFamily="34" charset="-122"/>
              </a:rPr>
              <a:t>进行需求分析</a:t>
            </a:r>
            <a:endParaRPr lang="en-US" altLang="zh-CN" sz="1400" dirty="0" smtClean="0">
              <a:solidFill>
                <a:schemeClr val="tx1">
                  <a:lumMod val="65000"/>
                  <a:lumOff val="35000"/>
                </a:schemeClr>
              </a:solidFill>
              <a:latin typeface="微软雅黑" pitchFamily="34" charset="-122"/>
              <a:ea typeface="微软雅黑" pitchFamily="34" charset="-122"/>
            </a:endParaRPr>
          </a:p>
          <a:p>
            <a:pPr algn="just"/>
            <a:r>
              <a:rPr lang="zh-CN" altLang="en-US" sz="1400" dirty="0" smtClean="0">
                <a:solidFill>
                  <a:schemeClr val="tx1">
                    <a:lumMod val="65000"/>
                    <a:lumOff val="35000"/>
                  </a:schemeClr>
                </a:solidFill>
                <a:latin typeface="微软雅黑" pitchFamily="34" charset="-122"/>
                <a:ea typeface="微软雅黑" pitchFamily="34" charset="-122"/>
              </a:rPr>
              <a:t>明确系统需求</a:t>
            </a:r>
            <a:endParaRPr lang="en-US" altLang="zh-CN" sz="1400" dirty="0" smtClean="0">
              <a:solidFill>
                <a:schemeClr val="tx1">
                  <a:lumMod val="65000"/>
                  <a:lumOff val="35000"/>
                </a:schemeClr>
              </a:solidFill>
              <a:latin typeface="微软雅黑" pitchFamily="34" charset="-122"/>
              <a:ea typeface="微软雅黑" pitchFamily="34" charset="-122"/>
            </a:endParaRPr>
          </a:p>
          <a:p>
            <a:pPr algn="just"/>
            <a:r>
              <a:rPr lang="zh-CN" altLang="en-US" sz="1400" dirty="0" smtClean="0">
                <a:solidFill>
                  <a:schemeClr val="tx1">
                    <a:lumMod val="65000"/>
                    <a:lumOff val="35000"/>
                  </a:schemeClr>
                </a:solidFill>
                <a:latin typeface="微软雅黑" pitchFamily="34" charset="-122"/>
                <a:ea typeface="微软雅黑" pitchFamily="34" charset="-122"/>
              </a:rPr>
              <a:t>搭建系统架构</a:t>
            </a:r>
            <a:endParaRPr lang="en-US" altLang="zh-CN" sz="1400" dirty="0" smtClean="0">
              <a:solidFill>
                <a:schemeClr val="tx1">
                  <a:lumMod val="65000"/>
                  <a:lumOff val="35000"/>
                </a:schemeClr>
              </a:solidFill>
              <a:latin typeface="微软雅黑" pitchFamily="34" charset="-122"/>
              <a:ea typeface="微软雅黑" pitchFamily="34" charset="-122"/>
            </a:endParaRPr>
          </a:p>
          <a:p>
            <a:pPr algn="just"/>
            <a:r>
              <a:rPr lang="zh-CN" altLang="en-US" sz="1400" dirty="0" smtClean="0">
                <a:solidFill>
                  <a:schemeClr val="tx1">
                    <a:lumMod val="65000"/>
                    <a:lumOff val="35000"/>
                  </a:schemeClr>
                </a:solidFill>
                <a:latin typeface="微软雅黑" pitchFamily="34" charset="-122"/>
                <a:ea typeface="微软雅黑" pitchFamily="34" charset="-122"/>
              </a:rPr>
              <a:t>进行系统设计</a:t>
            </a:r>
            <a:endParaRPr lang="zh-CN" altLang="en-US" sz="1400" dirty="0">
              <a:solidFill>
                <a:schemeClr val="tx1">
                  <a:lumMod val="65000"/>
                  <a:lumOff val="35000"/>
                </a:schemeClr>
              </a:solidFill>
              <a:latin typeface="微软雅黑" pitchFamily="34" charset="-122"/>
              <a:ea typeface="微软雅黑" pitchFamily="34" charset="-122"/>
            </a:endParaRPr>
          </a:p>
        </p:txBody>
      </p:sp>
      <p:cxnSp>
        <p:nvCxnSpPr>
          <p:cNvPr id="54" name="直接连接符 53"/>
          <p:cNvCxnSpPr/>
          <p:nvPr/>
        </p:nvCxnSpPr>
        <p:spPr>
          <a:xfrm>
            <a:off x="6775672" y="4332161"/>
            <a:ext cx="939600" cy="0"/>
          </a:xfrm>
          <a:prstGeom prst="line">
            <a:avLst/>
          </a:prstGeom>
          <a:noFill/>
          <a:ln w="5080">
            <a:solidFill>
              <a:srgbClr val="284848"/>
            </a:solidFill>
          </a:ln>
        </p:spPr>
        <p:style>
          <a:lnRef idx="2">
            <a:schemeClr val="accent1">
              <a:shade val="50000"/>
            </a:schemeClr>
          </a:lnRef>
          <a:fillRef idx="1">
            <a:schemeClr val="accent1"/>
          </a:fillRef>
          <a:effectRef idx="0">
            <a:schemeClr val="accent1"/>
          </a:effectRef>
          <a:fontRef idx="minor">
            <a:schemeClr val="lt1"/>
          </a:fontRef>
        </p:style>
      </p:cxnSp>
      <p:sp>
        <p:nvSpPr>
          <p:cNvPr id="57" name="矩形 1"/>
          <p:cNvSpPr>
            <a:spLocks noChangeArrowheads="1"/>
          </p:cNvSpPr>
          <p:nvPr/>
        </p:nvSpPr>
        <p:spPr bwMode="auto">
          <a:xfrm>
            <a:off x="6648242" y="4462161"/>
            <a:ext cx="127655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just"/>
            <a:r>
              <a:rPr lang="zh-CN" altLang="en-US" sz="1400" dirty="0" smtClean="0">
                <a:solidFill>
                  <a:schemeClr val="tx1">
                    <a:lumMod val="65000"/>
                    <a:lumOff val="35000"/>
                  </a:schemeClr>
                </a:solidFill>
                <a:latin typeface="微软雅黑" pitchFamily="34" charset="-122"/>
                <a:ea typeface="微软雅黑" pitchFamily="34" charset="-122"/>
              </a:rPr>
              <a:t>撰写论文正文</a:t>
            </a:r>
            <a:endParaRPr lang="zh-CN" altLang="en-US" sz="1400" dirty="0">
              <a:solidFill>
                <a:schemeClr val="tx1">
                  <a:lumMod val="65000"/>
                  <a:lumOff val="35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Conference_1">
  <a:themeElements>
    <a:clrScheme name="2_Conference_1 1">
      <a:dk1>
        <a:srgbClr val="4D4D4D"/>
      </a:dk1>
      <a:lt1>
        <a:srgbClr val="FFFFFF"/>
      </a:lt1>
      <a:dk2>
        <a:srgbClr val="F2EF62"/>
      </a:dk2>
      <a:lt2>
        <a:srgbClr val="DDDDDD"/>
      </a:lt2>
      <a:accent1>
        <a:srgbClr val="8FAD2F"/>
      </a:accent1>
      <a:accent2>
        <a:srgbClr val="DBE8B2"/>
      </a:accent2>
      <a:accent3>
        <a:srgbClr val="FFFFFF"/>
      </a:accent3>
      <a:accent4>
        <a:srgbClr val="404040"/>
      </a:accent4>
      <a:accent5>
        <a:srgbClr val="C6D3AD"/>
      </a:accent5>
      <a:accent6>
        <a:srgbClr val="C6D2A1"/>
      </a:accent6>
      <a:hlink>
        <a:srgbClr val="BAD16F"/>
      </a:hlink>
      <a:folHlink>
        <a:srgbClr val="507800"/>
      </a:folHlink>
    </a:clrScheme>
    <a:fontScheme name="2_Conference_1">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FFFFFF"/>
            </a:gs>
            <a:gs pos="100000">
              <a:srgbClr val="B3B3B3"/>
            </a:gs>
          </a:gsLst>
          <a:lin ang="16320000"/>
        </a:gradFill>
        <a:ln w="38100">
          <a:solidFill>
            <a:srgbClr val="E6E6E6"/>
          </a:solidFill>
        </a:ln>
        <a:effectLst>
          <a:outerShdw blurRad="63500" dist="63499" dir="5400000" rotWithShape="0">
            <a:srgbClr val="808080">
              <a:alpha val="50000"/>
            </a:srgbClr>
          </a:outerShdw>
        </a:effectLst>
      </a:spPr>
      <a:bodyPr lIns="45718" tIns="45718" rIns="45718" bIns="45718"/>
      <a:lstStyle>
        <a:defPPr eaLnBrk="1" hangingPunct="1">
          <a:defRPr smtClean="0">
            <a:cs typeface="Arial" panose="020B0604020202020204" pitchFamily="34" charset="0"/>
            <a:sym typeface="Arial" panose="020B0604020202020204" pitchFamily="34" charset="0"/>
          </a:defRPr>
        </a:defPPr>
      </a:lstStyle>
    </a:spDef>
    <a:lnDef>
      <a:spPr bwMode="auto">
        <a:xfrm>
          <a:off x="0" y="0"/>
          <a:ext cx="1" cy="1"/>
        </a:xfrm>
        <a:custGeom>
          <a:avLst/>
          <a:gdLst/>
          <a:ahLst/>
          <a:cxnLst/>
          <a:rect l="0" t="0" r="0" b="0"/>
          <a:pathLst/>
        </a:custGeom>
        <a:gradFill rotWithShape="1">
          <a:gsLst>
            <a:gs pos="0">
              <a:srgbClr val="C0C0C0"/>
            </a:gs>
            <a:gs pos="100000">
              <a:schemeClr val="hlink"/>
            </a:gs>
          </a:gsLst>
          <a:lin ang="0" scaled="1"/>
        </a:gra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Conference_1 1">
        <a:dk1>
          <a:srgbClr val="4D4D4D"/>
        </a:dk1>
        <a:lt1>
          <a:srgbClr val="FFFFFF"/>
        </a:lt1>
        <a:dk2>
          <a:srgbClr val="F2EF62"/>
        </a:dk2>
        <a:lt2>
          <a:srgbClr val="DDDDDD"/>
        </a:lt2>
        <a:accent1>
          <a:srgbClr val="8FAD2F"/>
        </a:accent1>
        <a:accent2>
          <a:srgbClr val="DBE8B2"/>
        </a:accent2>
        <a:accent3>
          <a:srgbClr val="FFFFFF"/>
        </a:accent3>
        <a:accent4>
          <a:srgbClr val="404040"/>
        </a:accent4>
        <a:accent5>
          <a:srgbClr val="C6D3AD"/>
        </a:accent5>
        <a:accent6>
          <a:srgbClr val="C6D2A1"/>
        </a:accent6>
        <a:hlink>
          <a:srgbClr val="BAD16F"/>
        </a:hlink>
        <a:folHlink>
          <a:srgbClr val="507800"/>
        </a:folHlink>
      </a:clrScheme>
      <a:clrMap bg1="lt1" tx1="dk1" bg2="lt2" tx2="dk2" accent1="accent1" accent2="accent2" accent3="accent3" accent4="accent4" accent5="accent5" accent6="accent6" hlink="hlink" folHlink="folHlink"/>
    </a:extraClrScheme>
    <a:extraClrScheme>
      <a:clrScheme name="2_Conference_1 2">
        <a:dk1>
          <a:srgbClr val="4D4D4D"/>
        </a:dk1>
        <a:lt1>
          <a:srgbClr val="FFFFFF"/>
        </a:lt1>
        <a:dk2>
          <a:srgbClr val="F4D18A"/>
        </a:dk2>
        <a:lt2>
          <a:srgbClr val="DDDDDD"/>
        </a:lt2>
        <a:accent1>
          <a:srgbClr val="B99633"/>
        </a:accent1>
        <a:accent2>
          <a:srgbClr val="EDE5D1"/>
        </a:accent2>
        <a:accent3>
          <a:srgbClr val="FFFFFF"/>
        </a:accent3>
        <a:accent4>
          <a:srgbClr val="404040"/>
        </a:accent4>
        <a:accent5>
          <a:srgbClr val="D9C9AD"/>
        </a:accent5>
        <a:accent6>
          <a:srgbClr val="D7CFBD"/>
        </a:accent6>
        <a:hlink>
          <a:srgbClr val="DAC896"/>
        </a:hlink>
        <a:folHlink>
          <a:srgbClr val="776101"/>
        </a:folHlink>
      </a:clrScheme>
      <a:clrMap bg1="lt1" tx1="dk1" bg2="lt2" tx2="dk2" accent1="accent1" accent2="accent2" accent3="accent3" accent4="accent4" accent5="accent5" accent6="accent6" hlink="hlink" folHlink="folHlink"/>
    </a:extraClrScheme>
    <a:extraClrScheme>
      <a:clrScheme name="2_Conference_1 3">
        <a:dk1>
          <a:srgbClr val="4D4D4D"/>
        </a:dk1>
        <a:lt1>
          <a:srgbClr val="FFFFFF"/>
        </a:lt1>
        <a:dk2>
          <a:srgbClr val="61C2F3"/>
        </a:dk2>
        <a:lt2>
          <a:srgbClr val="DDDDDD"/>
        </a:lt2>
        <a:accent1>
          <a:srgbClr val="5968D7"/>
        </a:accent1>
        <a:accent2>
          <a:srgbClr val="BECDEA"/>
        </a:accent2>
        <a:accent3>
          <a:srgbClr val="FFFFFF"/>
        </a:accent3>
        <a:accent4>
          <a:srgbClr val="404040"/>
        </a:accent4>
        <a:accent5>
          <a:srgbClr val="B5B9E8"/>
        </a:accent5>
        <a:accent6>
          <a:srgbClr val="ACBAD4"/>
        </a:accent6>
        <a:hlink>
          <a:srgbClr val="93A8EB"/>
        </a:hlink>
        <a:folHlink>
          <a:srgbClr val="1300A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386</TotalTime>
  <Words>766</Words>
  <Application>Microsoft PowerPoint</Application>
  <PresentationFormat>全屏显示(4:3)</PresentationFormat>
  <Paragraphs>117</Paragraphs>
  <Slides>10</Slides>
  <Notes>4</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2_Conference_1</vt:lpstr>
      <vt:lpstr>幻灯片 1</vt:lpstr>
      <vt:lpstr>幻灯片 2</vt:lpstr>
      <vt:lpstr>幻灯片 3</vt:lpstr>
      <vt:lpstr>幻灯片 4</vt:lpstr>
      <vt:lpstr>幻灯片 5</vt:lpstr>
      <vt:lpstr>幻灯片 6</vt:lpstr>
      <vt:lpstr>幻灯片 7</vt:lpstr>
      <vt:lpstr>幻灯片 8</vt:lpstr>
      <vt:lpstr>幻灯片 9</vt:lpstr>
      <vt:lpstr>幻灯片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XJ Li</dc:creator>
  <cp:lastModifiedBy>chwl</cp:lastModifiedBy>
  <cp:revision>57</cp:revision>
  <cp:lastPrinted>1601-01-01T00:00:00Z</cp:lastPrinted>
  <dcterms:created xsi:type="dcterms:W3CDTF">2015-11-20T10:57:36Z</dcterms:created>
  <dcterms:modified xsi:type="dcterms:W3CDTF">2016-09-24T01:56:03Z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