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2FC52-E7D2-F7DF-0362-8BB45737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3B2E80-5EF2-0C3F-C3B1-098CFB5D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7A6A9-9A0E-5BE9-83DD-C1834F14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0E2A9-FF61-3D24-7564-DCEE50C3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C09D0-ADAE-BE32-4DF7-60F11686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AAE39-FB76-818E-6233-4C308574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F3FDF-6184-B88B-0668-52BDE0A8B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50449-DD2D-C3CF-6048-2A098DAE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B0B93-E67D-3414-ECED-1651CB4B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297E5-BF75-2EEA-948A-6282E746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2EC629-2D12-8954-314D-9773F9BD0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3E80C-2560-5F5C-4591-1E959D2F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6E38A-0B60-BD0A-9836-03B3BECA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E55B7-6390-F723-C862-E31EE2CE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5AB5B-2436-BBC0-F296-B58148FA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8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D5E6-8AAE-0E36-7A08-F01FF697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B4CB6-653E-F103-D482-BFC3932A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24A79-3231-776D-0D05-7A888E80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47500-D464-EE08-3D13-F2432E1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E5DAD-F4E0-22CF-7846-37215555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0A62A-A598-3421-BB1E-CDAAAD73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AF1F1-9348-B864-1DEA-ADCA5045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70D9E-7B57-7E78-DE42-50398885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304B4-2BCE-D9F5-31F4-14A6EFDD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C7B92-F058-0AD7-BC9E-9F037F50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6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7BDA3-BCF6-803A-5444-45332A19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BBBD3-23B7-BF0C-AF6B-E12293B39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C7160-637D-35A5-1D05-8992E5151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2E6C1-FE1A-4749-C89B-C943DC83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6EBAE-CC6F-F6E6-6607-30410FA4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39E5C-FE12-E93C-1039-C7DF0764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9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9173F-5D6E-81E0-8529-9E397500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61741-3EA0-BC47-A7A2-787E8FA3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419E2-5AE5-AA19-44F6-3B37B0E9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99FFC7-CF3B-97C2-4054-2CA270582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1974C0-899E-F4CC-678B-9B1136084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D94430-FE61-734C-B221-2263AD26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987BDE-1C11-5C2F-9931-9CF5449A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D0007F-7C2C-2E5A-D84B-7FDE1196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4C645-B5FC-D8B0-41F1-FB707549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E9D5B-2F83-E8AF-BA6D-77E73540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5ED43-9D42-71E1-2507-A6E6A5D6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E712B-C088-88DC-20A6-73A2FECA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6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A9E3C7-5494-848A-2B2E-554A8163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584D22-75AF-C3BF-1DB3-63EB1E42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6011A4-46F4-E8B4-8B0B-AB18EF11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96B04-C463-070F-3A8D-7C755DD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059F3-8882-7D73-6D20-06902632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47563-61A2-D858-3539-650DA4EAB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A5511-F2AD-9A21-5F75-096F8690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41BC6-93CA-7662-CF08-444AA1F3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CB435-1F3F-48AE-E8CC-D94C1A2C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4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A93B-2F26-9315-AC35-D9033F98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A112EB-AFF6-A63A-A9C1-70484B9C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51B789-7B8B-2D88-BD93-EA3FF25E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234A6-2E2C-7E15-7C92-5D558B81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5713B-997C-4663-3767-694A11E2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1A31B-A598-405C-7602-92AF8F12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6BB807-95E3-8A2A-49ED-7303CE2D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9585C-50C9-2F62-E7E6-D8EC32E0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EECB5-FEAD-71F9-5D3B-4DE51B48A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859C-3204-432C-9FF4-29F59844E3F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E9A25-A24A-71B5-BD8E-878D04820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A5016-5E19-CD21-51F6-7533FD85F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8E2C-C848-4CEF-B9A5-40B6579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8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E69FC-E440-E3D7-C18A-3831A763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4511"/>
            <a:ext cx="9144000" cy="2387600"/>
          </a:xfrm>
        </p:spPr>
        <p:txBody>
          <a:bodyPr/>
          <a:lstStyle/>
          <a:p>
            <a:r>
              <a:rPr lang="ko-KR" altLang="en-US" dirty="0" err="1">
                <a:latin typeface="HY궁서" panose="02030600000101010101" pitchFamily="18" charset="-127"/>
                <a:ea typeface="HY궁서" panose="02030600000101010101" pitchFamily="18" charset="-127"/>
              </a:rPr>
              <a:t>파파고</a:t>
            </a:r>
            <a:r>
              <a:rPr lang="ko-KR" altLang="en-US" dirty="0">
                <a:latin typeface="HY궁서" panose="02030600000101010101" pitchFamily="18" charset="-127"/>
                <a:ea typeface="HY궁서" panose="02030600000101010101" pitchFamily="18" charset="-127"/>
              </a:rPr>
              <a:t> 번역기를 이용한</a:t>
            </a:r>
            <a:br>
              <a:rPr lang="en-US" altLang="ko-KR" dirty="0">
                <a:latin typeface="HY궁서" panose="02030600000101010101" pitchFamily="18" charset="-127"/>
                <a:ea typeface="HY궁서" panose="02030600000101010101" pitchFamily="18" charset="-127"/>
              </a:rPr>
            </a:br>
            <a:r>
              <a:rPr lang="ko-KR" altLang="en-US" dirty="0">
                <a:latin typeface="HY궁서" panose="02030600000101010101" pitchFamily="18" charset="-127"/>
                <a:ea typeface="HY궁서" panose="02030600000101010101" pitchFamily="18" charset="-127"/>
              </a:rPr>
              <a:t>음성 번역기 제작</a:t>
            </a:r>
          </a:p>
        </p:txBody>
      </p:sp>
    </p:spTree>
    <p:extLst>
      <p:ext uri="{BB962C8B-B14F-4D97-AF65-F5344CB8AC3E}">
        <p14:creationId xmlns:p14="http://schemas.microsoft.com/office/powerpoint/2010/main" val="42332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C295A4-5204-C9EA-698A-BF6509713294}"/>
              </a:ext>
            </a:extLst>
          </p:cNvPr>
          <p:cNvSpPr txBox="1"/>
          <p:nvPr/>
        </p:nvSpPr>
        <p:spPr>
          <a:xfrm>
            <a:off x="1125793" y="1843950"/>
            <a:ext cx="9940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궁서" panose="02030600000101010101" pitchFamily="18" charset="-127"/>
                <a:ea typeface="HY궁서" panose="02030600000101010101" pitchFamily="18" charset="-127"/>
              </a:rPr>
              <a:t>제작 동기</a:t>
            </a:r>
            <a:endParaRPr lang="en-US" altLang="ko-KR" sz="4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endParaRPr lang="en-US" altLang="ko-KR" sz="4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endParaRPr lang="en-US" altLang="ko-KR" sz="4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endParaRPr lang="en-US" altLang="ko-KR" sz="4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lang="ko-KR" altLang="en-US" sz="4000" dirty="0">
                <a:latin typeface="HY궁서" panose="02030600000101010101" pitchFamily="18" charset="-127"/>
                <a:ea typeface="HY궁서" panose="02030600000101010101" pitchFamily="18" charset="-127"/>
              </a:rPr>
              <a:t>일본어를 잘하곤 싶지만 공부하긴 싫어서</a:t>
            </a:r>
            <a:endParaRPr lang="en-US" altLang="ko-KR" sz="4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52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1BD36-941C-63C0-E80B-0CAA277CEAC4}"/>
              </a:ext>
            </a:extLst>
          </p:cNvPr>
          <p:cNvSpPr txBox="1"/>
          <p:nvPr/>
        </p:nvSpPr>
        <p:spPr>
          <a:xfrm>
            <a:off x="1270660" y="936010"/>
            <a:ext cx="8478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HY궁서" panose="02030600000101010101" pitchFamily="18" charset="-127"/>
                <a:ea typeface="HY궁서" panose="02030600000101010101" pitchFamily="18" charset="-127"/>
              </a:rPr>
              <a:t>이 프로그램의 </a:t>
            </a:r>
            <a:r>
              <a:rPr lang="en-US" altLang="ko-KR" sz="6000" dirty="0">
                <a:latin typeface="HY궁서" panose="02030600000101010101" pitchFamily="18" charset="-127"/>
                <a:ea typeface="HY궁서" panose="02030600000101010101" pitchFamily="18" charset="-127"/>
              </a:rPr>
              <a:t>3</a:t>
            </a:r>
            <a:r>
              <a:rPr lang="ko-KR" altLang="en-US" sz="6000" dirty="0">
                <a:latin typeface="HY궁서" panose="02030600000101010101" pitchFamily="18" charset="-127"/>
                <a:ea typeface="HY궁서" panose="02030600000101010101" pitchFamily="18" charset="-127"/>
              </a:rPr>
              <a:t>단계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DCC7A-6744-0A78-2802-F15481DF7602}"/>
              </a:ext>
            </a:extLst>
          </p:cNvPr>
          <p:cNvSpPr txBox="1"/>
          <p:nvPr/>
        </p:nvSpPr>
        <p:spPr>
          <a:xfrm>
            <a:off x="1270660" y="2967335"/>
            <a:ext cx="6187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5400" dirty="0">
                <a:latin typeface="HY궁서" panose="02030600000101010101" pitchFamily="18" charset="-127"/>
                <a:ea typeface="HY궁서" panose="02030600000101010101" pitchFamily="18" charset="-127"/>
              </a:rPr>
              <a:t>말을 받아 적는다</a:t>
            </a:r>
            <a:r>
              <a:rPr lang="en-US" altLang="ko-KR" sz="5400" dirty="0">
                <a:latin typeface="HY궁서" panose="02030600000101010101" pitchFamily="18" charset="-127"/>
                <a:ea typeface="HY궁서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5400" dirty="0">
                <a:latin typeface="HY궁서" panose="02030600000101010101" pitchFamily="18" charset="-127"/>
                <a:ea typeface="HY궁서" panose="02030600000101010101" pitchFamily="18" charset="-127"/>
              </a:rPr>
              <a:t>말을 번역한다</a:t>
            </a:r>
            <a:r>
              <a:rPr lang="en-US" altLang="ko-KR" sz="5400" dirty="0">
                <a:latin typeface="HY궁서" panose="02030600000101010101" pitchFamily="18" charset="-127"/>
                <a:ea typeface="HY궁서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5400" dirty="0">
                <a:latin typeface="HY궁서" panose="02030600000101010101" pitchFamily="18" charset="-127"/>
                <a:ea typeface="HY궁서" panose="02030600000101010101" pitchFamily="18" charset="-127"/>
              </a:rPr>
              <a:t>말을 한다</a:t>
            </a:r>
            <a:r>
              <a:rPr lang="en-US" altLang="ko-KR" sz="5400" dirty="0">
                <a:latin typeface="HY궁서" panose="02030600000101010101" pitchFamily="18" charset="-127"/>
                <a:ea typeface="HY궁서" panose="02030600000101010101" pitchFamily="18" charset="-127"/>
              </a:rPr>
              <a:t>.</a:t>
            </a:r>
            <a:endParaRPr lang="ko-KR" altLang="en-US" sz="5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2CD40A-2164-FB38-C77A-EEB5916AE204}"/>
              </a:ext>
            </a:extLst>
          </p:cNvPr>
          <p:cNvSpPr/>
          <p:nvPr/>
        </p:nvSpPr>
        <p:spPr>
          <a:xfrm>
            <a:off x="1056902" y="2956707"/>
            <a:ext cx="6911439" cy="83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D2AE0-CED6-8717-4135-64DF61A3AD73}"/>
              </a:ext>
            </a:extLst>
          </p:cNvPr>
          <p:cNvSpPr txBox="1"/>
          <p:nvPr/>
        </p:nvSpPr>
        <p:spPr>
          <a:xfrm>
            <a:off x="1270660" y="3017928"/>
            <a:ext cx="59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Speech_recognition</a:t>
            </a:r>
            <a:endParaRPr lang="ko-KR" altLang="en-US" sz="3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1D3E9-F714-CE14-D844-A5B3DE4FBD65}"/>
              </a:ext>
            </a:extLst>
          </p:cNvPr>
          <p:cNvSpPr/>
          <p:nvPr/>
        </p:nvSpPr>
        <p:spPr>
          <a:xfrm>
            <a:off x="1056903" y="3843611"/>
            <a:ext cx="6911439" cy="83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BE3EC-4705-F233-5601-A819FCB2FB32}"/>
              </a:ext>
            </a:extLst>
          </p:cNvPr>
          <p:cNvSpPr/>
          <p:nvPr/>
        </p:nvSpPr>
        <p:spPr>
          <a:xfrm>
            <a:off x="1056903" y="4730515"/>
            <a:ext cx="6911439" cy="83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E8B7-6537-8AB9-725F-2BA424AAC8A0}"/>
              </a:ext>
            </a:extLst>
          </p:cNvPr>
          <p:cNvSpPr txBox="1"/>
          <p:nvPr/>
        </p:nvSpPr>
        <p:spPr>
          <a:xfrm>
            <a:off x="1270660" y="3899519"/>
            <a:ext cx="59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궁서" panose="02030600000101010101" pitchFamily="18" charset="-127"/>
                <a:ea typeface="HY궁서" panose="02030600000101010101" pitchFamily="18" charset="-127"/>
              </a:rPr>
              <a:t>Papago </a:t>
            </a:r>
            <a:r>
              <a:rPr lang="ko-KR" altLang="en-US" sz="3600" dirty="0">
                <a:latin typeface="HY궁서" panose="02030600000101010101" pitchFamily="18" charset="-127"/>
                <a:ea typeface="HY궁서" panose="02030600000101010101" pitchFamily="18" charset="-127"/>
              </a:rPr>
              <a:t>번역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63AD1-FD5A-B89A-1F82-A412C64F83B6}"/>
              </a:ext>
            </a:extLst>
          </p:cNvPr>
          <p:cNvSpPr txBox="1"/>
          <p:nvPr/>
        </p:nvSpPr>
        <p:spPr>
          <a:xfrm>
            <a:off x="1270660" y="4769012"/>
            <a:ext cx="59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gTTS</a:t>
            </a:r>
            <a:r>
              <a:rPr lang="en-US" altLang="ko-KR" sz="3600" dirty="0">
                <a:latin typeface="HY궁서" panose="02030600000101010101" pitchFamily="18" charset="-127"/>
                <a:ea typeface="HY궁서" panose="02030600000101010101" pitchFamily="18" charset="-127"/>
              </a:rPr>
              <a:t>, </a:t>
            </a:r>
            <a:r>
              <a:rPr lang="en-US" altLang="ko-KR" sz="3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playsound</a:t>
            </a:r>
            <a:endParaRPr lang="ko-KR" altLang="en-US" sz="3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7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013A0-75A8-B5DD-F6E3-6243F43C4288}"/>
              </a:ext>
            </a:extLst>
          </p:cNvPr>
          <p:cNvSpPr txBox="1"/>
          <p:nvPr/>
        </p:nvSpPr>
        <p:spPr>
          <a:xfrm>
            <a:off x="414337" y="271462"/>
            <a:ext cx="557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HY궁서" panose="02030600000101010101" pitchFamily="18" charset="-127"/>
                <a:ea typeface="HY궁서" panose="02030600000101010101" pitchFamily="18" charset="-127"/>
              </a:rPr>
              <a:t>말 받아 적기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2511C9-E849-C243-04C8-5E6B5351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1" y="1952692"/>
            <a:ext cx="7061284" cy="20321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9AEE00-DC25-5E03-A870-F37303C1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25" y="5140822"/>
            <a:ext cx="9323221" cy="6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013A0-75A8-B5DD-F6E3-6243F43C4288}"/>
              </a:ext>
            </a:extLst>
          </p:cNvPr>
          <p:cNvSpPr txBox="1"/>
          <p:nvPr/>
        </p:nvSpPr>
        <p:spPr>
          <a:xfrm>
            <a:off x="414337" y="271462"/>
            <a:ext cx="557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HY궁서" panose="02030600000101010101" pitchFamily="18" charset="-127"/>
                <a:ea typeface="HY궁서" panose="02030600000101010101" pitchFamily="18" charset="-127"/>
              </a:rPr>
              <a:t>번역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A78D7-2C67-0C1D-32AA-7FD4FD6E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97" y="1861386"/>
            <a:ext cx="10041606" cy="41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013A0-75A8-B5DD-F6E3-6243F43C4288}"/>
              </a:ext>
            </a:extLst>
          </p:cNvPr>
          <p:cNvSpPr txBox="1"/>
          <p:nvPr/>
        </p:nvSpPr>
        <p:spPr>
          <a:xfrm>
            <a:off x="414337" y="271462"/>
            <a:ext cx="557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HY궁서" panose="02030600000101010101" pitchFamily="18" charset="-127"/>
                <a:ea typeface="HY궁서" panose="02030600000101010101" pitchFamily="18" charset="-127"/>
              </a:rPr>
              <a:t>말하기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DF95AC-EFA9-4505-F1B0-E9207D15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06" y="2453313"/>
            <a:ext cx="10525588" cy="19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8CFCF-6884-7B03-EF8E-FA942B600FDE}"/>
              </a:ext>
            </a:extLst>
          </p:cNvPr>
          <p:cNvSpPr txBox="1"/>
          <p:nvPr/>
        </p:nvSpPr>
        <p:spPr>
          <a:xfrm>
            <a:off x="1309687" y="2151727"/>
            <a:ext cx="9572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느낀점</a:t>
            </a:r>
            <a:endParaRPr lang="en-US" altLang="ko-KR" sz="4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endParaRPr lang="en-US" altLang="ko-KR" sz="4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lang="en-US" altLang="ko-KR" sz="4000" dirty="0">
                <a:latin typeface="HY궁서" panose="02030600000101010101" pitchFamily="18" charset="-127"/>
                <a:ea typeface="HY궁서" panose="02030600000101010101" pitchFamily="18" charset="-127"/>
              </a:rPr>
              <a:t>NAVER, </a:t>
            </a:r>
            <a:r>
              <a:rPr lang="ko-KR" altLang="en-US" sz="4000" dirty="0">
                <a:latin typeface="HY궁서" panose="02030600000101010101" pitchFamily="18" charset="-127"/>
                <a:ea typeface="HY궁서" panose="02030600000101010101" pitchFamily="18" charset="-127"/>
              </a:rPr>
              <a:t>각종 라이브러리를 만든 개발자에게 압도적 감사</a:t>
            </a:r>
          </a:p>
        </p:txBody>
      </p:sp>
    </p:spTree>
    <p:extLst>
      <p:ext uri="{BB962C8B-B14F-4D97-AF65-F5344CB8AC3E}">
        <p14:creationId xmlns:p14="http://schemas.microsoft.com/office/powerpoint/2010/main" val="413900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18563-6822-7A05-5135-7E0FF57D1A96}"/>
              </a:ext>
            </a:extLst>
          </p:cNvPr>
          <p:cNvSpPr txBox="1"/>
          <p:nvPr/>
        </p:nvSpPr>
        <p:spPr>
          <a:xfrm>
            <a:off x="1202531" y="2767280"/>
            <a:ext cx="9786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latin typeface="HY궁서" panose="02030600000101010101" pitchFamily="18" charset="-127"/>
                <a:ea typeface="HY궁서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7523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HY궁서</vt:lpstr>
      <vt:lpstr>맑은 고딕</vt:lpstr>
      <vt:lpstr>Arial</vt:lpstr>
      <vt:lpstr>Office 테마</vt:lpstr>
      <vt:lpstr>파파고 번역기를 이용한 음성 번역기 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파파고 번역기를 이용한 음성 번역기 제작</dc:title>
  <dc:creator>chang woobin</dc:creator>
  <cp:lastModifiedBy>chang woobin</cp:lastModifiedBy>
  <cp:revision>1</cp:revision>
  <dcterms:created xsi:type="dcterms:W3CDTF">2022-11-26T19:05:59Z</dcterms:created>
  <dcterms:modified xsi:type="dcterms:W3CDTF">2022-11-26T19:40:43Z</dcterms:modified>
</cp:coreProperties>
</file>