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58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7"/>
    <a:srgbClr val="FBCE01"/>
    <a:srgbClr val="7C838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990" y="-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A3C9-0E96-476C-96CE-5BEE4041A222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591C-75DF-43CD-94D1-24227CAD6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4CBDD4-DD57-4EC6-BFEF-9D8267D77E22}"/>
              </a:ext>
            </a:extLst>
          </p:cNvPr>
          <p:cNvSpPr txBox="1"/>
          <p:nvPr userDrawn="1"/>
        </p:nvSpPr>
        <p:spPr>
          <a:xfrm>
            <a:off x="10445807" y="6582130"/>
            <a:ext cx="1713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changwoon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 ⓒ PowerPoint</a:t>
            </a:r>
            <a:endParaRPr lang="ko-KR" altLang="en-US" sz="10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actionButtonBackPrevious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E16D76B-05D0-428E-B6A2-D9D2121259A8}"/>
              </a:ext>
            </a:extLst>
          </p:cNvPr>
          <p:cNvSpPr txBox="1"/>
          <p:nvPr/>
        </p:nvSpPr>
        <p:spPr>
          <a:xfrm>
            <a:off x="4979705" y="5192395"/>
            <a:ext cx="2232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 new project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15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600" spc="-15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Moive</a:t>
            </a:r>
            <a:endParaRPr lang="ko-KR" altLang="en-US" sz="3600" spc="-15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실행 단추: 앞으로 또는 다음 4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actionButtonForwardNext">
            <a:avLst/>
          </a:prstGeom>
          <a:solidFill>
            <a:srgbClr val="7030A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84536"/>
              </p:ext>
            </p:extLst>
          </p:nvPr>
        </p:nvGraphicFramePr>
        <p:xfrm>
          <a:off x="8010525" y="2027438"/>
          <a:ext cx="3676650" cy="21497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움직이는 텍스트 효과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웹폰트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움직이는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그라데이션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추가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메인 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좌측으로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초후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이동하는 슬라이드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비디오 박스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브랜드 비디오 실행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0" y="2027438"/>
            <a:ext cx="6627101" cy="3325612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436133" y="21515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838525" y="2771594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3690101" y="4701096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5030"/>
              </p:ext>
            </p:extLst>
          </p:nvPr>
        </p:nvGraphicFramePr>
        <p:xfrm>
          <a:off x="8020050" y="2471546"/>
          <a:ext cx="3676650" cy="182974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극장 서브메뉴 소개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이미지 텍스트 </a:t>
                      </a: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zoom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아래로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사라졌다가 다시 생기는 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탑 스크롤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아래로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스크롤시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탑버튼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클릭추가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상단페이지로 이동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54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  submenu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9" y="2471547"/>
            <a:ext cx="2035621" cy="26433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36" y="2471546"/>
            <a:ext cx="2203823" cy="26453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37" y="2473485"/>
            <a:ext cx="2530982" cy="2643378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104937" y="326598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94" y="5359908"/>
            <a:ext cx="966365" cy="907542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965772" y="6004289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6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3463"/>
              </p:ext>
            </p:extLst>
          </p:nvPr>
        </p:nvGraphicFramePr>
        <p:xfrm>
          <a:off x="8181975" y="1475021"/>
          <a:ext cx="3676650" cy="21497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카카오맵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기반 극장 위치 안내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검색하기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영화관 등 다양한 검색기능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목록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해당위치로 이동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마커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마커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업체 목록 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키워드 목록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 메뉴에서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1,2,3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메뉴별로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이동시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다른 메뉴 목록추가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Theater map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475021"/>
            <a:ext cx="7592416" cy="5076287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627063" y="1732166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211280" y="430898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1627063" y="413219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login</a:t>
            </a:r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3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8463"/>
              </p:ext>
            </p:extLst>
          </p:nvPr>
        </p:nvGraphicFramePr>
        <p:xfrm>
          <a:off x="8105775" y="2099203"/>
          <a:ext cx="3676650" cy="260698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 문화재단 비디오 재생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 문화재단 영상 자동재생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마포무비 텍스트 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트랜스폼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370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도는 애니메이션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 패스워드 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이메일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패스워드 입력 기능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보더효과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보더효과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Back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버튼 홈으로 돌아가기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16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LOGIN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080153"/>
            <a:ext cx="7592416" cy="386602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726121" y="2473731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340230" y="28135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3722631" y="451319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388270" y="3346960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9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lang="ko-KR" altLang="en-US" sz="6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75080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bg1"/>
                </a:solidFill>
                <a:latin typeface="+mj-ea"/>
                <a:ea typeface="+mj-ea"/>
              </a:rPr>
              <a:t>#</a:t>
            </a:r>
            <a:endParaRPr lang="ko-KR" altLang="en-US" sz="19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F88F4D3-0ADC-4F16-971A-421323FED2ED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HOME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0AF0C1A-F079-4686-B269-0ED4FE6A6C6F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MAPO MOVIE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400FF30-FB91-462E-8C6D-23083600275E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THEATER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0059E28-6683-4826-B293-3AF3DF3ECA1B}"/>
                </a:ext>
              </a:extLst>
            </p:cNvPr>
            <p:cNvSpPr txBox="1"/>
            <p:nvPr/>
          </p:nvSpPr>
          <p:spPr>
            <a:xfrm>
              <a:off x="429396" y="1461105"/>
              <a:ext cx="431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rgbClr val="FCFBF7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32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LOGIN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0CA2993-B48E-4FE8-A781-3DB7DC6D2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461105"/>
            <a:ext cx="6096000" cy="40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43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Home 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91182"/>
            <a:ext cx="7315082" cy="3857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592334" y="1881149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1215"/>
              </p:ext>
            </p:extLst>
          </p:nvPr>
        </p:nvGraphicFramePr>
        <p:xfrm>
          <a:off x="8258175" y="1091593"/>
          <a:ext cx="3676650" cy="5114182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로고영역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로고에는 애니메이션 효과를 줌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헤더영역 목록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헤더목록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노토산스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폰트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로그인에는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회색부여 간격조절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목록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각페이지로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색상변경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설명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서브페이지 목록 출현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페이지 이동 버튼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SNS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아이콘 영역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페이스북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인스타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트위터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 마포구청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SNS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이동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배경색과 테두리를 설정 애니메이션효과 부여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애니메이션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왼쪽에서 오른쪽 반복 하는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애니메이션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포스터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영화에 대한 예고편 팝업 출력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설명문과 그림자효과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카피라이트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나의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깃허브로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이동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2699817" y="1871121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062267" y="1861093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062267" y="3261268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696694" y="2242093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696694" y="324593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972267" y="488423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 smtClean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22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01499"/>
              </p:ext>
            </p:extLst>
          </p:nvPr>
        </p:nvGraphicFramePr>
        <p:xfrm>
          <a:off x="8191500" y="1786419"/>
          <a:ext cx="3676650" cy="3879742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햄버거 메뉴 </a:t>
                      </a: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뒷배경은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어두어짐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로고 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360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도 애니메이션 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 텍스트 요소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보라색 색상효과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네이버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카카오  아이콘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SNS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아이콘 영역 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흔들리는효과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공지사항 아이콘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  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색상 변경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906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팝업 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endParaRPr lang="en-US" altLang="ko-KR" sz="10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반전효과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햄버거메뉴 </a:t>
            </a:r>
            <a:endParaRPr lang="en-US" altLang="ko-KR" sz="3200" spc="-30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786419"/>
            <a:ext cx="7315082" cy="366715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610248" y="195150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5838723" y="2203932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6536416" y="2481741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6689277" y="2791841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5450003" y="313094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6370114" y="4588274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8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HOME popup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57226"/>
              </p:ext>
            </p:extLst>
          </p:nvPr>
        </p:nvGraphicFramePr>
        <p:xfrm>
          <a:off x="7934325" y="2504601"/>
          <a:ext cx="3676650" cy="205834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포스터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호버시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배경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어두어짐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팝업 실행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팝업 영역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 영화 예고편 실행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400x180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해상도 기준으로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만듬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오디오 확대 기능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2251201"/>
            <a:ext cx="2249488" cy="25651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2476500"/>
            <a:ext cx="3898055" cy="2114550"/>
          </a:xfrm>
          <a:prstGeom prst="rect">
            <a:avLst/>
          </a:prstGeom>
        </p:spPr>
      </p:pic>
      <p:sp>
        <p:nvSpPr>
          <p:cNvPr id="37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1535791" y="2628930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5231491" y="3433746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err="1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Mapo</a:t>
            </a:r>
            <a:r>
              <a:rPr lang="en-US" altLang="ko-KR" sz="2800" spc="-300" dirty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Movie 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394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7752"/>
              </p:ext>
            </p:extLst>
          </p:nvPr>
        </p:nvGraphicFramePr>
        <p:xfrm>
          <a:off x="7972425" y="1823135"/>
          <a:ext cx="3676650" cy="3993828"/>
        </p:xfrm>
        <a:graphic>
          <a:graphicData uri="http://schemas.openxmlformats.org/drawingml/2006/table">
            <a:tbl>
              <a:tblPr firstRow="1" bandRow="1"/>
              <a:tblGrid>
                <a:gridCol w="4109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657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5268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Explanation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20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움직이는 텍스트 효과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구글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웹폰트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사용 움직이는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트랜지션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효과</a:t>
                      </a:r>
                      <a:endParaRPr lang="en-US" altLang="ko-KR" sz="1000" b="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</a:t>
                      </a:r>
                      <a:r>
                        <a:rPr lang="ko-KR" altLang="en-US" sz="1000" b="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그라데이션</a:t>
                      </a:r>
                      <a:r>
                        <a:rPr lang="ko-KR" altLang="en-US" sz="10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추가</a:t>
                      </a:r>
                      <a:endParaRPr lang="en-US" altLang="ko-KR" sz="10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2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Top Ten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영역 확대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Most Viewed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슬라이드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마우스 </a:t>
                      </a:r>
                      <a:r>
                        <a:rPr lang="ko-KR" altLang="en-US" sz="1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오버시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해당 영역 확대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텍스트 박스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r>
                        <a:rPr lang="en-US" altLang="ko-KR" sz="1000" b="1" i="0" u="none" strike="noStrik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Recommended For You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좌우 슬라이드 구현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제목과 설명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영화 목록추가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108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4800" b="1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81" y="1786419"/>
            <a:ext cx="6347120" cy="366715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610248" y="195150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078821" y="2628795"/>
            <a:ext cx="388720" cy="200055"/>
            <a:chOff x="4727047" y="5307508"/>
            <a:chExt cx="388720" cy="200055"/>
          </a:xfrm>
          <a:solidFill>
            <a:srgbClr val="7030A0"/>
          </a:solidFill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grpFill/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5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6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4078821" y="3619994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 smtClean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xmlns="" id="{A279F73A-952D-4D91-80D6-A9A746857074}"/>
              </a:ext>
            </a:extLst>
          </p:cNvPr>
          <p:cNvSpPr txBox="1"/>
          <p:nvPr/>
        </p:nvSpPr>
        <p:spPr>
          <a:xfrm>
            <a:off x="2828269" y="4601069"/>
            <a:ext cx="388720" cy="2000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1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sz="7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86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뒤로 또는 이전 1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actionButtonBackPrevious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앞으로 또는 다음 2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actionButtonForwardNex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39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Mapo</a:t>
            </a:r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 Movie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4C1339-7D13-4386-965C-3402B66819A8}"/>
              </a:ext>
            </a:extLst>
          </p:cNvPr>
          <p:cNvSpPr txBox="1"/>
          <p:nvPr/>
        </p:nvSpPr>
        <p:spPr>
          <a:xfrm>
            <a:off x="7670800" y="3100308"/>
            <a:ext cx="295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Theater</a:t>
            </a:r>
            <a:r>
              <a:rPr lang="ko-KR" altLang="en-US" sz="2800" spc="-300" dirty="0" smtClean="0">
                <a:solidFill>
                  <a:schemeClr val="tx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800" spc="-300" dirty="0" smtClean="0">
                <a:solidFill>
                  <a:schemeClr val="accent4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</a:t>
            </a:r>
            <a:endParaRPr lang="ko-KR" altLang="en-US" sz="2800" spc="-300" dirty="0">
              <a:solidFill>
                <a:schemeClr val="accent4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928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FCFBF7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6600" b="1" dirty="0">
              <a:solidFill>
                <a:srgbClr val="FCFBF7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28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030A0"/>
        </a:solidFill>
        <a:ln w="139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444</Words>
  <Application>Microsoft Office PowerPoint</Application>
  <PresentationFormat>사용자 지정</PresentationFormat>
  <Paragraphs>193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117</cp:revision>
  <dcterms:created xsi:type="dcterms:W3CDTF">2020-12-13T00:02:47Z</dcterms:created>
  <dcterms:modified xsi:type="dcterms:W3CDTF">2022-05-24T04:59:21Z</dcterms:modified>
</cp:coreProperties>
</file>