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64" r:id="rId5"/>
    <p:sldId id="258" r:id="rId6"/>
    <p:sldId id="283" r:id="rId7"/>
    <p:sldId id="284" r:id="rId8"/>
    <p:sldId id="276" r:id="rId9"/>
    <p:sldId id="272" r:id="rId10"/>
    <p:sldId id="278" r:id="rId11"/>
    <p:sldId id="279" r:id="rId12"/>
    <p:sldId id="286" r:id="rId13"/>
    <p:sldId id="287" r:id="rId14"/>
    <p:sldId id="285" r:id="rId15"/>
    <p:sldId id="280" r:id="rId16"/>
    <p:sldId id="288" r:id="rId17"/>
    <p:sldId id="281" r:id="rId18"/>
    <p:sldId id="289" r:id="rId19"/>
    <p:sldId id="274" r:id="rId20"/>
    <p:sldId id="291" r:id="rId21"/>
    <p:sldId id="277" r:id="rId22"/>
    <p:sldId id="273" r:id="rId23"/>
    <p:sldId id="275" r:id="rId24"/>
    <p:sldId id="270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FFF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25" autoAdjust="0"/>
    <p:restoredTop sz="93911" autoAdjust="0"/>
  </p:normalViewPr>
  <p:slideViewPr>
    <p:cSldViewPr>
      <p:cViewPr>
        <p:scale>
          <a:sx n="100" d="100"/>
          <a:sy n="100" d="100"/>
        </p:scale>
        <p:origin x="-2364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4CBE-0B8E-41E2-890A-0329C8EBCED4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42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4CBE-0B8E-41E2-890A-0329C8EBCED4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90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4CBE-0B8E-41E2-890A-0329C8EBCED4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40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4CBE-0B8E-41E2-890A-0329C8EBCED4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4CBE-0B8E-41E2-890A-0329C8EBCED4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5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4CBE-0B8E-41E2-890A-0329C8EBCED4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1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4CBE-0B8E-41E2-890A-0329C8EBCED4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2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4CBE-0B8E-41E2-890A-0329C8EBCED4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25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4CBE-0B8E-41E2-890A-0329C8EBCED4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3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4CBE-0B8E-41E2-890A-0329C8EBCED4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8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4CBE-0B8E-41E2-890A-0329C8EBCED4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00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E4CBE-0B8E-41E2-890A-0329C8EBCED4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06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hangwoon.netlify.app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386030" y="3417109"/>
            <a:ext cx="4371940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spc="60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MAPOMOVIE</a:t>
            </a:r>
          </a:p>
          <a:p>
            <a:pPr algn="dist"/>
            <a:r>
              <a:rPr lang="ko-KR" altLang="en-US" sz="1600" spc="600" err="1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앱개발팀임창운</a:t>
            </a:r>
            <a:endParaRPr lang="ko-KR" altLang="en-US" sz="1600" spc="60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361403" y="2897870"/>
            <a:ext cx="421195" cy="421195"/>
            <a:chOff x="7164288" y="2924944"/>
            <a:chExt cx="1368152" cy="1368152"/>
          </a:xfrm>
        </p:grpSpPr>
        <p:sp>
          <p:nvSpPr>
            <p:cNvPr id="33" name="타원 32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66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fade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8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257453" y="3333954"/>
            <a:ext cx="7414135" cy="4546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                                                       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시연화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면</a:t>
            </a:r>
          </a:p>
        </p:txBody>
      </p:sp>
      <p:sp>
        <p:nvSpPr>
          <p:cNvPr id="17" name="타원 16"/>
          <p:cNvSpPr/>
          <p:nvPr/>
        </p:nvSpPr>
        <p:spPr>
          <a:xfrm>
            <a:off x="395536" y="2852936"/>
            <a:ext cx="1368152" cy="1368152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endParaRPr lang="ko-KR" altLang="en-US" sz="4800" b="1">
              <a:solidFill>
                <a:schemeClr val="tx1">
                  <a:lumMod val="95000"/>
                  <a:lumOff val="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832684" y="1196752"/>
            <a:ext cx="1452984" cy="1452984"/>
            <a:chOff x="3832684" y="1196752"/>
            <a:chExt cx="1452984" cy="1452984"/>
          </a:xfrm>
        </p:grpSpPr>
        <p:sp>
          <p:nvSpPr>
            <p:cNvPr id="20" name="타원 19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828096" y="1630889"/>
            <a:ext cx="1145486" cy="1145486"/>
            <a:chOff x="3832684" y="1196752"/>
            <a:chExt cx="1452984" cy="1452984"/>
          </a:xfrm>
        </p:grpSpPr>
        <p:sp>
          <p:nvSpPr>
            <p:cNvPr id="31" name="타원 30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645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fade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초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메인 시안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381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79518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초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서브 시안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381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50234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초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영화페이지 시안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09" y="1093812"/>
            <a:ext cx="45383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14917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메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화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면</a:t>
            </a:r>
          </a:p>
        </p:txBody>
      </p:sp>
      <p:sp>
        <p:nvSpPr>
          <p:cNvPr id="25" name="타원 24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691182"/>
            <a:ext cx="7315082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96494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마포무비 화면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81" y="1786419"/>
            <a:ext cx="6347120" cy="36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29829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극장 화면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00" y="2027438"/>
            <a:ext cx="6627101" cy="332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34381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극장 서브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2472515"/>
            <a:ext cx="2035621" cy="26433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36" y="2471546"/>
            <a:ext cx="2203823" cy="26453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337" y="2472515"/>
            <a:ext cx="2530982" cy="264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7220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극장 지도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475021"/>
            <a:ext cx="7592416" cy="50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78368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로그인 화면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92" y="2080153"/>
            <a:ext cx="7592416" cy="386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16450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24" y="0"/>
            <a:ext cx="9156824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144656" y="1340768"/>
            <a:ext cx="258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CONTENTS</a:t>
            </a:r>
            <a:endParaRPr lang="ko-KR" altLang="en-US" sz="3200" b="1" spc="30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23528" y="3269180"/>
            <a:ext cx="8352928" cy="72008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11386" y="3094587"/>
            <a:ext cx="421195" cy="421195"/>
            <a:chOff x="7164288" y="2924944"/>
            <a:chExt cx="1368152" cy="1368152"/>
          </a:xfrm>
        </p:grpSpPr>
        <p:sp>
          <p:nvSpPr>
            <p:cNvPr id="22" name="타원 21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430158" y="3094587"/>
            <a:ext cx="421195" cy="421195"/>
            <a:chOff x="8430158" y="3525632"/>
            <a:chExt cx="421195" cy="421195"/>
          </a:xfrm>
        </p:grpSpPr>
        <p:sp>
          <p:nvSpPr>
            <p:cNvPr id="26" name="타원 25"/>
            <p:cNvSpPr/>
            <p:nvPr/>
          </p:nvSpPr>
          <p:spPr>
            <a:xfrm>
              <a:off x="8430158" y="3525632"/>
              <a:ext cx="421195" cy="4211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578233" y="3673707"/>
              <a:ext cx="125045" cy="1250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73402" y="3089160"/>
            <a:ext cx="1730783" cy="949075"/>
            <a:chOff x="273402" y="3089160"/>
            <a:chExt cx="1730783" cy="949075"/>
          </a:xfrm>
        </p:grpSpPr>
        <p:sp>
          <p:nvSpPr>
            <p:cNvPr id="3" name="타원 2"/>
            <p:cNvSpPr/>
            <p:nvPr/>
          </p:nvSpPr>
          <p:spPr>
            <a:xfrm>
              <a:off x="1572137" y="3089160"/>
              <a:ext cx="432048" cy="43204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1</a:t>
              </a:r>
              <a:endParaRPr lang="ko-KR" altLang="en-US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19800000">
              <a:off x="273402" y="3761236"/>
              <a:ext cx="1151277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b="1" smtClean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 개요</a:t>
              </a:r>
              <a:endParaRPr lang="ko-KR" altLang="en-US" sz="12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1659558" y="3089160"/>
            <a:ext cx="1716231" cy="949075"/>
            <a:chOff x="1659558" y="3089160"/>
            <a:chExt cx="1716231" cy="949075"/>
          </a:xfrm>
        </p:grpSpPr>
        <p:sp>
          <p:nvSpPr>
            <p:cNvPr id="12" name="타원 11"/>
            <p:cNvSpPr/>
            <p:nvPr/>
          </p:nvSpPr>
          <p:spPr>
            <a:xfrm>
              <a:off x="2943741" y="3089160"/>
              <a:ext cx="432048" cy="43204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2</a:t>
              </a:r>
              <a:endParaRPr lang="ko-KR" altLang="en-US" sz="16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9800000">
              <a:off x="1659558" y="3761236"/>
              <a:ext cx="1151277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b="1" smtClean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 스킬</a:t>
              </a:r>
              <a:endParaRPr lang="ko-KR" altLang="en-US" sz="12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891823" y="3089160"/>
            <a:ext cx="1855570" cy="949075"/>
            <a:chOff x="2891823" y="3089160"/>
            <a:chExt cx="1855570" cy="949075"/>
          </a:xfrm>
        </p:grpSpPr>
        <p:sp>
          <p:nvSpPr>
            <p:cNvPr id="13" name="타원 12"/>
            <p:cNvSpPr/>
            <p:nvPr/>
          </p:nvSpPr>
          <p:spPr>
            <a:xfrm>
              <a:off x="4315345" y="3089160"/>
              <a:ext cx="432048" cy="43204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3</a:t>
              </a:r>
              <a:endParaRPr lang="ko-KR" altLang="en-US" sz="16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9800000">
              <a:off x="2891823" y="3761236"/>
              <a:ext cx="1459054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b="1" smtClean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 시연화면</a:t>
              </a:r>
              <a:endParaRPr lang="ko-KR" altLang="en-US" sz="12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431866" y="3089160"/>
            <a:ext cx="1687131" cy="949074"/>
            <a:chOff x="4431866" y="3089160"/>
            <a:chExt cx="1687131" cy="949074"/>
          </a:xfrm>
        </p:grpSpPr>
        <p:sp>
          <p:nvSpPr>
            <p:cNvPr id="14" name="타원 13"/>
            <p:cNvSpPr/>
            <p:nvPr/>
          </p:nvSpPr>
          <p:spPr>
            <a:xfrm>
              <a:off x="5686949" y="3089160"/>
              <a:ext cx="432048" cy="43204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4</a:t>
              </a:r>
              <a:endParaRPr lang="ko-KR" altLang="en-US" sz="16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19800000">
              <a:off x="4431866" y="3761235"/>
              <a:ext cx="1151277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b="1" smtClean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 후</a:t>
              </a:r>
              <a:r>
                <a:rPr lang="ko-KR" altLang="en-US" sz="1200" b="1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기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419857" y="3089160"/>
            <a:ext cx="2070744" cy="996293"/>
            <a:chOff x="5419857" y="3089160"/>
            <a:chExt cx="2070744" cy="996293"/>
          </a:xfrm>
        </p:grpSpPr>
        <p:sp>
          <p:nvSpPr>
            <p:cNvPr id="15" name="타원 14"/>
            <p:cNvSpPr/>
            <p:nvPr/>
          </p:nvSpPr>
          <p:spPr>
            <a:xfrm>
              <a:off x="7058553" y="3089160"/>
              <a:ext cx="432048" cy="43204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5</a:t>
              </a:r>
              <a:endParaRPr lang="ko-KR" altLang="en-US" sz="16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9800000">
              <a:off x="5419857" y="3808454"/>
              <a:ext cx="1757212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QUESTION &amp; ANSWER</a:t>
              </a:r>
              <a:endParaRPr lang="ko-KR" altLang="en-US" sz="12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832684" y="1210430"/>
            <a:ext cx="1452984" cy="1452984"/>
            <a:chOff x="3832684" y="1196752"/>
            <a:chExt cx="1452984" cy="145298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37" name="타원 36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5" name="타원 4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3" name="타원 42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1" name="타원 40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1828095" y="1583294"/>
            <a:ext cx="1206759" cy="1206759"/>
            <a:chOff x="3832684" y="1196752"/>
            <a:chExt cx="1452984" cy="145298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48" name="타원 47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6" name="타원 5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4" name="타원 5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2" name="타원 51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735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:split orient="vert"/>
      </p:transition>
    </mc:Choice>
    <mc:Fallback xmlns="">
      <p:transition spd="slow" advTm="4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시연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직사각형 2">
            <a:hlinkClick r:id="rId2"/>
          </p:cNvPr>
          <p:cNvSpPr/>
          <p:nvPr/>
        </p:nvSpPr>
        <p:spPr>
          <a:xfrm>
            <a:off x="932927" y="3075057"/>
            <a:ext cx="7278146" cy="70788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project (changwoon.netlify.app)</a:t>
            </a:r>
            <a:endParaRPr lang="ko-KR" altLang="en-US" sz="400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91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fad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257453" y="3333954"/>
            <a:ext cx="7414135" cy="4546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                                                       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후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</a:t>
            </a:r>
          </a:p>
        </p:txBody>
      </p:sp>
      <p:sp>
        <p:nvSpPr>
          <p:cNvPr id="17" name="타원 16"/>
          <p:cNvSpPr/>
          <p:nvPr/>
        </p:nvSpPr>
        <p:spPr>
          <a:xfrm>
            <a:off x="395536" y="2852936"/>
            <a:ext cx="1368152" cy="1368152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</a:t>
            </a:r>
            <a:endParaRPr lang="ko-KR" altLang="en-US" sz="4800" b="1">
              <a:solidFill>
                <a:schemeClr val="tx1">
                  <a:lumMod val="95000"/>
                  <a:lumOff val="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832684" y="1196752"/>
            <a:ext cx="1452984" cy="1452984"/>
            <a:chOff x="3832684" y="1196752"/>
            <a:chExt cx="1452984" cy="1452984"/>
          </a:xfrm>
        </p:grpSpPr>
        <p:sp>
          <p:nvSpPr>
            <p:cNvPr id="20" name="타원 19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828096" y="1630889"/>
            <a:ext cx="1145486" cy="1145486"/>
            <a:chOff x="3832684" y="1196752"/>
            <a:chExt cx="1452984" cy="1452984"/>
          </a:xfrm>
        </p:grpSpPr>
        <p:sp>
          <p:nvSpPr>
            <p:cNvPr id="31" name="타원 30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914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fade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259632" y="0"/>
            <a:ext cx="108012" cy="6858000"/>
            <a:chOff x="1632464" y="0"/>
            <a:chExt cx="10801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 flipV="1">
            <a:off x="8970737" y="0"/>
            <a:ext cx="108012" cy="6858000"/>
            <a:chOff x="1632464" y="0"/>
            <a:chExt cx="108012" cy="6858000"/>
          </a:xfrm>
        </p:grpSpPr>
        <p:sp>
          <p:nvSpPr>
            <p:cNvPr id="13" name="직사각형 12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후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403826" y="6177650"/>
            <a:ext cx="379971" cy="379971"/>
            <a:chOff x="7164288" y="2924944"/>
            <a:chExt cx="1368152" cy="1368152"/>
          </a:xfrm>
        </p:grpSpPr>
        <p:sp>
          <p:nvSpPr>
            <p:cNvPr id="23" name="타원 22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23728" y="130263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HTML,CSS,JavaScript,jQuery</a:t>
            </a:r>
            <a:r>
              <a:rPr lang="ko-KR" altLang="en-US" sz="1400" b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대해서 많이 </a:t>
            </a:r>
            <a:r>
              <a:rPr lang="ko-KR" altLang="en-US" sz="1400" b="1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공부하게되었고</a:t>
            </a:r>
            <a:r>
              <a:rPr lang="ko-KR" altLang="en-US" sz="1400" b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스스로 직접 코드 해보면서 </a:t>
            </a:r>
            <a:r>
              <a:rPr lang="ko-KR" altLang="en-US" sz="1400" b="1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웹페이지</a:t>
            </a:r>
            <a:r>
              <a:rPr lang="ko-KR" altLang="en-US" sz="1400" b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구현에 </a:t>
            </a:r>
            <a:r>
              <a:rPr lang="ko-KR" altLang="en-US" sz="1400" b="1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적응하게되었습니다</a:t>
            </a:r>
            <a:r>
              <a:rPr lang="en-US" altLang="ko-KR" sz="1400" b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400" b="1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23728" y="3613522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b="1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깃허브</a:t>
            </a:r>
            <a:r>
              <a:rPr lang="ko-KR" altLang="en-US" sz="1400" b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처음 사용하면서 저장기능이나 </a:t>
            </a:r>
            <a:r>
              <a:rPr lang="ko-KR" altLang="en-US" sz="1400" b="1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프로젝트할</a:t>
            </a:r>
            <a:r>
              <a:rPr lang="ko-KR" altLang="en-US" sz="1400" b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경우에는 정말 필수요소인 프로그램이었습니다</a:t>
            </a:r>
            <a:r>
              <a:rPr lang="en-US" altLang="ko-KR" sz="1400" b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r>
              <a:rPr lang="ko-KR" altLang="en-US" sz="14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/>
            </a:r>
            <a:br>
              <a:rPr lang="ko-KR" altLang="en-US" sz="14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ko-KR" altLang="en-US" sz="1400" b="1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네트리파이</a:t>
            </a:r>
            <a:r>
              <a:rPr lang="ko-KR" altLang="en-US" sz="1400" b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통해 자신만의 홈페이지를 부여 받아 </a:t>
            </a:r>
            <a:r>
              <a:rPr lang="ko-KR" altLang="en-US" sz="1400" b="1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깃허브</a:t>
            </a:r>
            <a:r>
              <a:rPr lang="ko-KR" altLang="en-US" sz="1400" b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함께 연동해서 사용하는 기능을 배웠습니다</a:t>
            </a:r>
            <a:r>
              <a:rPr lang="en-US" altLang="ko-KR" sz="1400" b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400" b="1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23728" y="2134913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vscode</a:t>
            </a:r>
            <a:r>
              <a:rPr lang="ko-KR" altLang="en-US" sz="1400" b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여기서 시작해서 지금까지 사용하는데 정말 </a:t>
            </a:r>
            <a:r>
              <a:rPr lang="ko-KR" altLang="en-US" sz="1400" b="1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편한프로그램이라고</a:t>
            </a:r>
            <a:r>
              <a:rPr lang="ko-KR" altLang="en-US" sz="1400" b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생각했습니다 그전에는 </a:t>
            </a:r>
            <a:r>
              <a:rPr lang="ko-KR" altLang="en-US" sz="1400" b="1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브라켓을</a:t>
            </a:r>
            <a:r>
              <a:rPr lang="ko-KR" altLang="en-US" sz="1400" b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정말 자주 사용했는데 이제는 </a:t>
            </a:r>
            <a:r>
              <a:rPr lang="en-US" altLang="ko-KR" sz="1400" b="1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vscode</a:t>
            </a:r>
            <a:r>
              <a:rPr lang="ko-KR" altLang="en-US" sz="1400" b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 정말 </a:t>
            </a:r>
            <a:r>
              <a:rPr lang="ko-KR" altLang="en-US" sz="1400" b="1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좋은프로그램이었습니다</a:t>
            </a:r>
            <a:r>
              <a:rPr lang="en-US" altLang="ko-KR" sz="1400" b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r>
              <a:rPr lang="ko-KR" altLang="en-US" sz="14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/>
            </a:r>
            <a:br>
              <a:rPr lang="ko-KR" altLang="en-US" sz="14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en-US" altLang="ko-KR" sz="1400" b="1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KakaoMap</a:t>
            </a:r>
            <a:r>
              <a:rPr lang="en-US" altLang="ko-KR" sz="1400" b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400" b="1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맵</a:t>
            </a:r>
            <a:r>
              <a:rPr lang="en-US" altLang="ko-KR" sz="1400" b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4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API</a:t>
            </a:r>
            <a:r>
              <a:rPr lang="ko-KR" altLang="en-US" sz="14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통해 </a:t>
            </a:r>
            <a:r>
              <a:rPr lang="en-US" altLang="ko-KR" sz="14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API</a:t>
            </a:r>
            <a:r>
              <a:rPr lang="ko-KR" altLang="en-US" sz="1400" b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대해 배우고 홈페이지에 직접 지도를 </a:t>
            </a:r>
            <a:r>
              <a:rPr lang="ko-KR" altLang="en-US" sz="1400" b="1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구현하는것도</a:t>
            </a:r>
            <a:r>
              <a:rPr lang="ko-KR" altLang="en-US" sz="1400" b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매우 흥미로웠습니다</a:t>
            </a:r>
            <a:r>
              <a:rPr lang="en-US" altLang="ko-KR" sz="1400" b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400" b="1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23728" y="9012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느낀점</a:t>
            </a:r>
            <a:endParaRPr lang="ko-KR" altLang="en-US" sz="1400" b="1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23728" y="487668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아쉬</a:t>
            </a:r>
            <a:r>
              <a:rPr lang="ko-KR" altLang="en-US" sz="1400" b="1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운</a:t>
            </a:r>
            <a:r>
              <a:rPr lang="ko-KR" altLang="en-US" sz="1400" b="1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점</a:t>
            </a:r>
            <a:endParaRPr lang="ko-KR" altLang="en-US" sz="1400" b="1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23728" y="527807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b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슬라이드를 </a:t>
            </a:r>
            <a:r>
              <a:rPr lang="ko-KR" altLang="en-US" sz="1400" b="1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활용하는거에</a:t>
            </a:r>
            <a:r>
              <a:rPr lang="ko-KR" altLang="en-US" sz="1400" b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대해 어려웠지만 시행착오 통해서 더 </a:t>
            </a:r>
            <a:r>
              <a:rPr lang="ko-KR" altLang="en-US" sz="1400" b="1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성장할수있었습니다</a:t>
            </a:r>
            <a:r>
              <a:rPr lang="en-US" altLang="ko-KR" sz="1400" b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1400" b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로그인 로그아웃기능을 </a:t>
            </a:r>
            <a:r>
              <a:rPr lang="ko-KR" altLang="en-US" sz="1400" b="1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추가하고싶었으나</a:t>
            </a:r>
            <a:r>
              <a:rPr lang="ko-KR" altLang="en-US" sz="1400" b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어려웠습니다</a:t>
            </a:r>
            <a:r>
              <a:rPr lang="en-US" altLang="ko-KR" sz="1400" b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endParaRPr lang="ko-KR" altLang="en-US" sz="1400" b="1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8652720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24" y="742"/>
            <a:ext cx="9156824" cy="6858000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3832684" y="1210430"/>
            <a:ext cx="1452984" cy="1452984"/>
            <a:chOff x="3832684" y="1196752"/>
            <a:chExt cx="1452984" cy="145298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37" name="타원 36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5" name="타원 4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3" name="타원 42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1" name="타원 40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3318334" y="3056947"/>
            <a:ext cx="3932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QUESTION &amp; ANSWER</a:t>
            </a:r>
            <a:endParaRPr lang="ko-KR" altLang="en-US" sz="2800" b="1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828095" y="1583294"/>
            <a:ext cx="1206759" cy="1206759"/>
            <a:chOff x="3832684" y="1196752"/>
            <a:chExt cx="1452984" cy="145298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48" name="타원 47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6" name="타원 5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4" name="타원 5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2" name="타원 51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0FAB7FCF-396D-4D90-9838-5F8B97B7618D}"/>
              </a:ext>
            </a:extLst>
          </p:cNvPr>
          <p:cNvSpPr txBox="1"/>
          <p:nvPr/>
        </p:nvSpPr>
        <p:spPr>
          <a:xfrm>
            <a:off x="3899423" y="3714443"/>
            <a:ext cx="297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질문이 </a:t>
            </a:r>
            <a:r>
              <a:rPr lang="ko-KR" altLang="en-US" sz="1200" b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있으시면</a:t>
            </a:r>
            <a:r>
              <a:rPr lang="en-US" altLang="ko-KR" sz="12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b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자유롭게 </a:t>
            </a:r>
            <a:r>
              <a:rPr lang="ko-KR" altLang="en-US" sz="12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말씀해주세요</a:t>
            </a:r>
            <a:r>
              <a:rPr lang="en-US" altLang="ko-KR" sz="12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!</a:t>
            </a:r>
            <a:endParaRPr lang="ko-KR" altLang="en-US" sz="1200" b="1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766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>
        <p:split orient="vert"/>
      </p:transition>
    </mc:Choice>
    <mc:Fallback xmlns="">
      <p:transition spd="slow" advTm="8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9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18684" y="3065775"/>
            <a:ext cx="5706633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dist">
              <a:lnSpc>
                <a:spcPct val="150000"/>
              </a:lnSpc>
            </a:pPr>
            <a:r>
              <a:rPr lang="en-US" altLang="ko-KR" sz="2000" b="1" spc="30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THANKS FOR WATCHING MY </a:t>
            </a:r>
            <a:r>
              <a:rPr lang="en-US" altLang="ko-KR" sz="1600" b="1" spc="30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PRESENTATION</a:t>
            </a:r>
            <a:endParaRPr lang="ko-KR" altLang="en-US" sz="2000" b="1" spc="30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832684" y="1196752"/>
            <a:ext cx="1452984" cy="1452984"/>
            <a:chOff x="3832684" y="1196752"/>
            <a:chExt cx="1452984" cy="1452984"/>
          </a:xfrm>
        </p:grpSpPr>
        <p:sp>
          <p:nvSpPr>
            <p:cNvPr id="11" name="타원 10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1828096" y="1630889"/>
            <a:ext cx="1145486" cy="1145486"/>
            <a:chOff x="3832684" y="1196752"/>
            <a:chExt cx="1452984" cy="1452984"/>
          </a:xfrm>
        </p:grpSpPr>
        <p:sp>
          <p:nvSpPr>
            <p:cNvPr id="23" name="타원 22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508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5000">
        <p:fade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6964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9622" y="3167390"/>
            <a:ext cx="680475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dist"/>
            <a:r>
              <a:rPr lang="en-US" altLang="ko-KR" sz="2800" b="1" spc="30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MOPOMOVIE PROJECT</a:t>
            </a:r>
            <a:endParaRPr lang="ko-KR" altLang="en-US" sz="2800" b="1" spc="30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23628" y="3848692"/>
            <a:ext cx="6696744" cy="307777"/>
            <a:chOff x="1223628" y="3134128"/>
            <a:chExt cx="6696744" cy="307777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223628" y="3300372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37007" y="3134128"/>
              <a:ext cx="144975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dist"/>
              <a:r>
                <a:rPr lang="en-US" altLang="ko-KR" sz="1400" b="1" spc="3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MOVIE</a:t>
              </a:r>
              <a:r>
                <a:rPr lang="ko-KR" altLang="en-US" sz="1400" b="1" spc="3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  <a:r>
                <a:rPr lang="en-US" altLang="ko-KR" sz="1400" b="1" spc="3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PPT</a:t>
              </a:r>
              <a:endParaRPr lang="ko-KR" altLang="en-US" sz="1400" b="1" spc="300">
                <a:solidFill>
                  <a:schemeClr val="tx1">
                    <a:lumMod val="95000"/>
                    <a:lumOff val="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122094" y="623731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dist"/>
            <a:r>
              <a:rPr lang="ko-KR" altLang="en-US" sz="1400" b="1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앱개발</a:t>
            </a:r>
            <a:r>
              <a:rPr lang="ko-KR" altLang="en-US" sz="1400" b="1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</a:t>
            </a:r>
            <a:r>
              <a:rPr lang="ko-KR" altLang="en-US" sz="1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4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 </a:t>
            </a:r>
            <a:r>
              <a:rPr lang="en-US" altLang="ko-KR" sz="1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20220523 </a:t>
            </a:r>
            <a:r>
              <a:rPr lang="en-US" altLang="ko-KR" sz="14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 </a:t>
            </a:r>
            <a:r>
              <a:rPr lang="ko-KR" altLang="en-US" sz="1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임창</a:t>
            </a:r>
            <a:r>
              <a:rPr lang="ko-KR" alt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운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832684" y="1210430"/>
            <a:ext cx="1452984" cy="1452984"/>
            <a:chOff x="3832684" y="1196752"/>
            <a:chExt cx="1452984" cy="1452984"/>
          </a:xfrm>
          <a:solidFill>
            <a:schemeClr val="bg1"/>
          </a:solidFill>
        </p:grpSpPr>
        <p:sp>
          <p:nvSpPr>
            <p:cNvPr id="36" name="타원 35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4" name="타원 4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2" name="타원 41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0" name="타원 39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1828095" y="1583294"/>
            <a:ext cx="1206759" cy="1206759"/>
            <a:chOff x="3832684" y="1196752"/>
            <a:chExt cx="1452984" cy="1452984"/>
          </a:xfrm>
          <a:solidFill>
            <a:schemeClr val="bg1"/>
          </a:solidFill>
        </p:grpSpPr>
        <p:sp>
          <p:nvSpPr>
            <p:cNvPr id="47" name="타원 46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5" name="타원 5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3" name="타원 52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1" name="타원 50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54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257453" y="3333954"/>
            <a:ext cx="7414135" cy="4546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                                                       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개요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5536" y="2852936"/>
            <a:ext cx="1368152" cy="1368152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</a:t>
            </a:r>
            <a:endParaRPr lang="ko-KR" altLang="en-US" sz="4800" b="1">
              <a:solidFill>
                <a:schemeClr val="tx1">
                  <a:lumMod val="95000"/>
                  <a:lumOff val="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832684" y="1196752"/>
            <a:ext cx="1452984" cy="1452984"/>
            <a:chOff x="3832684" y="1196752"/>
            <a:chExt cx="1452984" cy="1452984"/>
          </a:xfrm>
        </p:grpSpPr>
        <p:sp>
          <p:nvSpPr>
            <p:cNvPr id="20" name="타원 19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828096" y="1630889"/>
            <a:ext cx="1145486" cy="1145486"/>
            <a:chOff x="3832684" y="1196752"/>
            <a:chExt cx="1452984" cy="1452984"/>
          </a:xfrm>
        </p:grpSpPr>
        <p:sp>
          <p:nvSpPr>
            <p:cNvPr id="31" name="타원 30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611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fade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259632" y="0"/>
            <a:ext cx="108012" cy="6858000"/>
            <a:chOff x="1632464" y="0"/>
            <a:chExt cx="10801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 flipV="1">
            <a:off x="8970737" y="0"/>
            <a:ext cx="108012" cy="6858000"/>
            <a:chOff x="1632464" y="0"/>
            <a:chExt cx="108012" cy="6858000"/>
          </a:xfrm>
        </p:grpSpPr>
        <p:sp>
          <p:nvSpPr>
            <p:cNvPr id="13" name="직사각형 12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개요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03826" y="6177650"/>
            <a:ext cx="379971" cy="379971"/>
            <a:chOff x="7164288" y="2924944"/>
            <a:chExt cx="1368152" cy="1368152"/>
          </a:xfrm>
        </p:grpSpPr>
        <p:sp>
          <p:nvSpPr>
            <p:cNvPr id="23" name="타원 22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25" name="타원 24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=""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03116"/>
              </p:ext>
            </p:extLst>
          </p:nvPr>
        </p:nvGraphicFramePr>
        <p:xfrm>
          <a:off x="2051720" y="1167994"/>
          <a:ext cx="6153560" cy="47208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5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359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기획 서비스</a:t>
                      </a:r>
                      <a:endParaRPr lang="en-US" altLang="ko-KR" sz="1600" b="1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err="1" smtClean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마포무비</a:t>
                      </a:r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영화관 활성화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46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기획 </a:t>
                      </a:r>
                      <a:r>
                        <a:rPr lang="ko-KR" altLang="en-US" sz="1600" b="1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배경</a:t>
                      </a:r>
                      <a:endParaRPr lang="en-US" altLang="ko-KR" sz="1600" b="1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마포구에 다양한 영화관들이 많이 생겼으면 하는 바라는 마음으로 제작하였습니다</a:t>
                      </a:r>
                      <a:endParaRPr lang="en-US" altLang="ko-KR" sz="1600" smtClean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70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기획 목적</a:t>
                      </a:r>
                      <a:endParaRPr lang="en-US" altLang="ko-KR" sz="1600" b="1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err="1" smtClean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무비관에</a:t>
                      </a:r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대한 명확한 정보</a:t>
                      </a: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제공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무비 견적의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타당성 이해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프로젝트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관리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1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마포 무비 상영관 슬라이드 쇼</a:t>
                      </a:r>
                      <a:endParaRPr lang="en-US" altLang="ko-KR" sz="1600" smtClean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간편한 극장 소개 및 위치 찾기 카카오</a:t>
                      </a:r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API</a:t>
                      </a: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마포 대표 지점 소개</a:t>
                      </a:r>
                      <a:endParaRPr lang="en-US" altLang="ko-KR" sz="1600" smtClean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로그인 기능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주요 </a:t>
                      </a:r>
                      <a:r>
                        <a:rPr lang="ko-KR" altLang="en-US" sz="1600" b="1" err="1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타겟층</a:t>
                      </a:r>
                      <a:endParaRPr lang="ko-KR" altLang="en-US" sz="1600" b="1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어린</a:t>
                      </a:r>
                      <a:r>
                        <a:rPr lang="ko-KR" altLang="en-US" sz="1600" baseline="0" smtClean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 청소년 어른 영화를 좋아하는 시민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서비스 채널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PC</a:t>
                      </a:r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1600" baseline="0" smtClean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웹</a:t>
                      </a:r>
                      <a:endParaRPr lang="en-US" altLang="ko-KR" sz="1600" baseline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7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기타</a:t>
                      </a:r>
                      <a:endParaRPr lang="ko-KR" altLang="en-US" sz="1600" b="1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프로젝트 인원 </a:t>
                      </a:r>
                      <a:r>
                        <a:rPr lang="en-US" altLang="ko-KR" sz="160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r>
                        <a:rPr lang="ko-KR" altLang="en-US" sz="160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명 </a:t>
                      </a:r>
                      <a:r>
                        <a:rPr lang="en-US" altLang="ko-KR" sz="1600" smtClean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2022-04-11 2022-05-25</a:t>
                      </a:r>
                      <a:endParaRPr lang="ko-KR" altLang="en-US" sz="160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14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fad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59632" y="0"/>
            <a:ext cx="108012" cy="6858000"/>
            <a:chOff x="1632464" y="0"/>
            <a:chExt cx="10801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 flipV="1">
            <a:off x="8970737" y="0"/>
            <a:ext cx="108012" cy="6858000"/>
            <a:chOff x="1632464" y="0"/>
            <a:chExt cx="108012" cy="6858000"/>
          </a:xfrm>
        </p:grpSpPr>
        <p:sp>
          <p:nvSpPr>
            <p:cNvPr id="13" name="직사각형 12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개발일정 </a:t>
            </a:r>
            <a:r>
              <a:rPr lang="en-US" altLang="ko-KR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월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03826" y="6177650"/>
            <a:ext cx="379971" cy="379971"/>
            <a:chOff x="7164288" y="2924944"/>
            <a:chExt cx="1368152" cy="1368152"/>
          </a:xfrm>
        </p:grpSpPr>
        <p:sp>
          <p:nvSpPr>
            <p:cNvPr id="23" name="타원 22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25" name="타원 24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aphicFrame>
        <p:nvGraphicFramePr>
          <p:cNvPr id="36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633835"/>
              </p:ext>
            </p:extLst>
          </p:nvPr>
        </p:nvGraphicFramePr>
        <p:xfrm>
          <a:off x="1547664" y="1384018"/>
          <a:ext cx="7272808" cy="4493254"/>
        </p:xfrm>
        <a:graphic>
          <a:graphicData uri="http://schemas.openxmlformats.org/drawingml/2006/table">
            <a:tbl>
              <a:tblPr/>
              <a:tblGrid>
                <a:gridCol w="1034318"/>
                <a:gridCol w="1045177"/>
                <a:gridCol w="1039748"/>
                <a:gridCol w="1034318"/>
                <a:gridCol w="1019388"/>
                <a:gridCol w="1114405"/>
                <a:gridCol w="985454"/>
              </a:tblGrid>
              <a:tr h="4104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SUN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MON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TUE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WED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THR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FRI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SAT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</a:tr>
              <a:tr h="8165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6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6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6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22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6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29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모서리가 둥근 직사각형 37"/>
          <p:cNvSpPr/>
          <p:nvPr/>
        </p:nvSpPr>
        <p:spPr>
          <a:xfrm>
            <a:off x="2564954" y="3789040"/>
            <a:ext cx="5247406" cy="288032"/>
          </a:xfrm>
          <a:prstGeom prst="roundRect">
            <a:avLst>
              <a:gd name="adj" fmla="val 2717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개인과업구상</a:t>
            </a:r>
            <a:endParaRPr lang="en-US" altLang="ko-KR" sz="1100" b="1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55776" y="4609886"/>
            <a:ext cx="5247406" cy="288032"/>
          </a:xfrm>
          <a:prstGeom prst="roundRect">
            <a:avLst>
              <a:gd name="adj" fmla="val 27173"/>
            </a:avLst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스토리보</a:t>
            </a:r>
            <a:r>
              <a:rPr lang="ko-KR" altLang="en-US" sz="1100" b="1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드</a:t>
            </a:r>
            <a:endParaRPr lang="en-US" altLang="ko-KR" sz="1100" b="1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564954" y="5401974"/>
            <a:ext cx="5247406" cy="288032"/>
          </a:xfrm>
          <a:prstGeom prst="roundRect">
            <a:avLst>
              <a:gd name="adj" fmla="val 2717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개인과업진행</a:t>
            </a:r>
            <a:endParaRPr lang="en-US" altLang="ko-KR" sz="1100" b="1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924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fad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59632" y="0"/>
            <a:ext cx="108012" cy="6858000"/>
            <a:chOff x="1632464" y="0"/>
            <a:chExt cx="10801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 flipV="1">
            <a:off x="8970737" y="0"/>
            <a:ext cx="108012" cy="6858000"/>
            <a:chOff x="1632464" y="0"/>
            <a:chExt cx="108012" cy="6858000"/>
          </a:xfrm>
        </p:grpSpPr>
        <p:sp>
          <p:nvSpPr>
            <p:cNvPr id="13" name="직사각형 12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개발일정 </a:t>
            </a: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월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03826" y="6177650"/>
            <a:ext cx="379971" cy="379971"/>
            <a:chOff x="7164288" y="2924944"/>
            <a:chExt cx="1368152" cy="1368152"/>
          </a:xfrm>
        </p:grpSpPr>
        <p:sp>
          <p:nvSpPr>
            <p:cNvPr id="23" name="타원 22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25" name="타원 24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aphicFrame>
        <p:nvGraphicFramePr>
          <p:cNvPr id="26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257575"/>
              </p:ext>
            </p:extLst>
          </p:nvPr>
        </p:nvGraphicFramePr>
        <p:xfrm>
          <a:off x="1547664" y="1384018"/>
          <a:ext cx="7272808" cy="4493254"/>
        </p:xfrm>
        <a:graphic>
          <a:graphicData uri="http://schemas.openxmlformats.org/drawingml/2006/table">
            <a:tbl>
              <a:tblPr/>
              <a:tblGrid>
                <a:gridCol w="1034318"/>
                <a:gridCol w="1045177"/>
                <a:gridCol w="1039748"/>
                <a:gridCol w="1034318"/>
                <a:gridCol w="1019388"/>
                <a:gridCol w="1114405"/>
                <a:gridCol w="985454"/>
              </a:tblGrid>
              <a:tr h="4104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SUN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MON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TUE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WED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THR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FRI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SAT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</a:tr>
              <a:tr h="8165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6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6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6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27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6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29 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2555776" y="2994670"/>
            <a:ext cx="4176464" cy="288032"/>
          </a:xfrm>
          <a:prstGeom prst="roundRect">
            <a:avLst>
              <a:gd name="adj" fmla="val 2717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개인과업</a:t>
            </a:r>
            <a:endParaRPr lang="en-US" altLang="ko-KR" sz="1100" b="1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649099" y="2156378"/>
            <a:ext cx="1071786" cy="288032"/>
          </a:xfrm>
          <a:prstGeom prst="roundRect">
            <a:avLst>
              <a:gd name="adj" fmla="val 27173"/>
            </a:avLst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피드</a:t>
            </a:r>
            <a:r>
              <a:rPr lang="ko-KR" altLang="en-US" sz="1100" b="1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백</a:t>
            </a:r>
            <a:endParaRPr lang="en-US" altLang="ko-KR" sz="1100" b="1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555776" y="3825044"/>
            <a:ext cx="1075680" cy="288032"/>
          </a:xfrm>
          <a:prstGeom prst="roundRect">
            <a:avLst>
              <a:gd name="adj" fmla="val 2717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개인과업</a:t>
            </a:r>
            <a:endParaRPr lang="en-US" altLang="ko-KR" sz="1100" b="1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732240" y="3825044"/>
            <a:ext cx="1071786" cy="288032"/>
          </a:xfrm>
          <a:prstGeom prst="roundRect">
            <a:avLst>
              <a:gd name="adj" fmla="val 27173"/>
            </a:avLst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피드</a:t>
            </a:r>
            <a:r>
              <a:rPr lang="ko-KR" altLang="en-US" sz="1100" b="1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백</a:t>
            </a:r>
            <a:endParaRPr lang="en-US" altLang="ko-KR" sz="1100" b="1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631456" y="3825044"/>
            <a:ext cx="998339" cy="288032"/>
          </a:xfrm>
          <a:prstGeom prst="roundRect">
            <a:avLst>
              <a:gd name="adj" fmla="val 27173"/>
            </a:avLst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피드백</a:t>
            </a:r>
            <a:endParaRPr lang="en-US" altLang="ko-KR" sz="1100" b="1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629795" y="3825044"/>
            <a:ext cx="2102445" cy="288032"/>
          </a:xfrm>
          <a:prstGeom prst="roundRect">
            <a:avLst>
              <a:gd name="adj" fmla="val 2717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개인과업</a:t>
            </a:r>
            <a:endParaRPr lang="en-US" altLang="ko-KR" sz="1100" b="1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555776" y="4609886"/>
            <a:ext cx="1075680" cy="288032"/>
          </a:xfrm>
          <a:prstGeom prst="roundRect">
            <a:avLst>
              <a:gd name="adj" fmla="val 2717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개인과업</a:t>
            </a:r>
            <a:endParaRPr lang="en-US" altLang="ko-KR" sz="1100" b="1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635896" y="4609886"/>
            <a:ext cx="998339" cy="288032"/>
          </a:xfrm>
          <a:prstGeom prst="roundRect">
            <a:avLst>
              <a:gd name="adj" fmla="val 27173"/>
            </a:avLst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피드백</a:t>
            </a:r>
            <a:endParaRPr lang="en-US" altLang="ko-KR" sz="1100" b="1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644007" y="4609886"/>
            <a:ext cx="1091377" cy="288032"/>
          </a:xfrm>
          <a:prstGeom prst="roundRect">
            <a:avLst>
              <a:gd name="adj" fmla="val 2717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개인과업발표</a:t>
            </a:r>
            <a:endParaRPr lang="en-US" altLang="ko-KR" sz="1100" b="1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555776" y="2156378"/>
            <a:ext cx="1075680" cy="288032"/>
          </a:xfrm>
          <a:prstGeom prst="roundRect">
            <a:avLst>
              <a:gd name="adj" fmla="val 2717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개인과업</a:t>
            </a:r>
            <a:endParaRPr lang="en-US" altLang="ko-KR" sz="1100" b="1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738528" y="2156378"/>
            <a:ext cx="979214" cy="288032"/>
          </a:xfrm>
          <a:prstGeom prst="roundRect">
            <a:avLst>
              <a:gd name="adj" fmla="val 2717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개인과업</a:t>
            </a:r>
            <a:endParaRPr lang="en-US" altLang="ko-KR" sz="1100" b="1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732240" y="2156378"/>
            <a:ext cx="979214" cy="288032"/>
          </a:xfrm>
          <a:prstGeom prst="roundRect">
            <a:avLst>
              <a:gd name="adj" fmla="val 2717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개인과업</a:t>
            </a:r>
            <a:endParaRPr lang="en-US" altLang="ko-KR" sz="1100" b="1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735385" y="2156378"/>
            <a:ext cx="979214" cy="288032"/>
          </a:xfrm>
          <a:prstGeom prst="roundRect">
            <a:avLst>
              <a:gd name="adj" fmla="val 271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어린이날</a:t>
            </a:r>
            <a:endParaRPr lang="en-US" altLang="ko-KR" sz="1100" b="1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732240" y="2994670"/>
            <a:ext cx="1071786" cy="288032"/>
          </a:xfrm>
          <a:prstGeom prst="roundRect">
            <a:avLst>
              <a:gd name="adj" fmla="val 27173"/>
            </a:avLst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피드</a:t>
            </a:r>
            <a:r>
              <a:rPr lang="ko-KR" altLang="en-US" sz="1100" b="1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백</a:t>
            </a:r>
            <a:endParaRPr lang="en-US" altLang="ko-KR" sz="1100" b="1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10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fad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257453" y="3333954"/>
            <a:ext cx="7414135" cy="4546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                                                       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스킬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5536" y="2852936"/>
            <a:ext cx="1368152" cy="1368152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</a:t>
            </a:r>
            <a:endParaRPr lang="ko-KR" altLang="en-US" sz="4800" b="1">
              <a:solidFill>
                <a:schemeClr val="tx1">
                  <a:lumMod val="95000"/>
                  <a:lumOff val="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832684" y="1196752"/>
            <a:ext cx="1452984" cy="1452984"/>
            <a:chOff x="3832684" y="1196752"/>
            <a:chExt cx="1452984" cy="1452984"/>
          </a:xfrm>
        </p:grpSpPr>
        <p:sp>
          <p:nvSpPr>
            <p:cNvPr id="20" name="타원 19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828096" y="1630889"/>
            <a:ext cx="1145486" cy="1145486"/>
            <a:chOff x="3832684" y="1196752"/>
            <a:chExt cx="1452984" cy="1452984"/>
          </a:xfrm>
        </p:grpSpPr>
        <p:sp>
          <p:nvSpPr>
            <p:cNvPr id="31" name="타원 30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806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fade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475656" y="1520788"/>
            <a:ext cx="2304256" cy="419797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59632" y="0"/>
            <a:ext cx="108012" cy="6858000"/>
            <a:chOff x="1632464" y="0"/>
            <a:chExt cx="10801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 flipV="1">
            <a:off x="8970737" y="0"/>
            <a:ext cx="108012" cy="6858000"/>
            <a:chOff x="1632464" y="0"/>
            <a:chExt cx="108012" cy="6858000"/>
          </a:xfrm>
        </p:grpSpPr>
        <p:sp>
          <p:nvSpPr>
            <p:cNvPr id="13" name="직사각형 12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스킬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03826" y="6177650"/>
            <a:ext cx="379971" cy="379971"/>
            <a:chOff x="7164288" y="2924944"/>
            <a:chExt cx="1368152" cy="1368152"/>
          </a:xfrm>
        </p:grpSpPr>
        <p:sp>
          <p:nvSpPr>
            <p:cNvPr id="23" name="타원 22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25" name="타원 24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027" name="Picture 3" descr="D:\vs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917" y="2309394"/>
            <a:ext cx="18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ownloads\j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518" y="458112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user\Downloads\csshtm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917" y="3151256"/>
            <a:ext cx="1800000" cy="139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206" y="2399394"/>
            <a:ext cx="952258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github_im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056" y="221939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netlif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994" y="3488630"/>
            <a:ext cx="1431134" cy="71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934" y="4581128"/>
            <a:ext cx="720000" cy="7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70364" y="1626754"/>
            <a:ext cx="1498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FRONT-END</a:t>
            </a:r>
            <a:endParaRPr lang="ko-KR" altLang="en-US" b="1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88692" y="163604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DEPLOY</a:t>
            </a:r>
            <a:endParaRPr lang="ko-KR" altLang="en-US" b="1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77416" y="1703408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OPEN API</a:t>
            </a:r>
            <a:endParaRPr lang="ko-KR" altLang="en-US" b="1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59932" y="1520788"/>
            <a:ext cx="2304256" cy="419797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444208" y="1520788"/>
            <a:ext cx="2304256" cy="419797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867738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364</Words>
  <Application>Microsoft Office PowerPoint</Application>
  <PresentationFormat>화면 슬라이드 쇼(4:3)</PresentationFormat>
  <Paragraphs>182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user</cp:lastModifiedBy>
  <cp:revision>234</cp:revision>
  <dcterms:created xsi:type="dcterms:W3CDTF">2014-12-30T06:20:33Z</dcterms:created>
  <dcterms:modified xsi:type="dcterms:W3CDTF">2022-05-25T02:18:14Z</dcterms:modified>
</cp:coreProperties>
</file>