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4" r:id="rId5"/>
    <p:sldId id="258" r:id="rId6"/>
    <p:sldId id="272" r:id="rId7"/>
    <p:sldId id="273" r:id="rId8"/>
    <p:sldId id="274" r:id="rId9"/>
    <p:sldId id="275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5" autoAdjust="0"/>
    <p:restoredTop sz="93911" autoAdjust="0"/>
  </p:normalViewPr>
  <p:slideViewPr>
    <p:cSldViewPr>
      <p:cViewPr>
        <p:scale>
          <a:sx n="100" d="100"/>
          <a:sy n="100" d="100"/>
        </p:scale>
        <p:origin x="-236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0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5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0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86030" y="3417109"/>
            <a:ext cx="4371940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MAPOMOVIE</a:t>
            </a:r>
          </a:p>
          <a:p>
            <a:pPr algn="dist"/>
            <a:r>
              <a:rPr lang="ko-KR" altLang="en-US" sz="1600" spc="6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앱개발팀임창운</a:t>
            </a:r>
            <a:endParaRPr lang="ko-KR" altLang="en-US" sz="16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361403" y="2897870"/>
            <a:ext cx="421195" cy="421195"/>
            <a:chOff x="7164288" y="2924944"/>
            <a:chExt cx="1368152" cy="1368152"/>
          </a:xfrm>
        </p:grpSpPr>
        <p:sp>
          <p:nvSpPr>
            <p:cNvPr id="33" name="타원 3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6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8684" y="3065775"/>
            <a:ext cx="5706633" cy="8605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 MY </a:t>
            </a:r>
            <a:r>
              <a:rPr lang="en-US" altLang="ko-KR" sz="16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PRESENTATION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44656" y="1340768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1386" y="3094587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430158" y="3094587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38324" y="3089160"/>
            <a:ext cx="1665861" cy="949075"/>
            <a:chOff x="338324" y="3089160"/>
            <a:chExt cx="1665861" cy="949075"/>
          </a:xfrm>
        </p:grpSpPr>
        <p:sp>
          <p:nvSpPr>
            <p:cNvPr id="3" name="타원 2"/>
            <p:cNvSpPr/>
            <p:nvPr/>
          </p:nvSpPr>
          <p:spPr>
            <a:xfrm>
              <a:off x="1572137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1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800000">
              <a:off x="338324" y="3761236"/>
              <a:ext cx="102143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724479" y="3089160"/>
            <a:ext cx="1651310" cy="949075"/>
            <a:chOff x="1724479" y="3089160"/>
            <a:chExt cx="1651310" cy="949075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2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800000">
              <a:off x="1724479" y="3761236"/>
              <a:ext cx="102143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스킬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44108" y="3089160"/>
            <a:ext cx="1703285" cy="949075"/>
            <a:chOff x="3044108" y="3089160"/>
            <a:chExt cx="1703285" cy="949075"/>
          </a:xfrm>
        </p:grpSpPr>
        <p:sp>
          <p:nvSpPr>
            <p:cNvPr id="13" name="타원 12"/>
            <p:cNvSpPr/>
            <p:nvPr/>
          </p:nvSpPr>
          <p:spPr>
            <a:xfrm>
              <a:off x="4315345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3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9800000">
              <a:off x="3044108" y="3761236"/>
              <a:ext cx="115448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</a:t>
              </a:r>
              <a:r>
                <a:rPr lang="ko-KR" altLang="en-US" sz="1200" b="1" dirty="0" err="1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느낀점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363739" y="3089160"/>
            <a:ext cx="1755258" cy="949074"/>
            <a:chOff x="4363739" y="3089160"/>
            <a:chExt cx="1755258" cy="949074"/>
          </a:xfrm>
        </p:grpSpPr>
        <p:sp>
          <p:nvSpPr>
            <p:cNvPr id="14" name="타원 13"/>
            <p:cNvSpPr/>
            <p:nvPr/>
          </p:nvSpPr>
          <p:spPr>
            <a:xfrm>
              <a:off x="5686949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4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9800000">
              <a:off x="4363739" y="3761235"/>
              <a:ext cx="1287532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시연화면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419857" y="3089160"/>
            <a:ext cx="2070744" cy="996293"/>
            <a:chOff x="5419857" y="3089160"/>
            <a:chExt cx="2070744" cy="996293"/>
          </a:xfrm>
        </p:grpSpPr>
        <p:sp>
          <p:nvSpPr>
            <p:cNvPr id="15" name="타원 14"/>
            <p:cNvSpPr/>
            <p:nvPr/>
          </p:nvSpPr>
          <p:spPr>
            <a:xfrm>
              <a:off x="7058553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5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800000">
              <a:off x="5419857" y="3808454"/>
              <a:ext cx="1757212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QUESTION &amp; ANSWER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split orient="vert"/>
      </p:transition>
    </mc:Choice>
    <mc:Fallback xmlns="">
      <p:transition spd="slow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9622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MOTION PICTURE PROJECTOR</a:t>
            </a:r>
            <a:endParaRPr lang="ko-KR" altLang="en-US" sz="2800" b="1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23628" y="3848692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29067" y="3134128"/>
              <a:ext cx="32656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영사기 느낌의 심플한 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PPT 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템플릿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22094" y="623731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앱개발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팀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/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20220523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임창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운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                                                         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                    </a:t>
            </a: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1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773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5272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6450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742"/>
            <a:ext cx="9156824" cy="6858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318334" y="305694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QUESTION &amp; ANSWER</a:t>
            </a:r>
            <a:endParaRPr lang="ko-KR" altLang="en-US" sz="28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FAB7FCF-396D-4D90-9838-5F8B97B7618D}"/>
              </a:ext>
            </a:extLst>
          </p:cNvPr>
          <p:cNvSpPr txBox="1"/>
          <p:nvPr/>
        </p:nvSpPr>
        <p:spPr>
          <a:xfrm>
            <a:off x="3899423" y="3714443"/>
            <a:ext cx="3026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질문이 있으시면</a:t>
            </a:r>
            <a:r>
              <a:rPr lang="en-US" altLang="ko-KR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자유롭게 말씀해주세요</a:t>
            </a:r>
            <a:r>
              <a:rPr lang="en-US" altLang="ko-KR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!</a:t>
            </a:r>
            <a:endParaRPr lang="ko-KR" altLang="en-US" sz="12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>
        <p:split orient="vert"/>
      </p:transition>
    </mc:Choice>
    <mc:Fallback xmlns=""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user</cp:lastModifiedBy>
  <cp:revision>34</cp:revision>
  <dcterms:created xsi:type="dcterms:W3CDTF">2014-12-30T06:20:33Z</dcterms:created>
  <dcterms:modified xsi:type="dcterms:W3CDTF">2022-05-23T08:09:59Z</dcterms:modified>
</cp:coreProperties>
</file>