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64" r:id="rId5"/>
    <p:sldId id="258" r:id="rId6"/>
    <p:sldId id="276" r:id="rId7"/>
    <p:sldId id="272" r:id="rId8"/>
    <p:sldId id="277" r:id="rId9"/>
    <p:sldId id="273" r:id="rId10"/>
    <p:sldId id="278" r:id="rId11"/>
    <p:sldId id="274" r:id="rId12"/>
    <p:sldId id="275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5" autoAdjust="0"/>
    <p:restoredTop sz="93911" autoAdjust="0"/>
  </p:normalViewPr>
  <p:slideViewPr>
    <p:cSldViewPr>
      <p:cViewPr>
        <p:scale>
          <a:sx n="100" d="100"/>
          <a:sy n="100" d="100"/>
        </p:scale>
        <p:origin x="-236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0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0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5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0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4CBE-0B8E-41E2-890A-0329C8EBCED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3725-0A3D-4AD6-8F53-87CCC9F7C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86030" y="3417109"/>
            <a:ext cx="4371940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spc="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MAPOMOVIE</a:t>
            </a:r>
          </a:p>
          <a:p>
            <a:pPr algn="dist"/>
            <a:r>
              <a:rPr lang="ko-KR" altLang="en-US" sz="1600" spc="6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앱개발팀임창운</a:t>
            </a:r>
            <a:endParaRPr lang="ko-KR" altLang="en-US" sz="1600" spc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Open Sans Extrabold" panose="020B0906030804020204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361403" y="2897870"/>
            <a:ext cx="421195" cy="421195"/>
            <a:chOff x="7164288" y="2924944"/>
            <a:chExt cx="1368152" cy="1368152"/>
          </a:xfrm>
        </p:grpSpPr>
        <p:sp>
          <p:nvSpPr>
            <p:cNvPr id="33" name="타원 3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6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                                              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시연화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면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Extrabold" panose="020B0906030804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20" name="타원 1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1" name="타원 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4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제목을 입력해 주세요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16450"/>
      </p:ext>
    </p:extLst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4" y="742"/>
            <a:ext cx="9156824" cy="6858000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3318334" y="3056947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QUESTION &amp; ANSWER</a:t>
            </a:r>
            <a:endParaRPr lang="ko-KR" altLang="en-US" sz="28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FAB7FCF-396D-4D90-9838-5F8B97B7618D}"/>
              </a:ext>
            </a:extLst>
          </p:cNvPr>
          <p:cNvSpPr txBox="1"/>
          <p:nvPr/>
        </p:nvSpPr>
        <p:spPr>
          <a:xfrm>
            <a:off x="3899423" y="3714443"/>
            <a:ext cx="3026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질문이 있으시면</a:t>
            </a:r>
            <a:r>
              <a:rPr lang="en-US" altLang="ko-KR" sz="12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, </a:t>
            </a:r>
            <a:r>
              <a:rPr lang="ko-KR" altLang="en-US" sz="12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자유롭게 말씀해주세요</a:t>
            </a:r>
            <a:r>
              <a:rPr lang="en-US" altLang="ko-KR" sz="12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!</a:t>
            </a:r>
            <a:endParaRPr lang="ko-KR" altLang="en-US" sz="12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>
        <p:split orient="vert"/>
      </p:transition>
    </mc:Choice>
    <mc:Fallback xmlns=""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9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8684" y="3065775"/>
            <a:ext cx="5706633" cy="8605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0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THANKS FOR WATCHING MY </a:t>
            </a:r>
            <a:r>
              <a:rPr lang="en-US" altLang="ko-KR" sz="16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PRESENTATION</a:t>
            </a:r>
            <a:endParaRPr lang="ko-KR" altLang="en-US" sz="20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11" name="타원 1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23" name="타원 2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000">
        <p:fad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4" y="0"/>
            <a:ext cx="9156824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44656" y="1340768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CONTENTS</a:t>
            </a:r>
            <a:endParaRPr lang="ko-KR" altLang="en-US" sz="32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3269180"/>
            <a:ext cx="8352928" cy="720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11386" y="3094587"/>
            <a:ext cx="421195" cy="421195"/>
            <a:chOff x="7164288" y="2924944"/>
            <a:chExt cx="1368152" cy="1368152"/>
          </a:xfrm>
        </p:grpSpPr>
        <p:sp>
          <p:nvSpPr>
            <p:cNvPr id="22" name="타원 2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430158" y="3094587"/>
            <a:ext cx="421195" cy="421195"/>
            <a:chOff x="8430158" y="3525632"/>
            <a:chExt cx="421195" cy="421195"/>
          </a:xfrm>
        </p:grpSpPr>
        <p:sp>
          <p:nvSpPr>
            <p:cNvPr id="26" name="타원 25"/>
            <p:cNvSpPr/>
            <p:nvPr/>
          </p:nvSpPr>
          <p:spPr>
            <a:xfrm>
              <a:off x="8430158" y="3525632"/>
              <a:ext cx="421195" cy="4211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8233" y="3673707"/>
              <a:ext cx="125045" cy="125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38324" y="3089160"/>
            <a:ext cx="1665861" cy="949075"/>
            <a:chOff x="338324" y="3089160"/>
            <a:chExt cx="1665861" cy="949075"/>
          </a:xfrm>
        </p:grpSpPr>
        <p:sp>
          <p:nvSpPr>
            <p:cNvPr id="3" name="타원 2"/>
            <p:cNvSpPr/>
            <p:nvPr/>
          </p:nvSpPr>
          <p:spPr>
            <a:xfrm>
              <a:off x="1572137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1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9800000">
              <a:off x="338324" y="3761236"/>
              <a:ext cx="102143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개요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724479" y="3089160"/>
            <a:ext cx="1651310" cy="949075"/>
            <a:chOff x="1724479" y="3089160"/>
            <a:chExt cx="1651310" cy="949075"/>
          </a:xfrm>
        </p:grpSpPr>
        <p:sp>
          <p:nvSpPr>
            <p:cNvPr id="12" name="타원 11"/>
            <p:cNvSpPr/>
            <p:nvPr/>
          </p:nvSpPr>
          <p:spPr>
            <a:xfrm>
              <a:off x="2943741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2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9800000">
              <a:off x="1724479" y="3761236"/>
              <a:ext cx="102143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스킬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044108" y="3089160"/>
            <a:ext cx="1703285" cy="949075"/>
            <a:chOff x="3044108" y="3089160"/>
            <a:chExt cx="1703285" cy="949075"/>
          </a:xfrm>
        </p:grpSpPr>
        <p:sp>
          <p:nvSpPr>
            <p:cNvPr id="13" name="타원 12"/>
            <p:cNvSpPr/>
            <p:nvPr/>
          </p:nvSpPr>
          <p:spPr>
            <a:xfrm>
              <a:off x="4315345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3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9800000">
              <a:off x="3044108" y="3761236"/>
              <a:ext cx="115448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</a:t>
              </a:r>
              <a:r>
                <a:rPr lang="ko-KR" altLang="en-US" sz="1200" b="1" dirty="0" err="1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느낀점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363739" y="3089160"/>
            <a:ext cx="1755258" cy="949074"/>
            <a:chOff x="4363739" y="3089160"/>
            <a:chExt cx="1755258" cy="949074"/>
          </a:xfrm>
        </p:grpSpPr>
        <p:sp>
          <p:nvSpPr>
            <p:cNvPr id="14" name="타원 13"/>
            <p:cNvSpPr/>
            <p:nvPr/>
          </p:nvSpPr>
          <p:spPr>
            <a:xfrm>
              <a:off x="5686949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4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9800000">
              <a:off x="4363739" y="3761235"/>
              <a:ext cx="1287532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시연화면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419857" y="3089160"/>
            <a:ext cx="2070744" cy="996293"/>
            <a:chOff x="5419857" y="3089160"/>
            <a:chExt cx="2070744" cy="996293"/>
          </a:xfrm>
        </p:grpSpPr>
        <p:sp>
          <p:nvSpPr>
            <p:cNvPr id="15" name="타원 14"/>
            <p:cNvSpPr/>
            <p:nvPr/>
          </p:nvSpPr>
          <p:spPr>
            <a:xfrm>
              <a:off x="7058553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5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800000">
              <a:off x="5419857" y="3808454"/>
              <a:ext cx="1757212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QUESTION &amp; ANSWER</a:t>
              </a:r>
              <a:endPara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73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:split orient="vert"/>
      </p:transition>
    </mc:Choice>
    <mc:Fallback xmlns="">
      <p:transition spd="slow" advTm="4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696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9622" y="3167390"/>
            <a:ext cx="680475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en-US" altLang="ko-KR" sz="2800" b="1" spc="3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MOPOMOVIE PROJECT</a:t>
            </a:r>
            <a:endParaRPr lang="ko-KR" altLang="en-US" sz="2800" b="1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Extrabold" panose="020B0906030804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23628" y="3848692"/>
            <a:ext cx="6696744" cy="307777"/>
            <a:chOff x="1223628" y="3134128"/>
            <a:chExt cx="6696744" cy="3077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223628" y="3300372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06789" y="3134128"/>
              <a:ext cx="21101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dist"/>
              <a:r>
                <a:rPr lang="en-US" altLang="ko-KR" sz="14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M</a:t>
              </a:r>
              <a:r>
                <a:rPr lang="en-US" altLang="ko-KR" sz="14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OVIE</a:t>
              </a:r>
              <a:r>
                <a:rPr lang="ko-KR" altLang="en-US" sz="1400" b="1" spc="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 </a:t>
              </a:r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PPT </a:t>
              </a:r>
              <a:r>
                <a:rPr lang="ko-KR" altLang="en-US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Open Sans Extrabold" panose="020B0906030804020204" pitchFamily="34" charset="0"/>
                </a:rPr>
                <a:t>템플릿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22094" y="623731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앱개발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팀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/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20220523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임창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운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832684" y="1210430"/>
            <a:ext cx="1452984" cy="1452984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4" name="타원 4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2" name="타원 4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0" name="타원 3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828095" y="1583294"/>
            <a:ext cx="1206759" cy="1206759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47" name="타원 4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5" name="타원 5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3" name="타원 5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1" name="타원 5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4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                                              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1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Extrabold" panose="020B0906030804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20" name="타원 1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1" name="타원 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1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제목을 입력해 주세요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fad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                                              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스킬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2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Extrabold" panose="020B0906030804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20" name="타원 1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1" name="타원 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0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475656" y="1520788"/>
            <a:ext cx="2304256" cy="419797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스킬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Extrabold" panose="020B0906030804020204" pitchFamily="34" charset="0"/>
            </a:endParaRPr>
          </a:p>
        </p:txBody>
      </p:sp>
      <p:pic>
        <p:nvPicPr>
          <p:cNvPr id="1027" name="Picture 3" descr="D:\v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17" y="2309394"/>
            <a:ext cx="18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ownloads\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18" y="45811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ownloads\cssht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17" y="3151256"/>
            <a:ext cx="1800000" cy="13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06" y="2399394"/>
            <a:ext cx="95225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github_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56" y="22193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netlif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94" y="3488630"/>
            <a:ext cx="1431134" cy="7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34" y="4581128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0364" y="1626754"/>
            <a:ext cx="14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FRONT-END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8692" y="1636046"/>
            <a:ext cx="106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DEPLOY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7416" y="170340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OPEN API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9932" y="1520788"/>
            <a:ext cx="2304256" cy="419797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44208" y="1520788"/>
            <a:ext cx="2304256" cy="419797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6773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257453" y="3333954"/>
            <a:ext cx="7414135" cy="4546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                                              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느낀점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536" y="2852936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3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Extrabold" panose="020B0906030804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32684" y="1196752"/>
            <a:ext cx="1452984" cy="1452984"/>
            <a:chOff x="3832684" y="1196752"/>
            <a:chExt cx="1452984" cy="1452984"/>
          </a:xfrm>
        </p:grpSpPr>
        <p:sp>
          <p:nvSpPr>
            <p:cNvPr id="20" name="타원 19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828096" y="1630889"/>
            <a:ext cx="1145486" cy="1145486"/>
            <a:chOff x="3832684" y="1196752"/>
            <a:chExt cx="1452984" cy="1452984"/>
          </a:xfrm>
        </p:grpSpPr>
        <p:sp>
          <p:nvSpPr>
            <p:cNvPr id="31" name="타원 3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914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0"/>
            <a:ext cx="108012" cy="6858000"/>
            <a:chOff x="1632464" y="0"/>
            <a:chExt cx="10801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V="1">
            <a:off x="8970737" y="0"/>
            <a:ext cx="108012" cy="6858000"/>
            <a:chOff x="1632464" y="0"/>
            <a:chExt cx="10801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32464" y="0"/>
              <a:ext cx="108012" cy="4581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32464" y="475390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2464" y="511394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32464" y="5473982"/>
              <a:ext cx="108012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32464" y="5877272"/>
              <a:ext cx="108012" cy="9807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86622" y="229501"/>
            <a:ext cx="5616624" cy="5217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느낀점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826" y="6177650"/>
            <a:ext cx="379971" cy="379971"/>
            <a:chOff x="7164288" y="2924944"/>
            <a:chExt cx="1368152" cy="1368152"/>
          </a:xfrm>
        </p:grpSpPr>
        <p:sp>
          <p:nvSpPr>
            <p:cNvPr id="23" name="타원 22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385022" y="304496"/>
            <a:ext cx="365297" cy="36529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132855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HTML,CSS,JavaScript,jQuery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대해서 많이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공부하게되었고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스스로 직접 코드 해보면서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웹페이지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구현에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적응하게되었습니다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238749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처음 사용하면서 저장기능이나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프로젝트할경우에는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정말 필수요소인 프로그램이었습니다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/>
            </a:r>
            <a:b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Netlify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통해 자신만의 홈페이지를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부여받아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깃허브와함께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연동해서 사용하는 기능을 배웠습니다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3938873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vscode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여기서 시작해서 지금까지 사용하는데 정말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편한프로그램이라고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생각했습니다 그전에는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브라켓을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정말 자주 사용했는데 이제는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vscode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정말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좋은프로그램이었습니다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/>
            </a:r>
            <a:b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KakaoMap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Maps API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대해 배우고 홈페이지에 직접 지도를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구현하는것도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매우 흥미로웠습니다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652720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114</Words>
  <Application>Microsoft Office PowerPoint</Application>
  <PresentationFormat>화면 슬라이드 쇼(4:3)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user</cp:lastModifiedBy>
  <cp:revision>76</cp:revision>
  <dcterms:created xsi:type="dcterms:W3CDTF">2014-12-30T06:20:33Z</dcterms:created>
  <dcterms:modified xsi:type="dcterms:W3CDTF">2022-05-23T08:54:15Z</dcterms:modified>
</cp:coreProperties>
</file>