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308" r:id="rId3"/>
    <p:sldId id="307" r:id="rId4"/>
    <p:sldId id="302" r:id="rId5"/>
    <p:sldId id="305" r:id="rId6"/>
    <p:sldId id="306" r:id="rId7"/>
    <p:sldId id="3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6DF"/>
    <a:srgbClr val="EBF1F9"/>
    <a:srgbClr val="F0F4FA"/>
    <a:srgbClr val="F5F6FD"/>
    <a:srgbClr val="DBDFF9"/>
    <a:srgbClr val="F7F7F7"/>
    <a:srgbClr val="FBFBFB"/>
    <a:srgbClr val="44546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5B6F4-524A-4691-819D-E58A715744BB}" v="89" dt="2021-03-24T02:14:38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8624f6558d66fd43" providerId="LiveId" clId="{5295B6F4-524A-4691-819D-E58A715744BB}"/>
    <pc:docChg chg="undo redo custSel addSld delSld modSld sldOrd">
      <pc:chgData name="이 현정" userId="8624f6558d66fd43" providerId="LiveId" clId="{5295B6F4-524A-4691-819D-E58A715744BB}" dt="2021-03-24T02:14:44.618" v="598" actId="20577"/>
      <pc:docMkLst>
        <pc:docMk/>
      </pc:docMkLst>
      <pc:sldChg chg="addSp delSp modSp del mod">
        <pc:chgData name="이 현정" userId="8624f6558d66fd43" providerId="LiveId" clId="{5295B6F4-524A-4691-819D-E58A715744BB}" dt="2021-03-24T02:09:37.837" v="311" actId="47"/>
        <pc:sldMkLst>
          <pc:docMk/>
          <pc:sldMk cId="688234656" sldId="276"/>
        </pc:sldMkLst>
        <pc:spChg chg="del">
          <ac:chgData name="이 현정" userId="8624f6558d66fd43" providerId="LiveId" clId="{5295B6F4-524A-4691-819D-E58A715744BB}" dt="2021-03-24T01:09:20.474" v="20" actId="478"/>
          <ac:spMkLst>
            <pc:docMk/>
            <pc:sldMk cId="688234656" sldId="276"/>
            <ac:spMk id="6" creationId="{298F2FF5-033E-40AD-8BB1-94D692687E07}"/>
          </ac:spMkLst>
        </pc:spChg>
        <pc:spChg chg="add del">
          <ac:chgData name="이 현정" userId="8624f6558d66fd43" providerId="LiveId" clId="{5295B6F4-524A-4691-819D-E58A715744BB}" dt="2021-03-24T01:11:35.558" v="40" actId="22"/>
          <ac:spMkLst>
            <pc:docMk/>
            <pc:sldMk cId="688234656" sldId="276"/>
            <ac:spMk id="26" creationId="{90796361-3465-4E91-8EF2-F28580320653}"/>
          </ac:spMkLst>
        </pc:spChg>
        <pc:spChg chg="mod ord">
          <ac:chgData name="이 현정" userId="8624f6558d66fd43" providerId="LiveId" clId="{5295B6F4-524A-4691-819D-E58A715744BB}" dt="2021-03-24T01:16:53.955" v="109" actId="1076"/>
          <ac:spMkLst>
            <pc:docMk/>
            <pc:sldMk cId="688234656" sldId="276"/>
            <ac:spMk id="70" creationId="{803EAECC-53C7-4938-8459-74A994F65A0E}"/>
          </ac:spMkLst>
        </pc:spChg>
        <pc:spChg chg="add del">
          <ac:chgData name="이 현정" userId="8624f6558d66fd43" providerId="LiveId" clId="{5295B6F4-524A-4691-819D-E58A715744BB}" dt="2021-03-24T01:11:29.476" v="38" actId="26606"/>
          <ac:spMkLst>
            <pc:docMk/>
            <pc:sldMk cId="688234656" sldId="276"/>
            <ac:spMk id="87" creationId="{1A95671B-3CC6-4792-9114-B74FAEA224E6}"/>
          </ac:spMkLst>
        </pc:spChg>
        <pc:spChg chg="add del">
          <ac:chgData name="이 현정" userId="8624f6558d66fd43" providerId="LiveId" clId="{5295B6F4-524A-4691-819D-E58A715744BB}" dt="2021-03-24T01:11:18.674" v="36" actId="26606"/>
          <ac:spMkLst>
            <pc:docMk/>
            <pc:sldMk cId="688234656" sldId="276"/>
            <ac:spMk id="89" creationId="{FCEC2294-5A7B-45E5-9251-C1AA89F4ADCF}"/>
          </ac:spMkLst>
        </pc:spChg>
        <pc:spChg chg="add del">
          <ac:chgData name="이 현정" userId="8624f6558d66fd43" providerId="LiveId" clId="{5295B6F4-524A-4691-819D-E58A715744BB}" dt="2021-03-24T01:11:29.476" v="38" actId="26606"/>
          <ac:spMkLst>
            <pc:docMk/>
            <pc:sldMk cId="688234656" sldId="276"/>
            <ac:spMk id="91" creationId="{FCEC2294-5A7B-45E5-9251-C1AA89F4ADCF}"/>
          </ac:spMkLst>
        </pc:spChg>
        <pc:spChg chg="add del">
          <ac:chgData name="이 현정" userId="8624f6558d66fd43" providerId="LiveId" clId="{5295B6F4-524A-4691-819D-E58A715744BB}" dt="2021-03-24T01:10:02.202" v="28" actId="26606"/>
          <ac:spMkLst>
            <pc:docMk/>
            <pc:sldMk cId="688234656" sldId="276"/>
            <ac:spMk id="92" creationId="{2550BE34-C2B8-49B8-8519-67A8CAD51AE9}"/>
          </ac:spMkLst>
        </pc:spChg>
        <pc:spChg chg="add del">
          <ac:chgData name="이 현정" userId="8624f6558d66fd43" providerId="LiveId" clId="{5295B6F4-524A-4691-819D-E58A715744BB}" dt="2021-03-24T01:10:02.202" v="28" actId="26606"/>
          <ac:spMkLst>
            <pc:docMk/>
            <pc:sldMk cId="688234656" sldId="276"/>
            <ac:spMk id="94" creationId="{A7457DD9-5A45-400A-AB4B-4B4EDECA25F1}"/>
          </ac:spMkLst>
        </pc:spChg>
        <pc:spChg chg="add del">
          <ac:chgData name="이 현정" userId="8624f6558d66fd43" providerId="LiveId" clId="{5295B6F4-524A-4691-819D-E58A715744BB}" dt="2021-03-24T01:10:02.202" v="28" actId="26606"/>
          <ac:spMkLst>
            <pc:docMk/>
            <pc:sldMk cId="688234656" sldId="276"/>
            <ac:spMk id="96" creationId="{441CF7D6-A660-431A-B0BB-140A0D5556B6}"/>
          </ac:spMkLst>
        </pc:spChg>
        <pc:spChg chg="add del">
          <ac:chgData name="이 현정" userId="8624f6558d66fd43" providerId="LiveId" clId="{5295B6F4-524A-4691-819D-E58A715744BB}" dt="2021-03-24T01:10:02.202" v="28" actId="26606"/>
          <ac:spMkLst>
            <pc:docMk/>
            <pc:sldMk cId="688234656" sldId="276"/>
            <ac:spMk id="98" creationId="{0570A85B-3810-4F95-97B0-CBF4CCDB381C}"/>
          </ac:spMkLst>
        </pc:spChg>
        <pc:spChg chg="add del">
          <ac:chgData name="이 현정" userId="8624f6558d66fd43" providerId="LiveId" clId="{5295B6F4-524A-4691-819D-E58A715744BB}" dt="2021-03-24T01:10:12.113" v="30" actId="26606"/>
          <ac:spMkLst>
            <pc:docMk/>
            <pc:sldMk cId="688234656" sldId="276"/>
            <ac:spMk id="100" creationId="{1A95671B-3CC6-4792-9114-B74FAEA224E6}"/>
          </ac:spMkLst>
        </pc:spChg>
        <pc:spChg chg="add del">
          <ac:chgData name="이 현정" userId="8624f6558d66fd43" providerId="LiveId" clId="{5295B6F4-524A-4691-819D-E58A715744BB}" dt="2021-03-24T01:11:06.999" v="34" actId="26606"/>
          <ac:spMkLst>
            <pc:docMk/>
            <pc:sldMk cId="688234656" sldId="276"/>
            <ac:spMk id="101" creationId="{2CA8D992-BB3F-47CD-BA18-71D54539202C}"/>
          </ac:spMkLst>
        </pc:spChg>
        <pc:spChg chg="add del">
          <ac:chgData name="이 현정" userId="8624f6558d66fd43" providerId="LiveId" clId="{5295B6F4-524A-4691-819D-E58A715744BB}" dt="2021-03-24T01:10:23.219" v="32" actId="26606"/>
          <ac:spMkLst>
            <pc:docMk/>
            <pc:sldMk cId="688234656" sldId="276"/>
            <ac:spMk id="102" creationId="{1A95671B-3CC6-4792-9114-B74FAEA224E6}"/>
          </ac:spMkLst>
        </pc:spChg>
        <pc:spChg chg="add del">
          <ac:chgData name="이 현정" userId="8624f6558d66fd43" providerId="LiveId" clId="{5295B6F4-524A-4691-819D-E58A715744BB}" dt="2021-03-24T01:11:06.999" v="34" actId="26606"/>
          <ac:spMkLst>
            <pc:docMk/>
            <pc:sldMk cId="688234656" sldId="276"/>
            <ac:spMk id="104" creationId="{8D1AA55E-40D5-461B-A5A8-4AE8AAB71B08}"/>
          </ac:spMkLst>
        </pc:spChg>
        <pc:grpChg chg="add del">
          <ac:chgData name="이 현정" userId="8624f6558d66fd43" providerId="LiveId" clId="{5295B6F4-524A-4691-819D-E58A715744BB}" dt="2021-03-24T01:11:06.999" v="34" actId="26606"/>
          <ac:grpSpMkLst>
            <pc:docMk/>
            <pc:sldMk cId="688234656" sldId="276"/>
            <ac:grpSpMk id="106" creationId="{0FE0E4CA-04FD-4712-9979-0D4FACCA607F}"/>
          </ac:grpSpMkLst>
        </pc:grpChg>
        <pc:graphicFrameChg chg="mod modGraphic">
          <ac:chgData name="이 현정" userId="8624f6558d66fd43" providerId="LiveId" clId="{5295B6F4-524A-4691-819D-E58A715744BB}" dt="2021-03-24T01:16:53.955" v="109" actId="1076"/>
          <ac:graphicFrameMkLst>
            <pc:docMk/>
            <pc:sldMk cId="688234656" sldId="276"/>
            <ac:graphicFrameMk id="8" creationId="{DE0B424A-D147-46AB-B923-13EABC39D82A}"/>
          </ac:graphicFrameMkLst>
        </pc:graphicFrameChg>
        <pc:picChg chg="mod">
          <ac:chgData name="이 현정" userId="8624f6558d66fd43" providerId="LiveId" clId="{5295B6F4-524A-4691-819D-E58A715744BB}" dt="2021-03-24T01:16:56.081" v="110" actId="1076"/>
          <ac:picMkLst>
            <pc:docMk/>
            <pc:sldMk cId="688234656" sldId="276"/>
            <ac:picMk id="5" creationId="{082C6CEB-FD8B-4B53-87EF-58F1DF5671B2}"/>
          </ac:picMkLst>
        </pc:picChg>
        <pc:cxnChg chg="add del">
          <ac:chgData name="이 현정" userId="8624f6558d66fd43" providerId="LiveId" clId="{5295B6F4-524A-4691-819D-E58A715744BB}" dt="2021-03-24T01:11:18.674" v="36" actId="26606"/>
          <ac:cxnSpMkLst>
            <pc:docMk/>
            <pc:sldMk cId="688234656" sldId="276"/>
            <ac:cxnSpMk id="90" creationId="{67182200-4859-4C8D-BCBB-55B245C28BA3}"/>
          </ac:cxnSpMkLst>
        </pc:cxnChg>
        <pc:cxnChg chg="add del">
          <ac:chgData name="이 현정" userId="8624f6558d66fd43" providerId="LiveId" clId="{5295B6F4-524A-4691-819D-E58A715744BB}" dt="2021-03-24T01:11:29.476" v="38" actId="26606"/>
          <ac:cxnSpMkLst>
            <pc:docMk/>
            <pc:sldMk cId="688234656" sldId="276"/>
            <ac:cxnSpMk id="93" creationId="{67182200-4859-4C8D-BCBB-55B245C28BA3}"/>
          </ac:cxnSpMkLst>
        </pc:cxnChg>
        <pc:cxnChg chg="add del">
          <ac:chgData name="이 현정" userId="8624f6558d66fd43" providerId="LiveId" clId="{5295B6F4-524A-4691-819D-E58A715744BB}" dt="2021-03-24T01:11:06.999" v="34" actId="26606"/>
          <ac:cxnSpMkLst>
            <pc:docMk/>
            <pc:sldMk cId="688234656" sldId="276"/>
            <ac:cxnSpMk id="105" creationId="{C49DA8F6-BCC1-4447-B54C-57856834B94B}"/>
          </ac:cxnSpMkLst>
        </pc:cxnChg>
      </pc:sldChg>
      <pc:sldChg chg="addSp modSp mod ord">
        <pc:chgData name="이 현정" userId="8624f6558d66fd43" providerId="LiveId" clId="{5295B6F4-524A-4691-819D-E58A715744BB}" dt="2021-03-24T02:14:44.618" v="598" actId="20577"/>
        <pc:sldMkLst>
          <pc:docMk/>
          <pc:sldMk cId="46039487" sldId="277"/>
        </pc:sldMkLst>
        <pc:spChg chg="add mod">
          <ac:chgData name="이 현정" userId="8624f6558d66fd43" providerId="LiveId" clId="{5295B6F4-524A-4691-819D-E58A715744BB}" dt="2021-03-24T02:14:44.618" v="598" actId="20577"/>
          <ac:spMkLst>
            <pc:docMk/>
            <pc:sldMk cId="46039487" sldId="277"/>
            <ac:spMk id="2" creationId="{903219D0-ABDF-483A-B205-5FED7C18DB04}"/>
          </ac:spMkLst>
        </pc:spChg>
        <pc:picChg chg="mod">
          <ac:chgData name="이 현정" userId="8624f6558d66fd43" providerId="LiveId" clId="{5295B6F4-524A-4691-819D-E58A715744BB}" dt="2021-03-24T01:50:13.388" v="310" actId="1076"/>
          <ac:picMkLst>
            <pc:docMk/>
            <pc:sldMk cId="46039487" sldId="277"/>
            <ac:picMk id="4" creationId="{3C55E1BF-B5AE-4A6E-9FF1-52F4F069ADEB}"/>
          </ac:picMkLst>
        </pc:picChg>
      </pc:sldChg>
      <pc:sldChg chg="modSp mod">
        <pc:chgData name="이 현정" userId="8624f6558d66fd43" providerId="LiveId" clId="{5295B6F4-524A-4691-819D-E58A715744BB}" dt="2021-03-24T01:07:22.267" v="9" actId="1036"/>
        <pc:sldMkLst>
          <pc:docMk/>
          <pc:sldMk cId="38501185" sldId="282"/>
        </pc:sldMkLst>
        <pc:picChg chg="mod modCrop">
          <ac:chgData name="이 현정" userId="8624f6558d66fd43" providerId="LiveId" clId="{5295B6F4-524A-4691-819D-E58A715744BB}" dt="2021-03-24T01:07:22.267" v="9" actId="1036"/>
          <ac:picMkLst>
            <pc:docMk/>
            <pc:sldMk cId="38501185" sldId="282"/>
            <ac:picMk id="5" creationId="{DD90F144-8141-4729-B2DB-235DABF5150E}"/>
          </ac:picMkLst>
        </pc:picChg>
      </pc:sldChg>
      <pc:sldChg chg="ord">
        <pc:chgData name="이 현정" userId="8624f6558d66fd43" providerId="LiveId" clId="{5295B6F4-524A-4691-819D-E58A715744BB}" dt="2021-03-24T02:09:45.606" v="313"/>
        <pc:sldMkLst>
          <pc:docMk/>
          <pc:sldMk cId="1200705378" sldId="285"/>
        </pc:sldMkLst>
      </pc:sldChg>
      <pc:sldChg chg="del">
        <pc:chgData name="이 현정" userId="8624f6558d66fd43" providerId="LiveId" clId="{5295B6F4-524A-4691-819D-E58A715744BB}" dt="2021-03-24T01:16:40.964" v="108" actId="47"/>
        <pc:sldMkLst>
          <pc:docMk/>
          <pc:sldMk cId="1397601379" sldId="288"/>
        </pc:sldMkLst>
      </pc:sldChg>
      <pc:sldChg chg="addSp delSp modSp add del mod ord setBg delDesignElem">
        <pc:chgData name="이 현정" userId="8624f6558d66fd43" providerId="LiveId" clId="{5295B6F4-524A-4691-819D-E58A715744BB}" dt="2021-03-24T01:22:57.424" v="163" actId="47"/>
        <pc:sldMkLst>
          <pc:docMk/>
          <pc:sldMk cId="1688715148" sldId="289"/>
        </pc:sldMkLst>
        <pc:spChg chg="mod ord">
          <ac:chgData name="이 현정" userId="8624f6558d66fd43" providerId="LiveId" clId="{5295B6F4-524A-4691-819D-E58A715744BB}" dt="2021-03-24T01:13:52.077" v="93" actId="1035"/>
          <ac:spMkLst>
            <pc:docMk/>
            <pc:sldMk cId="1688715148" sldId="289"/>
            <ac:spMk id="70" creationId="{803EAECC-53C7-4938-8459-74A994F65A0E}"/>
          </ac:spMkLst>
        </pc:spChg>
        <pc:spChg chg="add del">
          <ac:chgData name="이 현정" userId="8624f6558d66fd43" providerId="LiveId" clId="{5295B6F4-524A-4691-819D-E58A715744BB}" dt="2021-03-24T01:11:58.023" v="44" actId="26606"/>
          <ac:spMkLst>
            <pc:docMk/>
            <pc:sldMk cId="1688715148" sldId="289"/>
            <ac:spMk id="75" creationId="{FCEC2294-5A7B-45E5-9251-C1AA89F4ADCF}"/>
          </ac:spMkLst>
        </pc:spChg>
        <pc:spChg chg="add">
          <ac:chgData name="이 현정" userId="8624f6558d66fd43" providerId="LiveId" clId="{5295B6F4-524A-4691-819D-E58A715744BB}" dt="2021-03-24T01:11:58.075" v="45" actId="26606"/>
          <ac:spMkLst>
            <pc:docMk/>
            <pc:sldMk cId="1688715148" sldId="289"/>
            <ac:spMk id="79" creationId="{FCEC2294-5A7B-45E5-9251-C1AA89F4ADCF}"/>
          </ac:spMkLst>
        </pc:spChg>
        <pc:spChg chg="del">
          <ac:chgData name="이 현정" userId="8624f6558d66fd43" providerId="LiveId" clId="{5295B6F4-524A-4691-819D-E58A715744BB}" dt="2021-03-24T01:11:39.164" v="42"/>
          <ac:spMkLst>
            <pc:docMk/>
            <pc:sldMk cId="1688715148" sldId="289"/>
            <ac:spMk id="87" creationId="{1A95671B-3CC6-4792-9114-B74FAEA224E6}"/>
          </ac:spMkLst>
        </pc:spChg>
        <pc:graphicFrameChg chg="mod modGraphic">
          <ac:chgData name="이 현정" userId="8624f6558d66fd43" providerId="LiveId" clId="{5295B6F4-524A-4691-819D-E58A715744BB}" dt="2021-03-24T01:13:52.077" v="93" actId="1035"/>
          <ac:graphicFrameMkLst>
            <pc:docMk/>
            <pc:sldMk cId="1688715148" sldId="289"/>
            <ac:graphicFrameMk id="8" creationId="{DE0B424A-D147-46AB-B923-13EABC39D82A}"/>
          </ac:graphicFrameMkLst>
        </pc:graphicFrameChg>
        <pc:picChg chg="del mod">
          <ac:chgData name="이 현정" userId="8624f6558d66fd43" providerId="LiveId" clId="{5295B6F4-524A-4691-819D-E58A715744BB}" dt="2021-03-24T01:13:34.290" v="66" actId="478"/>
          <ac:picMkLst>
            <pc:docMk/>
            <pc:sldMk cId="1688715148" sldId="289"/>
            <ac:picMk id="5" creationId="{082C6CEB-FD8B-4B53-87EF-58F1DF5671B2}"/>
          </ac:picMkLst>
        </pc:picChg>
        <pc:picChg chg="add del mod">
          <ac:chgData name="이 현정" userId="8624f6558d66fd43" providerId="LiveId" clId="{5295B6F4-524A-4691-819D-E58A715744BB}" dt="2021-03-24T01:14:28.865" v="99" actId="21"/>
          <ac:picMkLst>
            <pc:docMk/>
            <pc:sldMk cId="1688715148" sldId="289"/>
            <ac:picMk id="11" creationId="{89203586-B954-4827-8821-9C77A0CD7005}"/>
          </ac:picMkLst>
        </pc:picChg>
        <pc:cxnChg chg="add del">
          <ac:chgData name="이 현정" userId="8624f6558d66fd43" providerId="LiveId" clId="{5295B6F4-524A-4691-819D-E58A715744BB}" dt="2021-03-24T01:11:58.023" v="44" actId="26606"/>
          <ac:cxnSpMkLst>
            <pc:docMk/>
            <pc:sldMk cId="1688715148" sldId="289"/>
            <ac:cxnSpMk id="77" creationId="{67182200-4859-4C8D-BCBB-55B245C28BA3}"/>
          </ac:cxnSpMkLst>
        </pc:cxnChg>
        <pc:cxnChg chg="add">
          <ac:chgData name="이 현정" userId="8624f6558d66fd43" providerId="LiveId" clId="{5295B6F4-524A-4691-819D-E58A715744BB}" dt="2021-03-24T01:11:58.075" v="45" actId="26606"/>
          <ac:cxnSpMkLst>
            <pc:docMk/>
            <pc:sldMk cId="1688715148" sldId="289"/>
            <ac:cxnSpMk id="80" creationId="{67182200-4859-4C8D-BCBB-55B245C28BA3}"/>
          </ac:cxnSpMkLst>
        </pc:cxnChg>
      </pc:sldChg>
      <pc:sldChg chg="addSp delSp modSp new mod ord">
        <pc:chgData name="이 현정" userId="8624f6558d66fd43" providerId="LiveId" clId="{5295B6F4-524A-4691-819D-E58A715744BB}" dt="2021-03-24T02:10:03.234" v="315"/>
        <pc:sldMkLst>
          <pc:docMk/>
          <pc:sldMk cId="3790951614" sldId="290"/>
        </pc:sldMkLst>
        <pc:spChg chg="del">
          <ac:chgData name="이 현정" userId="8624f6558d66fd43" providerId="LiveId" clId="{5295B6F4-524A-4691-819D-E58A715744BB}" dt="2021-03-24T01:14:23.366" v="97" actId="478"/>
          <ac:spMkLst>
            <pc:docMk/>
            <pc:sldMk cId="3790951614" sldId="290"/>
            <ac:spMk id="2" creationId="{6F582293-E08D-49A1-8001-2ED239F48A4E}"/>
          </ac:spMkLst>
        </pc:spChg>
        <pc:spChg chg="del">
          <ac:chgData name="이 현정" userId="8624f6558d66fd43" providerId="LiveId" clId="{5295B6F4-524A-4691-819D-E58A715744BB}" dt="2021-03-24T01:14:24.795" v="98" actId="478"/>
          <ac:spMkLst>
            <pc:docMk/>
            <pc:sldMk cId="3790951614" sldId="290"/>
            <ac:spMk id="3" creationId="{CD161D48-1BAC-454B-AEE8-29B4F795C45A}"/>
          </ac:spMkLst>
        </pc:spChg>
        <pc:spChg chg="add mod">
          <ac:chgData name="이 현정" userId="8624f6558d66fd43" providerId="LiveId" clId="{5295B6F4-524A-4691-819D-E58A715744BB}" dt="2021-03-24T01:36:12.856" v="272" actId="2711"/>
          <ac:spMkLst>
            <pc:docMk/>
            <pc:sldMk cId="3790951614" sldId="290"/>
            <ac:spMk id="4" creationId="{57C96A31-3113-42F8-8893-4549E091E3A3}"/>
          </ac:spMkLst>
        </pc:spChg>
        <pc:spChg chg="add mod ord">
          <ac:chgData name="이 현정" userId="8624f6558d66fd43" providerId="LiveId" clId="{5295B6F4-524A-4691-819D-E58A715744BB}" dt="2021-03-24T01:36:25.661" v="274" actId="1076"/>
          <ac:spMkLst>
            <pc:docMk/>
            <pc:sldMk cId="3790951614" sldId="290"/>
            <ac:spMk id="7" creationId="{3C34777E-F57F-420D-AAC2-60D6E1BA9159}"/>
          </ac:spMkLst>
        </pc:spChg>
        <pc:spChg chg="add mod ord">
          <ac:chgData name="이 현정" userId="8624f6558d66fd43" providerId="LiveId" clId="{5295B6F4-524A-4691-819D-E58A715744BB}" dt="2021-03-24T01:28:30.746" v="222" actId="1036"/>
          <ac:spMkLst>
            <pc:docMk/>
            <pc:sldMk cId="3790951614" sldId="290"/>
            <ac:spMk id="8" creationId="{899146E6-9C89-4757-90A5-DA26B605D881}"/>
          </ac:spMkLst>
        </pc:spChg>
        <pc:spChg chg="add del mod">
          <ac:chgData name="이 현정" userId="8624f6558d66fd43" providerId="LiveId" clId="{5295B6F4-524A-4691-819D-E58A715744BB}" dt="2021-03-24T01:35:26.084" v="256" actId="478"/>
          <ac:spMkLst>
            <pc:docMk/>
            <pc:sldMk cId="3790951614" sldId="290"/>
            <ac:spMk id="15" creationId="{ECE9E468-3E1D-4E34-9E83-723E6DDF136D}"/>
          </ac:spMkLst>
        </pc:spChg>
        <pc:spChg chg="add mod">
          <ac:chgData name="이 현정" userId="8624f6558d66fd43" providerId="LiveId" clId="{5295B6F4-524A-4691-819D-E58A715744BB}" dt="2021-03-24T01:24:03.493" v="170"/>
          <ac:spMkLst>
            <pc:docMk/>
            <pc:sldMk cId="3790951614" sldId="290"/>
            <ac:spMk id="16" creationId="{7AA8DEAB-3E1F-4816-8F02-EEF76C864ACB}"/>
          </ac:spMkLst>
        </pc:spChg>
        <pc:spChg chg="add mod ord">
          <ac:chgData name="이 현정" userId="8624f6558d66fd43" providerId="LiveId" clId="{5295B6F4-524A-4691-819D-E58A715744BB}" dt="2021-03-24T01:36:04.293" v="269" actId="404"/>
          <ac:spMkLst>
            <pc:docMk/>
            <pc:sldMk cId="3790951614" sldId="290"/>
            <ac:spMk id="17" creationId="{0206EAA7-2B02-4991-AEC6-CA4CAED6EF33}"/>
          </ac:spMkLst>
        </pc:spChg>
        <pc:graphicFrameChg chg="add mod modGraphic">
          <ac:chgData name="이 현정" userId="8624f6558d66fd43" providerId="LiveId" clId="{5295B6F4-524A-4691-819D-E58A715744BB}" dt="2021-03-24T01:49:17.048" v="308"/>
          <ac:graphicFrameMkLst>
            <pc:docMk/>
            <pc:sldMk cId="3790951614" sldId="290"/>
            <ac:graphicFrameMk id="5" creationId="{3184A436-8A36-46CC-8D37-19A2E670D839}"/>
          </ac:graphicFrameMkLst>
        </pc:graphicFrameChg>
        <pc:picChg chg="add mod">
          <ac:chgData name="이 현정" userId="8624f6558d66fd43" providerId="LiveId" clId="{5295B6F4-524A-4691-819D-E58A715744BB}" dt="2021-03-24T01:28:57.528" v="224" actId="1076"/>
          <ac:picMkLst>
            <pc:docMk/>
            <pc:sldMk cId="3790951614" sldId="290"/>
            <ac:picMk id="6" creationId="{15DB7192-C8EC-48FD-81A4-CA3219FFBCD8}"/>
          </ac:picMkLst>
        </pc:picChg>
        <pc:cxnChg chg="add mod">
          <ac:chgData name="이 현정" userId="8624f6558d66fd43" providerId="LiveId" clId="{5295B6F4-524A-4691-819D-E58A715744BB}" dt="2021-03-24T01:28:14.243" v="206" actId="1036"/>
          <ac:cxnSpMkLst>
            <pc:docMk/>
            <pc:sldMk cId="3790951614" sldId="290"/>
            <ac:cxnSpMk id="10" creationId="{4E4F3A4C-7A26-4102-991C-9EAFD30FD3F3}"/>
          </ac:cxnSpMkLst>
        </pc:cxnChg>
        <pc:cxnChg chg="add del mod">
          <ac:chgData name="이 현정" userId="8624f6558d66fd43" providerId="LiveId" clId="{5295B6F4-524A-4691-819D-E58A715744BB}" dt="2021-03-24T01:28:47.850" v="223" actId="478"/>
          <ac:cxnSpMkLst>
            <pc:docMk/>
            <pc:sldMk cId="3790951614" sldId="290"/>
            <ac:cxnSpMk id="14" creationId="{A91E4ED6-076C-4C1D-B9DB-D34CA3181F8C}"/>
          </ac:cxnSpMkLst>
        </pc:cxnChg>
      </pc:sldChg>
      <pc:sldMasterChg chg="delSldLayout">
        <pc:chgData name="이 현정" userId="8624f6558d66fd43" providerId="LiveId" clId="{5295B6F4-524A-4691-819D-E58A715744BB}" dt="2021-03-24T01:16:40.964" v="108" actId="47"/>
        <pc:sldMasterMkLst>
          <pc:docMk/>
          <pc:sldMasterMk cId="1306905992" sldId="2147483648"/>
        </pc:sldMasterMkLst>
        <pc:sldLayoutChg chg="del">
          <pc:chgData name="이 현정" userId="8624f6558d66fd43" providerId="LiveId" clId="{5295B6F4-524A-4691-819D-E58A715744BB}" dt="2021-03-24T01:16:40.964" v="108" actId="47"/>
          <pc:sldLayoutMkLst>
            <pc:docMk/>
            <pc:sldMasterMk cId="1306905992" sldId="2147483648"/>
            <pc:sldLayoutMk cId="3490051048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68D18-069D-4EC7-A961-B00E3B92651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67378-E1C3-478A-8427-12BEE2AA5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5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CEF0-B7CA-4971-8A58-CD2B437AC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12838-0C89-43BD-9BDB-5657173A7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8F993-BA7F-427E-A058-6684B3D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0764D-3DDE-468F-B84C-1FD82C98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D56B7-C21B-44B0-8E0B-544DF5AB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7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5CECC-248C-4C60-BFD7-F6C25072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043F2-CD21-459E-AAD2-92F72A45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A9021-4DA1-4F03-8EFC-E4AF1562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50021-D4F5-4B5E-8B44-B65D98D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A17EE-09C4-4E39-A21D-B8347F0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12F79-6A8C-43F6-A49E-D0BFF013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01C3A-5D15-4033-9A4A-1743996E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6D4AA-8BAF-41E1-9EB2-49D1DB6D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6F912-5085-4539-A784-87EF23FF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2F1F9-51C0-42E8-87F6-1865CB49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7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BAAA0-1A1E-4B85-A89B-30F3A8C7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BACB7-4900-43D3-9ED3-44D481FE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7ED04-C217-4114-9EA1-C7085154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138DF-9A9E-4511-AC19-E794B7AC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371B5-7146-4CB3-8158-B430F13E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5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E009E-839C-4554-82CB-DD31DE15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CDB79-DED9-443A-AD20-599A08B6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2CB4A-71D4-4B98-94A3-865B0A90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AE239-D101-422E-89B5-24C087A0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34B7A-A7BC-4697-A3D4-025E3DAE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4185A-F096-440A-9E3E-AD0D3B0C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E4ECF-FCE4-4B2C-AC12-16D580696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EB6F7-F1BE-4831-A21A-7DABE8A4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A6A74-AB64-43D6-A94A-0470EB38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188E3-A621-4469-9FA8-EB55A998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B071-150C-4A0F-80DF-F7FA7C1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B40C-3EF7-4220-BA3A-FD2CF1CC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EFAC3-6348-4B2A-981A-18CBB37A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5C0E8-2DEC-459E-B60A-56DB12C7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01138-A203-4871-BC96-8A326408A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854185-BD9B-45A3-9769-3337B79C0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0FCDA-BB94-43E2-8E33-6CC041EB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D6063-3F2B-4FC9-BC51-D84498FE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AEF309-5507-4B2B-9A17-A99F5E90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13BCB-0975-4F66-91B2-C6F453AA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50405-8E35-4170-A9B9-04D11D53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A5BFC-E922-4E5D-A8E6-BD3EA194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732DE-53DA-4A35-8832-5133538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A7DB5B-E64C-4039-B8C5-BD912E3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423BCA-34A5-422D-9C55-F6114D28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C2832-2E2D-4CE0-9AED-2218C12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FFEA-D2EA-4F51-8F59-34318C96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AB390-C141-4D23-9D20-A54E3A57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1F362-D415-4207-A112-D15970CC2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89E44-127C-4A77-AE3B-9BC0321A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0B215-9568-4F29-872B-0CCFC527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DF65-665F-4029-80B2-9C68E147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03883-7FD2-4557-89F7-BEC7D506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BEA285-FD32-4E6C-A5C7-3460766B0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18D52-EB29-4935-AB95-ED37008C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31CAC-0638-4E35-81B2-7D8E2A7E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73AD8-7041-40DF-91B0-8897414D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6D76C-D303-4F88-BAA8-77B8D88A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6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C025B-3426-4FC9-B9A6-B8B8924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55812-C1CA-4DA1-ADAC-4E5F390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304B7-2AF6-40C5-B4EB-7D9C46021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8B3B-7931-4340-B786-37AAADC64593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A05BA-4512-48E2-8544-3912A2E13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70E8C-EC9E-40FF-8E3B-6A7499131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20ED-B3C4-486C-A9DA-2AFCDBA6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0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5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Freeform: Shape 5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B4DF53-D4D1-4F44-8857-C3893136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7" y="1106034"/>
            <a:ext cx="5895077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 b="1" dirty="0">
                <a:latin typeface="Source Sans Pro Black" panose="020B0803030403020204" pitchFamily="34" charset="0"/>
                <a:cs typeface="Aharoni" panose="02010803020104030203" pitchFamily="2" charset="-79"/>
              </a:rPr>
              <a:t>브라질</a:t>
            </a:r>
            <a:br>
              <a:rPr lang="en-US" altLang="ko-KR" sz="5400" b="1" dirty="0">
                <a:latin typeface="Source Sans Pro Black" panose="020B0803030403020204" pitchFamily="34" charset="0"/>
                <a:cs typeface="Aharoni" panose="02010803020104030203" pitchFamily="2" charset="-79"/>
              </a:rPr>
            </a:br>
            <a:r>
              <a:rPr lang="ko-KR" altLang="en-US" sz="5400" b="1" dirty="0" err="1">
                <a:latin typeface="Source Sans Pro Black" panose="020B0803030403020204" pitchFamily="34" charset="0"/>
                <a:cs typeface="Aharoni" panose="02010803020104030203" pitchFamily="2" charset="-79"/>
              </a:rPr>
              <a:t>이커머스</a:t>
            </a:r>
            <a:r>
              <a:rPr lang="ko-KR" altLang="en-US" sz="5400" b="1" dirty="0">
                <a:latin typeface="Source Sans Pro Black" panose="020B0803030403020204" pitchFamily="34" charset="0"/>
                <a:cs typeface="Aharoni" panose="02010803020104030203" pitchFamily="2" charset="-79"/>
              </a:rPr>
              <a:t> 플랫폼</a:t>
            </a:r>
            <a:br>
              <a:rPr lang="en-US" altLang="ko-KR" sz="5400" b="1" dirty="0">
                <a:latin typeface="Source Sans Pro Black" panose="020B0803030403020204" pitchFamily="34" charset="0"/>
                <a:cs typeface="Aharoni" panose="02010803020104030203" pitchFamily="2" charset="-79"/>
              </a:rPr>
            </a:br>
            <a:r>
              <a:rPr lang="ko-KR" altLang="en-US" sz="5400" b="1" dirty="0">
                <a:latin typeface="Source Sans Pro Black" panose="020B0803030403020204" pitchFamily="34" charset="0"/>
                <a:cs typeface="Aharoni" panose="02010803020104030203" pitchFamily="2" charset="-79"/>
              </a:rPr>
              <a:t>고객 만족도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CD8335-FEFC-4727-9C61-1CAB6E9E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449476" cy="120814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sz="3200" dirty="0">
                <a:latin typeface="Source Sans Pro Black" panose="020B0803030403020204" pitchFamily="34" charset="0"/>
                <a:ea typeface="Source Sans Pro Black" panose="020B0803030403020204" pitchFamily="34" charset="0"/>
                <a:cs typeface="Aharoni" panose="02010803020104030203" pitchFamily="2" charset="-79"/>
              </a:rPr>
              <a:t>Business Analysis &amp; Satisfaction Score Prediction</a:t>
            </a:r>
            <a:endParaRPr lang="en-US" altLang="ko-KR" sz="32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4F2E295-61F2-44A4-813B-D0990DD62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8" b="9054"/>
          <a:stretch/>
        </p:blipFill>
        <p:spPr>
          <a:xfrm>
            <a:off x="6994067" y="1319632"/>
            <a:ext cx="4708831" cy="210849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41EAAE-E583-4363-A8E5-E9980C9124D6}"/>
              </a:ext>
            </a:extLst>
          </p:cNvPr>
          <p:cNvSpPr txBox="1"/>
          <p:nvPr/>
        </p:nvSpPr>
        <p:spPr>
          <a:xfrm>
            <a:off x="6994069" y="5676199"/>
            <a:ext cx="4708833" cy="6415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endParaRPr lang="en-US" altLang="ko-KR" sz="13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altLang="ko-KR" sz="13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2021.03.25 by B.R.O </a:t>
            </a:r>
            <a:endParaRPr lang="ko-KR" altLang="en-US" sz="1300" dirty="0">
              <a:solidFill>
                <a:srgbClr val="FFFFFF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D90F144-8141-4729-B2DB-235DABF51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6" r="16036"/>
          <a:stretch/>
        </p:blipFill>
        <p:spPr>
          <a:xfrm>
            <a:off x="6994067" y="3867769"/>
            <a:ext cx="4708833" cy="20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2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1EC8A3-9BAB-47FD-A87F-A2C35B8CF75C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357BAD-6AAC-468A-B4EC-802859BC8861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E69C55A-E4A7-429C-B5D5-BDDB8A64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20" y="676458"/>
            <a:ext cx="9395360" cy="57740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40B706-721D-4509-8D93-E3F66838DD73}"/>
              </a:ext>
            </a:extLst>
          </p:cNvPr>
          <p:cNvSpPr txBox="1"/>
          <p:nvPr/>
        </p:nvSpPr>
        <p:spPr>
          <a:xfrm>
            <a:off x="479681" y="396662"/>
            <a:ext cx="289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선택</a:t>
            </a:r>
            <a:endParaRPr lang="en-US" altLang="ko-KR" b="1" dirty="0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3B911385-93DD-425A-AF62-46DE36EB2FF6}"/>
              </a:ext>
            </a:extLst>
          </p:cNvPr>
          <p:cNvSpPr/>
          <p:nvPr/>
        </p:nvSpPr>
        <p:spPr>
          <a:xfrm>
            <a:off x="1147482" y="3953435"/>
            <a:ext cx="250838" cy="1272989"/>
          </a:xfrm>
          <a:prstGeom prst="leftBrace">
            <a:avLst>
              <a:gd name="adj1" fmla="val 8333"/>
              <a:gd name="adj2" fmla="val 4788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459B6D-50AD-4482-AEE6-F3396863B3EE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0FBBA-F271-4408-AED4-DD623532401B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CE4BC-8DDD-44C5-8A35-745CB5D09CFA}"/>
              </a:ext>
            </a:extLst>
          </p:cNvPr>
          <p:cNvSpPr txBox="1"/>
          <p:nvPr/>
        </p:nvSpPr>
        <p:spPr>
          <a:xfrm>
            <a:off x="479681" y="396662"/>
            <a:ext cx="289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 생성</a:t>
            </a:r>
            <a:r>
              <a:rPr lang="en-US" altLang="ko-KR" b="1" dirty="0"/>
              <a:t>(</a:t>
            </a:r>
            <a:r>
              <a:rPr lang="en-US" altLang="ko-KR" b="1" dirty="0" err="1"/>
              <a:t>LightGBM</a:t>
            </a:r>
            <a:r>
              <a:rPr lang="en-US" altLang="ko-KR" b="1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7CF2E3-9906-4114-9777-E1B7B791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32" y="1332567"/>
            <a:ext cx="4340233" cy="9930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6AFEB6D-99E0-42DA-9FE9-F1356BDC4F3D}"/>
              </a:ext>
            </a:extLst>
          </p:cNvPr>
          <p:cNvSpPr/>
          <p:nvPr/>
        </p:nvSpPr>
        <p:spPr>
          <a:xfrm rot="20441551">
            <a:off x="5725565" y="2917594"/>
            <a:ext cx="681317" cy="1545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0051E-9BB3-4EBE-8B5A-842342C4C779}"/>
              </a:ext>
            </a:extLst>
          </p:cNvPr>
          <p:cNvSpPr txBox="1"/>
          <p:nvPr/>
        </p:nvSpPr>
        <p:spPr>
          <a:xfrm>
            <a:off x="2057525" y="918410"/>
            <a:ext cx="289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입력 변수만 적용 상태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2FBE593-D53D-4163-BA07-95F07EF1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58" y="4941607"/>
            <a:ext cx="4298156" cy="993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2366C7-87AE-424F-BA21-5B0709F88C03}"/>
              </a:ext>
            </a:extLst>
          </p:cNvPr>
          <p:cNvSpPr txBox="1"/>
          <p:nvPr/>
        </p:nvSpPr>
        <p:spPr>
          <a:xfrm>
            <a:off x="7292911" y="4572275"/>
            <a:ext cx="289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모델 튜닝 상태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5D370-FF76-470A-AE96-E17A18D1F2C6}"/>
              </a:ext>
            </a:extLst>
          </p:cNvPr>
          <p:cNvSpPr txBox="1"/>
          <p:nvPr/>
        </p:nvSpPr>
        <p:spPr>
          <a:xfrm>
            <a:off x="6811492" y="1103076"/>
            <a:ext cx="4699189" cy="342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/>
              <a:t>OverSampling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0.25 / 0.75 </a:t>
            </a:r>
            <a:r>
              <a:rPr lang="en-US" altLang="ko-KR" sz="1400" dirty="0">
                <a:sym typeface="Wingdings" panose="05000000000000000000" pitchFamily="2" charset="2"/>
              </a:rPr>
              <a:t> 0.5 / 0.5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Permutation Importance </a:t>
            </a:r>
            <a:r>
              <a:rPr lang="ko-KR" altLang="en-US" sz="1600" dirty="0"/>
              <a:t>기준 컬럼 선택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하이퍼</a:t>
            </a:r>
            <a:r>
              <a:rPr lang="ko-KR" altLang="en-US" sz="1600" dirty="0"/>
              <a:t> 파라미터 조정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Learning rate(0.01 ~ 0.25) </a:t>
            </a:r>
            <a:r>
              <a:rPr lang="en-US" altLang="ko-KR" sz="1400" dirty="0">
                <a:sym typeface="Wingdings" panose="05000000000000000000" pitchFamily="2" charset="2"/>
              </a:rPr>
              <a:t> 0.225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N_estimators</a:t>
            </a:r>
            <a:r>
              <a:rPr lang="en-US" altLang="ko-KR" sz="1400" dirty="0"/>
              <a:t>(20~1000) </a:t>
            </a:r>
            <a:r>
              <a:rPr lang="en-US" altLang="ko-KR" sz="1400" dirty="0">
                <a:sym typeface="Wingdings" panose="05000000000000000000" pitchFamily="2" charset="2"/>
              </a:rPr>
              <a:t> 40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Max_depth</a:t>
            </a:r>
            <a:r>
              <a:rPr lang="en-US" altLang="ko-KR" sz="1400" dirty="0"/>
              <a:t>(1~30) </a:t>
            </a:r>
            <a:r>
              <a:rPr lang="en-US" altLang="ko-KR" sz="1400" dirty="0">
                <a:sym typeface="Wingdings" panose="05000000000000000000" pitchFamily="2" charset="2"/>
              </a:rPr>
              <a:t> 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boosting_types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gbdt</a:t>
            </a:r>
            <a:r>
              <a:rPr lang="en-US" altLang="ko-KR" sz="1400" dirty="0"/>
              <a:t>, dart, </a:t>
            </a:r>
            <a:r>
              <a:rPr lang="en-US" altLang="ko-KR" sz="1400" dirty="0" err="1"/>
              <a:t>goss</a:t>
            </a:r>
            <a:r>
              <a:rPr lang="en-US" altLang="ko-KR" sz="1400" dirty="0"/>
              <a:t>)</a:t>
            </a:r>
            <a:r>
              <a:rPr lang="en-US" altLang="ko-KR" sz="1400" dirty="0">
                <a:sym typeface="Wingdings" panose="05000000000000000000" pitchFamily="2" charset="2"/>
              </a:rPr>
              <a:t>  </a:t>
            </a:r>
            <a:r>
              <a:rPr lang="en-US" altLang="ko-KR" sz="1400" dirty="0" err="1">
                <a:sym typeface="Wingdings" panose="05000000000000000000" pitchFamily="2" charset="2"/>
              </a:rPr>
              <a:t>gbdt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Num_leaves</a:t>
            </a:r>
            <a:r>
              <a:rPr lang="en-US" altLang="ko-KR" sz="1400" dirty="0"/>
              <a:t>(10~50) </a:t>
            </a:r>
            <a:r>
              <a:rPr lang="en-US" altLang="ko-KR" sz="1400" dirty="0">
                <a:sym typeface="Wingdings" panose="05000000000000000000" pitchFamily="2" charset="2"/>
              </a:rPr>
              <a:t> 31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Threshold(0.01~0.9)  0.48</a:t>
            </a:r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2AA094-27DE-46A5-91D7-2681A03B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97" y="3902734"/>
            <a:ext cx="4368905" cy="28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500A42-38A8-4BD2-90F8-671820AE0A66}"/>
              </a:ext>
            </a:extLst>
          </p:cNvPr>
          <p:cNvSpPr txBox="1"/>
          <p:nvPr/>
        </p:nvSpPr>
        <p:spPr>
          <a:xfrm>
            <a:off x="2057524" y="3636213"/>
            <a:ext cx="28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튜닝 상태 </a:t>
            </a:r>
            <a:r>
              <a:rPr lang="en-US" altLang="ko-KR" sz="1400" b="1" dirty="0" err="1"/>
              <a:t>Confusion_Matrix</a:t>
            </a:r>
            <a:endParaRPr lang="en-US" altLang="ko-KR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A9556-12E2-4902-AE56-004DEB4A055D}"/>
              </a:ext>
            </a:extLst>
          </p:cNvPr>
          <p:cNvSpPr txBox="1"/>
          <p:nvPr/>
        </p:nvSpPr>
        <p:spPr>
          <a:xfrm>
            <a:off x="6374205" y="6052002"/>
            <a:ext cx="492132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Sampling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F1 Score </a:t>
            </a:r>
            <a:r>
              <a:rPr lang="ko-KR" altLang="en-US" sz="1600" b="1" dirty="0" err="1"/>
              <a:t>개선에크게</a:t>
            </a:r>
            <a:r>
              <a:rPr lang="ko-KR" altLang="en-US" sz="1600" b="1" dirty="0"/>
              <a:t> 영향을 주었고</a:t>
            </a:r>
            <a:r>
              <a:rPr lang="en-US" altLang="ko-KR" sz="1600" b="1" dirty="0"/>
              <a:t>,</a:t>
            </a:r>
          </a:p>
          <a:p>
            <a:pPr algn="ctr"/>
            <a:r>
              <a:rPr lang="ko-KR" altLang="en-US" sz="1600" b="1" dirty="0"/>
              <a:t>나머지 변수는 영향이 적음</a:t>
            </a:r>
          </a:p>
        </p:txBody>
      </p:sp>
    </p:spTree>
    <p:extLst>
      <p:ext uri="{BB962C8B-B14F-4D97-AF65-F5344CB8AC3E}">
        <p14:creationId xmlns:p14="http://schemas.microsoft.com/office/powerpoint/2010/main" val="428833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647DB54-DF43-432F-A201-649F60B16DD8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80B0B7-F496-4E70-84A1-3C88D2A3B746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681" y="396662"/>
            <a:ext cx="11227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제안</a:t>
            </a:r>
            <a:endParaRPr lang="en-US" altLang="ko-KR" b="1" dirty="0"/>
          </a:p>
          <a:p>
            <a:pPr lvl="1"/>
            <a:endParaRPr lang="en-US" altLang="ko-KR" b="1" u="sng" dirty="0"/>
          </a:p>
          <a:p>
            <a:pPr marL="0" lvl="1"/>
            <a:r>
              <a:rPr lang="en-US" altLang="ko-KR" b="1" u="sng" dirty="0"/>
              <a:t>1) Logistics</a:t>
            </a:r>
          </a:p>
          <a:p>
            <a:pPr marL="0" lvl="1"/>
            <a:endParaRPr lang="en-US" altLang="ko-KR" b="1" dirty="0"/>
          </a:p>
          <a:p>
            <a:pPr marL="0" lvl="1"/>
            <a:r>
              <a:rPr lang="ko-KR" altLang="en-US" b="1" dirty="0"/>
              <a:t>  </a:t>
            </a:r>
            <a:r>
              <a:rPr lang="ko-KR" altLang="en-US" b="1" u="sng" dirty="0"/>
              <a:t>물류 관련 변수의 경향성</a:t>
            </a:r>
            <a:endParaRPr lang="en-US" altLang="ko-KR" b="1" u="sng" dirty="0"/>
          </a:p>
          <a:p>
            <a:pPr marL="0" lvl="1"/>
            <a:r>
              <a:rPr lang="en-US" altLang="ko-KR" dirty="0"/>
              <a:t>  -</a:t>
            </a:r>
            <a:r>
              <a:rPr lang="ko-KR" altLang="en-US" dirty="0"/>
              <a:t> 고객이 제품을 주문한 후 받기까지 걸린 전체 시간이 길어질수록 고객 만족도는 감소하는 경향</a:t>
            </a:r>
            <a:endParaRPr lang="en-US" altLang="ko-KR" dirty="0"/>
          </a:p>
          <a:p>
            <a:pPr marL="0" lvl="1"/>
            <a:r>
              <a:rPr lang="en-US" altLang="ko-KR" dirty="0"/>
              <a:t>  - </a:t>
            </a:r>
            <a:r>
              <a:rPr lang="ko-KR" altLang="en-US" dirty="0"/>
              <a:t>물류 인프라가 낙후한 지역에서 발생한 주문 건에 대한 만족도가 낮은 경향</a:t>
            </a:r>
            <a:endParaRPr lang="en-US" altLang="ko-KR" dirty="0"/>
          </a:p>
          <a:p>
            <a:pPr marL="0" lvl="1"/>
            <a:r>
              <a:rPr lang="en-US" altLang="ko-KR" dirty="0"/>
              <a:t>  - </a:t>
            </a:r>
            <a:r>
              <a:rPr lang="ko-KR" altLang="en-US" dirty="0" err="1"/>
              <a:t>배송비</a:t>
            </a:r>
            <a:r>
              <a:rPr lang="ko-KR" altLang="en-US" dirty="0"/>
              <a:t> 금액이 높을수록 만족도가 낮은 경향</a:t>
            </a:r>
            <a:endParaRPr lang="en-US" altLang="ko-KR" dirty="0"/>
          </a:p>
          <a:p>
            <a:pPr marL="0" lvl="1"/>
            <a:endParaRPr lang="en-US" altLang="ko-KR" b="1" dirty="0"/>
          </a:p>
          <a:p>
            <a:pPr marL="0" lvl="1"/>
            <a:r>
              <a:rPr lang="en-US" altLang="ko-KR" b="1" dirty="0"/>
              <a:t>  </a:t>
            </a:r>
            <a:r>
              <a:rPr lang="ko-KR" altLang="en-US" b="1" u="sng" dirty="0"/>
              <a:t>개선 제안사항 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물류 파트너 및 인프라 확보</a:t>
            </a:r>
            <a:endParaRPr lang="en-US" altLang="ko-KR" b="1" u="sng" dirty="0"/>
          </a:p>
          <a:p>
            <a:pPr marL="0" lvl="1"/>
            <a:r>
              <a:rPr lang="en-US" altLang="ko-KR" dirty="0"/>
              <a:t>  - </a:t>
            </a:r>
            <a:r>
              <a:rPr lang="ko-KR" altLang="en-US" b="1" dirty="0"/>
              <a:t>새로운 물류 파트너 및 지역별 물류 거점 확보</a:t>
            </a:r>
            <a:r>
              <a:rPr lang="ko-KR" altLang="en-US" dirty="0"/>
              <a:t>로 고객 만족도에 가장 큰 영향을 미치는 </a:t>
            </a:r>
            <a:r>
              <a:rPr lang="ko-KR" altLang="en-US" b="1" dirty="0"/>
              <a:t>배송시간 단축</a:t>
            </a:r>
            <a:endParaRPr lang="en-US" altLang="ko-KR" b="1" dirty="0"/>
          </a:p>
          <a:p>
            <a:pPr marL="0" lvl="1"/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Olist</a:t>
            </a:r>
            <a:r>
              <a:rPr lang="ko-KR" altLang="en-US" dirty="0"/>
              <a:t>는 실제로 물류에 대한 투자를 </a:t>
            </a:r>
            <a:r>
              <a:rPr lang="ko-KR" altLang="en-US" dirty="0" err="1"/>
              <a:t>확대중이며</a:t>
            </a:r>
            <a:r>
              <a:rPr lang="en-US" altLang="ko-KR" dirty="0"/>
              <a:t>, </a:t>
            </a:r>
            <a:r>
              <a:rPr lang="ko-KR" altLang="en-US" dirty="0"/>
              <a:t>작년 하반기 </a:t>
            </a:r>
            <a:r>
              <a:rPr lang="ko-KR" altLang="en-US" dirty="0" err="1"/>
              <a:t>물류사</a:t>
            </a:r>
            <a:r>
              <a:rPr lang="ko-KR" altLang="en-US" dirty="0"/>
              <a:t> </a:t>
            </a:r>
            <a:r>
              <a:rPr lang="en-US" altLang="ko-KR" dirty="0"/>
              <a:t>PAX</a:t>
            </a:r>
            <a:r>
              <a:rPr lang="ko-KR" altLang="en-US" dirty="0"/>
              <a:t>를 인수하였음</a:t>
            </a:r>
            <a:endParaRPr lang="en-US" altLang="ko-KR" dirty="0"/>
          </a:p>
          <a:p>
            <a:pPr marL="0" lvl="1"/>
            <a:r>
              <a:rPr lang="ko-KR" altLang="en-US" dirty="0"/>
              <a:t>    기존 </a:t>
            </a:r>
            <a:r>
              <a:rPr lang="en-US" altLang="ko-KR" dirty="0"/>
              <a:t>5</a:t>
            </a:r>
            <a:r>
              <a:rPr lang="ko-KR" altLang="en-US" dirty="0"/>
              <a:t>개 물류허브에 더해 올해 </a:t>
            </a:r>
            <a:r>
              <a:rPr lang="en-US" altLang="ko-KR" dirty="0"/>
              <a:t>30</a:t>
            </a:r>
            <a:r>
              <a:rPr lang="ko-KR" altLang="en-US" dirty="0"/>
              <a:t>개를</a:t>
            </a:r>
            <a:r>
              <a:rPr lang="en-US" altLang="ko-KR" dirty="0"/>
              <a:t> </a:t>
            </a:r>
            <a:r>
              <a:rPr lang="ko-KR" altLang="en-US" dirty="0"/>
              <a:t>추가로 </a:t>
            </a:r>
            <a:r>
              <a:rPr lang="ko-KR" altLang="en-US" dirty="0" err="1"/>
              <a:t>오픈하여</a:t>
            </a:r>
            <a:r>
              <a:rPr lang="ko-KR" altLang="en-US" dirty="0"/>
              <a:t> 다양한 도시에서의 배송 커버할 예정</a:t>
            </a:r>
            <a:endParaRPr lang="en-US" altLang="ko-KR" dirty="0"/>
          </a:p>
          <a:p>
            <a:pPr marL="0" lvl="1"/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85947" y="6450670"/>
            <a:ext cx="65939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기사 출처 </a:t>
            </a:r>
            <a:r>
              <a:rPr lang="en-US" altLang="ko-KR" sz="900" dirty="0"/>
              <a:t>: https://labsnews.com/en/news/business/brazil-based-olist-buys-technology-and-logistics-startup-pax/</a:t>
            </a:r>
            <a:endParaRPr lang="ko-KR" altLang="en-US"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40488" y="4435592"/>
            <a:ext cx="10675933" cy="1432704"/>
            <a:chOff x="740488" y="5018376"/>
            <a:chExt cx="10675933" cy="143270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88" y="5076759"/>
              <a:ext cx="4546726" cy="935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695" y="5018376"/>
              <a:ext cx="6047726" cy="1432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타원 12"/>
            <p:cNvSpPr/>
            <p:nvPr/>
          </p:nvSpPr>
          <p:spPr>
            <a:xfrm>
              <a:off x="9216428" y="5018376"/>
              <a:ext cx="1086416" cy="3050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68695" y="5859727"/>
              <a:ext cx="1428446" cy="3050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85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47DB54-DF43-432F-A201-649F60B16DD8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80B0B7-F496-4E70-84A1-3C88D2A3B746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9681" y="396662"/>
            <a:ext cx="112274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제안</a:t>
            </a:r>
            <a:endParaRPr lang="en-US" altLang="ko-KR" b="1" dirty="0"/>
          </a:p>
          <a:p>
            <a:pPr marL="0" lvl="1"/>
            <a:endParaRPr lang="en-US" altLang="ko-KR" b="1" u="sng" dirty="0"/>
          </a:p>
          <a:p>
            <a:pPr marL="0" lvl="1"/>
            <a:r>
              <a:rPr lang="en-US" altLang="ko-KR" b="1" u="sng" dirty="0"/>
              <a:t>2) Seller Care</a:t>
            </a:r>
          </a:p>
          <a:p>
            <a:pPr marL="0" lvl="1"/>
            <a:endParaRPr lang="en-US" altLang="ko-KR" b="1" dirty="0"/>
          </a:p>
          <a:p>
            <a:pPr marL="0" lvl="1"/>
            <a:r>
              <a:rPr lang="ko-KR" altLang="en-US" b="1" dirty="0"/>
              <a:t>  </a:t>
            </a:r>
            <a:r>
              <a:rPr lang="ko-KR" altLang="en-US" b="1" u="sng" dirty="0"/>
              <a:t>셀러 관련 변수의 경향성</a:t>
            </a:r>
            <a:endParaRPr lang="en-US" altLang="ko-KR" b="1" u="sng" dirty="0"/>
          </a:p>
          <a:p>
            <a:pPr marL="0" lvl="1"/>
            <a:r>
              <a:rPr lang="en-US" altLang="ko-KR" dirty="0"/>
              <a:t>  - </a:t>
            </a:r>
            <a:r>
              <a:rPr lang="ko-KR" altLang="en-US" dirty="0"/>
              <a:t>해당 셀러가 </a:t>
            </a:r>
            <a:r>
              <a:rPr lang="ko-KR" altLang="en-US" dirty="0" err="1"/>
              <a:t>그동안</a:t>
            </a:r>
            <a:r>
              <a:rPr lang="ko-KR" altLang="en-US" dirty="0"/>
              <a:t> 판매했던 제품의 준비기간 평균이 길수록 만족도 감소하는 경향</a:t>
            </a:r>
            <a:endParaRPr lang="en-US" altLang="ko-KR" b="1" u="sng" dirty="0"/>
          </a:p>
          <a:p>
            <a:pPr marL="0" lvl="1"/>
            <a:r>
              <a:rPr lang="en-US" altLang="ko-KR" dirty="0"/>
              <a:t>  -</a:t>
            </a:r>
            <a:r>
              <a:rPr lang="ko-KR" altLang="en-US" dirty="0"/>
              <a:t> 해당 셀러가 </a:t>
            </a:r>
            <a:r>
              <a:rPr lang="ko-KR" altLang="en-US" dirty="0" err="1"/>
              <a:t>그동안</a:t>
            </a:r>
            <a:r>
              <a:rPr lang="ko-KR" altLang="en-US" dirty="0"/>
              <a:t> 받았던 </a:t>
            </a:r>
            <a:r>
              <a:rPr lang="en-US" altLang="ko-KR" dirty="0" err="1"/>
              <a:t>review_comment</a:t>
            </a:r>
            <a:r>
              <a:rPr lang="en-US" altLang="ko-KR" dirty="0"/>
              <a:t> </a:t>
            </a:r>
            <a:r>
              <a:rPr lang="ko-KR" altLang="en-US" dirty="0"/>
              <a:t>글자수가 많을수록 만족도 감소하는 경향</a:t>
            </a:r>
            <a:endParaRPr lang="en-US" altLang="ko-KR" dirty="0"/>
          </a:p>
          <a:p>
            <a:pPr marL="0" lvl="1"/>
            <a:endParaRPr lang="en-US" altLang="ko-KR" b="1" dirty="0"/>
          </a:p>
          <a:p>
            <a:pPr marL="0" lvl="1"/>
            <a:r>
              <a:rPr lang="en-US" altLang="ko-KR" b="1" dirty="0"/>
              <a:t>  </a:t>
            </a:r>
            <a:r>
              <a:rPr lang="ko-KR" altLang="en-US" b="1" u="sng" dirty="0"/>
              <a:t>개선 제안사항 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셀러 관리</a:t>
            </a:r>
            <a:endParaRPr lang="en-US" altLang="ko-KR" b="1" u="sng" dirty="0"/>
          </a:p>
          <a:p>
            <a:pPr marL="0" lvl="1"/>
            <a:r>
              <a:rPr lang="en-US" altLang="ko-KR" dirty="0"/>
              <a:t>  - </a:t>
            </a:r>
            <a:r>
              <a:rPr lang="ko-KR" altLang="en-US" dirty="0"/>
              <a:t>리뷰 코멘트 글자수</a:t>
            </a:r>
            <a:r>
              <a:rPr lang="en-US" altLang="ko-KR" dirty="0"/>
              <a:t>, </a:t>
            </a:r>
            <a:r>
              <a:rPr lang="ko-KR" altLang="en-US" dirty="0"/>
              <a:t>상품 배송 준비기간 등 셀러의 과거 판매 데이터 중 고객 만족도에 비교적</a:t>
            </a:r>
            <a:endParaRPr lang="en-US" altLang="ko-KR" dirty="0"/>
          </a:p>
          <a:p>
            <a:pPr marL="0" lvl="1"/>
            <a:r>
              <a:rPr lang="en-US" altLang="ko-KR" dirty="0"/>
              <a:t>   </a:t>
            </a:r>
            <a:r>
              <a:rPr lang="ko-KR" altLang="en-US" dirty="0"/>
              <a:t> 큰 영향을</a:t>
            </a:r>
            <a:r>
              <a:rPr lang="en-US" altLang="ko-KR" dirty="0"/>
              <a:t> </a:t>
            </a:r>
            <a:r>
              <a:rPr lang="ko-KR" altLang="en-US" dirty="0"/>
              <a:t>미치는 지표를 추적하여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서비스 개선이 필요한 셀러를 조기에 탐지 및 관리</a:t>
            </a:r>
            <a:endParaRPr lang="en-US" altLang="ko-KR" b="1" dirty="0"/>
          </a:p>
          <a:p>
            <a:pPr marL="0" lvl="1"/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011903" y="6376304"/>
            <a:ext cx="53110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이미지 출처 </a:t>
            </a:r>
            <a:r>
              <a:rPr lang="en-US" altLang="ko-KR" sz="900" dirty="0"/>
              <a:t>: https://dribbble.com/shots/4952761-Seller-Management-Dashboard-for-Admin-Use</a:t>
            </a:r>
            <a:endParaRPr lang="ko-KR" altLang="en-US" sz="9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258913" y="3985883"/>
            <a:ext cx="7070356" cy="2621253"/>
            <a:chOff x="1557573" y="3888847"/>
            <a:chExt cx="7070356" cy="262125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965" y="4266361"/>
              <a:ext cx="2757642" cy="1433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1557573" y="3888847"/>
              <a:ext cx="7070356" cy="2621253"/>
              <a:chOff x="1086817" y="3888847"/>
              <a:chExt cx="7070356" cy="2621253"/>
            </a:xfrm>
          </p:grpSpPr>
          <p:sp>
            <p:nvSpPr>
              <p:cNvPr id="5" name="사각형 설명선 4"/>
              <p:cNvSpPr/>
              <p:nvPr/>
            </p:nvSpPr>
            <p:spPr>
              <a:xfrm>
                <a:off x="5060887" y="3888847"/>
                <a:ext cx="3096286" cy="1950638"/>
              </a:xfrm>
              <a:prstGeom prst="wedgeRectCallout">
                <a:avLst>
                  <a:gd name="adj1" fmla="val -61080"/>
                  <a:gd name="adj2" fmla="val 46720"/>
                </a:avLst>
              </a:prstGeom>
              <a:solidFill>
                <a:srgbClr val="2C4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323335" y="3970324"/>
                <a:ext cx="2621230" cy="25391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err="1"/>
                  <a:t>Review_comment_count</a:t>
                </a:r>
                <a:r>
                  <a:rPr lang="en-US" altLang="ko-KR" sz="1050" b="1" dirty="0"/>
                  <a:t> Top 50 Seller</a:t>
                </a:r>
                <a:endParaRPr lang="ko-KR" altLang="en-US" sz="1050" b="1" dirty="0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6817" y="3888847"/>
                <a:ext cx="3650690" cy="2621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사각형 설명선 12"/>
              <p:cNvSpPr/>
              <p:nvPr/>
            </p:nvSpPr>
            <p:spPr>
              <a:xfrm>
                <a:off x="2777905" y="5296510"/>
                <a:ext cx="1830309" cy="975319"/>
              </a:xfrm>
              <a:prstGeom prst="wedgeRectCallout">
                <a:avLst>
                  <a:gd name="adj1" fmla="val -47938"/>
                  <a:gd name="adj2" fmla="val 31868"/>
                </a:avLst>
              </a:prstGeom>
              <a:solidFill>
                <a:srgbClr val="2C46D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13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47DB54-DF43-432F-A201-649F60B16DD8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80B0B7-F496-4E70-84A1-3C88D2A3B746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9681" y="396662"/>
            <a:ext cx="1122740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분석 한계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u="sng" dirty="0"/>
              <a:t>셀러 분포</a:t>
            </a:r>
            <a:endParaRPr lang="en-US" altLang="ko-KR" b="1" u="sng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800" b="1" u="sng" dirty="0"/>
          </a:p>
          <a:p>
            <a:pPr indent="36195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주어진 </a:t>
            </a:r>
            <a:r>
              <a:rPr lang="ko-KR" altLang="en-US" dirty="0" err="1"/>
              <a:t>데이터셋에서</a:t>
            </a:r>
            <a:r>
              <a:rPr lang="ko-KR" altLang="en-US" dirty="0"/>
              <a:t> </a:t>
            </a:r>
            <a:r>
              <a:rPr lang="ko-KR" altLang="en-US" b="1" dirty="0"/>
              <a:t>판매 건수가 </a:t>
            </a:r>
            <a:r>
              <a:rPr lang="en-US" altLang="ko-KR" b="1" dirty="0"/>
              <a:t>1</a:t>
            </a:r>
            <a:r>
              <a:rPr lang="ko-KR" altLang="en-US" b="1" dirty="0"/>
              <a:t>건인 셀러</a:t>
            </a:r>
            <a:r>
              <a:rPr lang="ko-KR" altLang="en-US" dirty="0"/>
              <a:t>는 전체 </a:t>
            </a:r>
            <a:r>
              <a:rPr lang="en-US" altLang="ko-KR" dirty="0"/>
              <a:t>3,095</a:t>
            </a:r>
            <a:r>
              <a:rPr lang="ko-KR" altLang="en-US" dirty="0"/>
              <a:t>명 중 </a:t>
            </a:r>
            <a:r>
              <a:rPr lang="en-US" altLang="ko-KR" dirty="0"/>
              <a:t>563</a:t>
            </a:r>
            <a:r>
              <a:rPr lang="ko-KR" altLang="en-US" dirty="0"/>
              <a:t>명으로</a:t>
            </a:r>
            <a:r>
              <a:rPr lang="en-US" altLang="ko-KR" dirty="0"/>
              <a:t> </a:t>
            </a:r>
            <a:r>
              <a:rPr lang="en-US" altLang="ko-KR" b="1" dirty="0"/>
              <a:t>18.2%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차지</a:t>
            </a:r>
            <a:endParaRPr lang="en-US" altLang="ko-KR" dirty="0"/>
          </a:p>
          <a:p>
            <a:pPr indent="36195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당초 셀러를 </a:t>
            </a:r>
            <a:r>
              <a:rPr lang="ko-KR" altLang="en-US" dirty="0" err="1"/>
              <a:t>클러스터링</a:t>
            </a:r>
            <a:r>
              <a:rPr lang="ko-KR" altLang="en-US" dirty="0"/>
              <a:t> 하여 등급을 나누고</a:t>
            </a:r>
            <a:r>
              <a:rPr lang="en-US" altLang="ko-KR" dirty="0"/>
              <a:t>, </a:t>
            </a:r>
            <a:r>
              <a:rPr lang="ko-KR" altLang="en-US" dirty="0"/>
              <a:t>고객만족도 예측에 해당 등급을 사용하고자 하였으나</a:t>
            </a:r>
            <a:endParaRPr lang="en-US" altLang="ko-KR" dirty="0"/>
          </a:p>
          <a:p>
            <a:pPr indent="361950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b="1" dirty="0"/>
              <a:t>각 셀러의 특징을 구분하기 위한 데이터가 충분하지 못해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활용하지 못함</a:t>
            </a:r>
            <a:endParaRPr lang="en-US" altLang="ko-KR" b="1" dirty="0"/>
          </a:p>
          <a:p>
            <a:pPr indent="361950">
              <a:lnSpc>
                <a:spcPct val="150000"/>
              </a:lnSpc>
            </a:pPr>
            <a:r>
              <a:rPr lang="en-US" altLang="ko-KR" b="1" dirty="0"/>
              <a:t>   (</a:t>
            </a:r>
            <a:r>
              <a:rPr lang="ko-KR" altLang="en-US" b="1" dirty="0"/>
              <a:t>직전 </a:t>
            </a:r>
            <a:r>
              <a:rPr lang="en-US" altLang="ko-KR" b="1" dirty="0"/>
              <a:t>3</a:t>
            </a:r>
            <a:r>
              <a:rPr lang="ko-KR" altLang="en-US" b="1" dirty="0"/>
              <a:t>개월 매출</a:t>
            </a:r>
            <a:r>
              <a:rPr lang="en-US" altLang="ko-KR" b="1" dirty="0"/>
              <a:t>, </a:t>
            </a:r>
            <a:r>
              <a:rPr lang="ko-KR" altLang="en-US" b="1" dirty="0"/>
              <a:t>판매건수</a:t>
            </a:r>
            <a:r>
              <a:rPr lang="en-US" altLang="ko-KR" b="1" dirty="0"/>
              <a:t>, </a:t>
            </a:r>
            <a:r>
              <a:rPr lang="ko-KR" altLang="en-US" b="1" dirty="0"/>
              <a:t>배송준비일수 등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2) </a:t>
            </a:r>
            <a:r>
              <a:rPr lang="ko-KR" altLang="en-US" b="1" u="sng" dirty="0"/>
              <a:t>데이터 구성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endParaRPr lang="en-US" altLang="ko-KR" sz="800" b="1" u="sng" dirty="0"/>
          </a:p>
          <a:p>
            <a:pPr indent="452438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고객이 여러 셀러에게서 한번에 다양한 제품을 구매한 경우에도 주문에 대한 만족도 점수는</a:t>
            </a:r>
            <a:endParaRPr lang="en-US" altLang="ko-KR" dirty="0"/>
          </a:p>
          <a:p>
            <a:pPr indent="452438">
              <a:lnSpc>
                <a:spcPct val="150000"/>
              </a:lnSpc>
            </a:pPr>
            <a:r>
              <a:rPr lang="en-US" altLang="ko-KR" dirty="0"/>
              <a:t>   1</a:t>
            </a:r>
            <a:r>
              <a:rPr lang="ko-KR" altLang="en-US" dirty="0"/>
              <a:t>건으로 집계되어</a:t>
            </a:r>
            <a:r>
              <a:rPr lang="en-US" altLang="ko-KR" dirty="0"/>
              <a:t> </a:t>
            </a:r>
            <a:r>
              <a:rPr lang="ko-KR" altLang="en-US" b="1" dirty="0"/>
              <a:t>정확히 어떤 셀러</a:t>
            </a:r>
            <a:r>
              <a:rPr lang="en-US" altLang="ko-KR" b="1" dirty="0"/>
              <a:t>, </a:t>
            </a:r>
            <a:r>
              <a:rPr lang="ko-KR" altLang="en-US" b="1" dirty="0"/>
              <a:t>제품에 대한 만족도인지 구별하기 어려운 경우</a:t>
            </a:r>
            <a:r>
              <a:rPr lang="ko-KR" altLang="en-US" dirty="0"/>
              <a:t>가 있었음</a:t>
            </a:r>
            <a:endParaRPr lang="en-US" altLang="ko-KR" dirty="0"/>
          </a:p>
          <a:p>
            <a:pPr indent="452438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금번 분석에서는 해당 데이터를 삭제 후 진행하였으나</a:t>
            </a:r>
            <a:r>
              <a:rPr lang="en-US" altLang="ko-KR" dirty="0"/>
              <a:t>, </a:t>
            </a:r>
            <a:r>
              <a:rPr lang="ko-KR" altLang="en-US" b="1" dirty="0"/>
              <a:t>만족도 조사가 제품단위로 기록</a:t>
            </a:r>
            <a:r>
              <a:rPr lang="ko-KR" altLang="en-US" dirty="0"/>
              <a:t>되어 있다면</a:t>
            </a:r>
            <a:endParaRPr lang="en-US" altLang="ko-KR" dirty="0"/>
          </a:p>
          <a:p>
            <a:pPr indent="452438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보다 정확하고 풍부한 데이터로 분석을 진행할 수 있을 것으로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49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47DB54-DF43-432F-A201-649F60B16DD8}"/>
              </a:ext>
            </a:extLst>
          </p:cNvPr>
          <p:cNvSpPr/>
          <p:nvPr/>
        </p:nvSpPr>
        <p:spPr>
          <a:xfrm>
            <a:off x="0" y="0"/>
            <a:ext cx="56270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80B0B7-F496-4E70-84A1-3C88D2A3B746}"/>
              </a:ext>
            </a:extLst>
          </p:cNvPr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2C4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9681" y="396662"/>
            <a:ext cx="112274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개선방향</a:t>
            </a:r>
            <a:endParaRPr lang="en-US" altLang="ko-KR" b="1" u="sng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1) </a:t>
            </a:r>
            <a:r>
              <a:rPr lang="ko-KR" altLang="en-US" b="1" u="sng" dirty="0"/>
              <a:t>새로운 모델 생성 및 앙상블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endParaRPr lang="en-US" altLang="ko-KR" sz="800" b="1" u="sng" dirty="0"/>
          </a:p>
          <a:p>
            <a:pPr indent="271463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금번 분석에서는 </a:t>
            </a:r>
            <a:r>
              <a:rPr lang="ko-KR" altLang="en-US" b="1" dirty="0" err="1"/>
              <a:t>결측치를</a:t>
            </a:r>
            <a:r>
              <a:rPr lang="ko-KR" altLang="en-US" b="1" dirty="0"/>
              <a:t> 남겨둔 경우와 대체한 경우 모두 실험</a:t>
            </a:r>
            <a:r>
              <a:rPr lang="ko-KR" altLang="en-US" dirty="0"/>
              <a:t>을 진행하고자 </a:t>
            </a:r>
            <a:r>
              <a:rPr lang="en-US" altLang="ko-KR" b="1" dirty="0"/>
              <a:t>XGB, LGBM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 indent="271463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결측치를</a:t>
            </a:r>
            <a:r>
              <a:rPr lang="ko-KR" altLang="en-US" dirty="0"/>
              <a:t> 모두 대체한 후 </a:t>
            </a:r>
            <a:r>
              <a:rPr lang="en-US" altLang="ko-KR" b="1" dirty="0"/>
              <a:t>Logistic Regression, Decision Tree, Random Forest </a:t>
            </a:r>
            <a:r>
              <a:rPr lang="ko-KR" altLang="en-US" b="1" dirty="0"/>
              <a:t>추가 실험 </a:t>
            </a:r>
            <a:r>
              <a:rPr lang="ko-KR" altLang="en-US" dirty="0"/>
              <a:t>및</a:t>
            </a:r>
            <a:endParaRPr lang="en-US" altLang="ko-KR" dirty="0"/>
          </a:p>
          <a:p>
            <a:pPr indent="271463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b="1" dirty="0"/>
              <a:t>모델간 앙상블</a:t>
            </a:r>
            <a:r>
              <a:rPr lang="ko-KR" altLang="en-US" dirty="0"/>
              <a:t> 진행 예정</a:t>
            </a:r>
            <a:endParaRPr lang="en-US" altLang="ko-KR" dirty="0"/>
          </a:p>
          <a:p>
            <a:pPr indent="271463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2) </a:t>
            </a:r>
            <a:r>
              <a:rPr lang="en-US" altLang="ko-KR" b="1" u="sng" dirty="0"/>
              <a:t>Feature Engineering</a:t>
            </a:r>
          </a:p>
          <a:p>
            <a:pPr>
              <a:lnSpc>
                <a:spcPct val="150000"/>
              </a:lnSpc>
            </a:pPr>
            <a:endParaRPr lang="en-US" altLang="ko-KR" sz="800" b="1" u="sng" dirty="0"/>
          </a:p>
          <a:p>
            <a:pPr indent="36195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Olist</a:t>
            </a:r>
            <a:r>
              <a:rPr lang="ko-KR" altLang="en-US" dirty="0"/>
              <a:t>에서 제공된 </a:t>
            </a:r>
            <a:r>
              <a:rPr lang="ko-KR" altLang="en-US" dirty="0" err="1"/>
              <a:t>데이터셋</a:t>
            </a:r>
            <a:r>
              <a:rPr lang="ko-KR" altLang="en-US" dirty="0"/>
              <a:t> 종류가 다양해 분석기간 중 지속적으로 유의미한 변수를 발견할 수 있었음</a:t>
            </a:r>
            <a:endParaRPr lang="en-US" altLang="ko-KR" dirty="0"/>
          </a:p>
          <a:p>
            <a:pPr indent="36195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b="1" dirty="0" err="1"/>
              <a:t>피쳐엔지니어링을</a:t>
            </a:r>
            <a:r>
              <a:rPr lang="ko-KR" altLang="en-US" b="1" dirty="0"/>
              <a:t> 통한 입력변수</a:t>
            </a:r>
            <a:r>
              <a:rPr lang="en-US" altLang="ko-KR" b="1" dirty="0"/>
              <a:t> </a:t>
            </a:r>
            <a:r>
              <a:rPr lang="ko-KR" altLang="en-US" b="1" dirty="0"/>
              <a:t>추가 확보</a:t>
            </a:r>
            <a:r>
              <a:rPr lang="en-US" altLang="ko-KR" b="1" dirty="0"/>
              <a:t> </a:t>
            </a:r>
            <a:r>
              <a:rPr lang="ko-KR" altLang="en-US" b="1" dirty="0"/>
              <a:t>및 상관성 높은 변수 간의 </a:t>
            </a:r>
            <a:r>
              <a:rPr lang="en-US" altLang="ko-KR" b="1" dirty="0"/>
              <a:t>PCA </a:t>
            </a:r>
            <a:r>
              <a:rPr lang="ko-KR" altLang="en-US" b="1" dirty="0"/>
              <a:t>진행</a:t>
            </a:r>
            <a:endParaRPr lang="en-US" altLang="ko-KR" b="1" dirty="0"/>
          </a:p>
          <a:p>
            <a:pPr indent="361950"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3) </a:t>
            </a:r>
            <a:r>
              <a:rPr lang="en-US" altLang="ko-KR" b="1" u="sng" dirty="0" err="1"/>
              <a:t>Hyperparameter</a:t>
            </a:r>
            <a:r>
              <a:rPr lang="en-US" altLang="ko-KR" b="1" u="sng" dirty="0"/>
              <a:t> Tuning</a:t>
            </a:r>
            <a:endParaRPr lang="en-US" altLang="ko-KR" dirty="0"/>
          </a:p>
          <a:p>
            <a:pPr indent="36195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파라미터에</a:t>
            </a:r>
            <a:r>
              <a:rPr lang="ko-KR" altLang="en-US" dirty="0"/>
              <a:t> 대한 이해가 부족하여 분석기간 내 최적의 튜닝조건을 찾지 못함</a:t>
            </a:r>
            <a:endParaRPr lang="en-US" altLang="ko-KR" dirty="0"/>
          </a:p>
          <a:p>
            <a:pPr indent="361950"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사용 모델의 주요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파라미터에</a:t>
            </a:r>
            <a:r>
              <a:rPr lang="ko-KR" altLang="en-US" dirty="0"/>
              <a:t> 대한 학습 후 튜닝조건 재설정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6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568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Source Sans Pro</vt:lpstr>
      <vt:lpstr>Source Sans Pro Black</vt:lpstr>
      <vt:lpstr>Office 테마</vt:lpstr>
      <vt:lpstr>브라질 이커머스 플랫폼 고객 만족도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현정</dc:creator>
  <cp:lastModifiedBy>고형용</cp:lastModifiedBy>
  <cp:revision>82</cp:revision>
  <dcterms:created xsi:type="dcterms:W3CDTF">2021-03-23T06:38:15Z</dcterms:created>
  <dcterms:modified xsi:type="dcterms:W3CDTF">2021-03-25T06:13:10Z</dcterms:modified>
</cp:coreProperties>
</file>