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0" r:id="rId4"/>
    <p:sldId id="259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9C518-73D7-4C3C-BBA7-B5DB4E4CA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26386-C0E8-40E5-975A-0C0F965C0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F1BEF-3DBD-4B67-A13F-FE91D65A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AA1E-A1B1-4213-8C00-67A26FACACDC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329BC-7814-4AA2-A0E7-FC4CC597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3CF4B-9EDD-44CF-8ED8-667D9025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6723-67BA-43E1-9872-CA559AF5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0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CA1D6-5170-4A6D-A069-148101C3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64FDC-AD4F-48BC-8A16-97C99B2C2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FA65A-C078-4CBD-9735-1459AEB3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AA1E-A1B1-4213-8C00-67A26FACACDC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F6340-8E09-45CB-B82F-351F7EFE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015A8-CF4D-4E62-9211-DEF0CECD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6723-67BA-43E1-9872-CA559AF5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0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3DF3F7-4A5B-4EAC-B0B7-6B285F7A5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D81AED-4AA1-4673-97C9-F90EA6063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751F9-134B-4E43-B04F-250EF86A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AA1E-A1B1-4213-8C00-67A26FACACDC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89D90-D95E-4B50-8C0D-6FA3F1D8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95A4C-C7E3-4534-BC91-9DFFD0FB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6723-67BA-43E1-9872-CA559AF5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0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A13B9-C4FA-419E-9079-AFFF4FB7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87908-377B-40E9-A6F7-039552CE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4AE00-F47E-4D39-B588-4A00FD6D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AA1E-A1B1-4213-8C00-67A26FACACDC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40220-08C0-4CBE-B5AF-CB83232D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C5DC5-ACAB-4C9F-AA4B-CC60B4FC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6723-67BA-43E1-9872-CA559AF5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4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D9101-78D6-4B5A-A1D9-99FA1354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C6C34-2877-4021-A43E-922FB026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B6130-FA2A-42B5-AEE1-6D76C48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AA1E-A1B1-4213-8C00-67A26FACACDC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90A73-DBC3-46FB-811E-8B554B10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7F64E-D438-4D5B-84D1-A04A38F9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6723-67BA-43E1-9872-CA559AF5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1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AC02-9808-4E34-9310-4F68C54C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AD3F4-C630-4D8E-B44D-4F62C22DE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B856-08DC-4D73-9198-DDC4AF434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D860D-86B9-45D5-B240-91FD478E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AA1E-A1B1-4213-8C00-67A26FACACDC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4595C-E539-4D18-8D57-80F70334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D81BC-07E2-4A86-89CB-3C0700A4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6723-67BA-43E1-9872-CA559AF5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EC62D-752A-4A2C-ACB8-21DF7109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0ABD9-421F-41E3-829F-D6B1B477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31768C-83E9-4D16-9A1D-B9A64565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BB87A2-E550-4C35-9D85-1E8987EE2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F26F51-2404-4245-8BD1-E4B671204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533530-0353-4B58-96A5-7DBDB373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AA1E-A1B1-4213-8C00-67A26FACACDC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1D8D5D-746E-4AA3-9165-25003614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8CA910-302D-4C51-A44E-6C8BC1C0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6723-67BA-43E1-9872-CA559AF5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3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7062C-EA18-4871-94CF-B5AA6646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2CD07F-A173-4DFA-A245-680BF812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AA1E-A1B1-4213-8C00-67A26FACACDC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1E7854-1DC2-473E-BD4B-9387EFD9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1E958-6898-4373-B809-A37AAAB6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6723-67BA-43E1-9872-CA559AF5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0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341597-1B9D-435E-8786-FC3E0E46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AA1E-A1B1-4213-8C00-67A26FACACDC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47DBCF-A877-48AB-9B5D-FD4C0964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C14414-BD43-4B2A-8091-A0E5C33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6723-67BA-43E1-9872-CA559AF5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5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C37D7-F872-4B5E-ACBD-6A184CEB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5CC02-ACFD-428A-BF77-606AD5E44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1281B0-9DB4-4C53-887B-5FB0B204F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B2CDBC-AD87-4CDA-B1F5-A888318B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AA1E-A1B1-4213-8C00-67A26FACACDC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9AEF7-8BC6-47C6-95E0-9B68E5DE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E6A08-A032-459D-8F14-F7F0F209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6723-67BA-43E1-9872-CA559AF5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3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94132-1DE1-4E42-8F91-F7AC9877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DFBB67-2766-4367-99EE-41BC2BF89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14AB63-561D-48BA-B92F-1D2A0A09C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20A3E-5C4C-4319-B641-2850AD4A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AA1E-A1B1-4213-8C00-67A26FACACDC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00CD0-59ED-4904-825B-05E36B0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95CE2-81D5-4413-B03E-4748980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6723-67BA-43E1-9872-CA559AF5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5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F4D861-66D0-4405-B8D1-5A31A976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01419-C438-4B06-AD63-AE5D7AD7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B953C-D992-4A3E-AE67-2ACC7E976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AA1E-A1B1-4213-8C00-67A26FACACDC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8BCD2-4807-4C09-BA5D-24C4ECB62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7DC28-D710-4808-97BE-75C60E65A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36723-67BA-43E1-9872-CA559AF5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0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28249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29" y="2446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6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47373"/>
            <a:ext cx="507841" cy="5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24025" y="5656272"/>
            <a:ext cx="623887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 97   85  65    80  31  38  56   50   21   17 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657349" y="5325001"/>
            <a:ext cx="65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9     10  11  12  13 	14  15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665749" y="565627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27651" y="53250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857875" y="6105525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857875" y="6374368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490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highlight>
                  <a:srgbClr val="0000FF"/>
                </a:highlight>
              </a:rPr>
              <a:t>89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46672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29" y="2446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845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65796"/>
            <a:ext cx="507841" cy="545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86635" y="5713754"/>
            <a:ext cx="623887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 97   85  65    80  </a:t>
            </a:r>
            <a:r>
              <a:rPr lang="en-US" altLang="zh-CN" dirty="0">
                <a:highlight>
                  <a:srgbClr val="FFFF00"/>
                </a:highlight>
              </a:rPr>
              <a:t>85</a:t>
            </a:r>
            <a:r>
              <a:rPr lang="en-US" altLang="zh-CN" dirty="0"/>
              <a:t>  38  56   50   21   17  31 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719959" y="5382483"/>
            <a:ext cx="722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0   1     2     3     4    5      6    7    8    9     10   11  12  13   14  15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728359" y="571375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90261" y="538248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6352679" y="6112762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6352679" y="6450899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477DF9-C7AF-4D4F-B004-8D838DF0FA5A}"/>
              </a:ext>
            </a:extLst>
          </p:cNvPr>
          <p:cNvSpPr/>
          <p:nvPr/>
        </p:nvSpPr>
        <p:spPr>
          <a:xfrm>
            <a:off x="11125200" y="1544366"/>
            <a:ext cx="455930" cy="317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D3BFD6-5C65-47AC-B07B-36A0829F7C1A}"/>
              </a:ext>
            </a:extLst>
          </p:cNvPr>
          <p:cNvSpPr/>
          <p:nvPr/>
        </p:nvSpPr>
        <p:spPr>
          <a:xfrm>
            <a:off x="2445055" y="5773527"/>
            <a:ext cx="424354" cy="24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F529F0-33F3-40D3-BD69-5AF429AABE80}"/>
              </a:ext>
            </a:extLst>
          </p:cNvPr>
          <p:cNvSpPr/>
          <p:nvPr/>
        </p:nvSpPr>
        <p:spPr>
          <a:xfrm>
            <a:off x="5006084" y="3640629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CEF5D1B-A0F6-4F5B-A0E4-027029C77124}"/>
              </a:ext>
            </a:extLst>
          </p:cNvPr>
          <p:cNvCxnSpPr>
            <a:cxnSpLocks/>
            <a:stCxn id="8" idx="5"/>
            <a:endCxn id="30" idx="0"/>
          </p:cNvCxnSpPr>
          <p:nvPr/>
        </p:nvCxnSpPr>
        <p:spPr>
          <a:xfrm>
            <a:off x="4850993" y="2975127"/>
            <a:ext cx="483704" cy="66550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3ABCC04-120B-43A3-BA50-CC4EF39B5403}"/>
              </a:ext>
            </a:extLst>
          </p:cNvPr>
          <p:cNvSpPr txBox="1"/>
          <p:nvPr/>
        </p:nvSpPr>
        <p:spPr>
          <a:xfrm>
            <a:off x="9022080" y="4230137"/>
            <a:ext cx="3169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shift_up</a:t>
            </a:r>
            <a:r>
              <a:rPr lang="en-US" altLang="zh-CN" dirty="0"/>
              <a:t> </a:t>
            </a:r>
            <a:r>
              <a:rPr lang="zh-CN" altLang="en-US" dirty="0"/>
              <a:t>完成后，要把</a:t>
            </a:r>
            <a:r>
              <a:rPr lang="en-US" altLang="zh-CN" dirty="0"/>
              <a:t>count ++ </a:t>
            </a:r>
            <a:r>
              <a:rPr lang="zh-CN" altLang="en-US" dirty="0"/>
              <a:t>，表示当前堆中的元素数量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6C7B7BA-C7CB-41FC-8640-EE59474AEE3F}"/>
              </a:ext>
            </a:extLst>
          </p:cNvPr>
          <p:cNvSpPr txBox="1"/>
          <p:nvPr/>
        </p:nvSpPr>
        <p:spPr>
          <a:xfrm>
            <a:off x="556909" y="3912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02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D1E0B-D555-459C-80FB-5E466D84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91215-A176-4F51-815F-803EA0BF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5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28249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29" y="2446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6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47373"/>
            <a:ext cx="507841" cy="5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24025" y="5656272"/>
            <a:ext cx="623887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 97   85  65    80  31  38  56   50   21   17 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657349" y="5325001"/>
            <a:ext cx="65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9     10  11  12  13 	14  15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665749" y="565627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27651" y="53250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857875" y="6105525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857875" y="6374368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15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CA9847C-D286-48C1-9BD7-1E634CB65869}"/>
              </a:ext>
            </a:extLst>
          </p:cNvPr>
          <p:cNvSpPr/>
          <p:nvPr/>
        </p:nvSpPr>
        <p:spPr>
          <a:xfrm>
            <a:off x="5835015" y="946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E2277C5-5F9D-4EB9-AB37-56E76568D037}"/>
              </a:ext>
            </a:extLst>
          </p:cNvPr>
          <p:cNvSpPr/>
          <p:nvPr/>
        </p:nvSpPr>
        <p:spPr>
          <a:xfrm>
            <a:off x="4301492" y="1751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CC4D5-28D1-46C1-9675-8010B585D360}"/>
              </a:ext>
            </a:extLst>
          </p:cNvPr>
          <p:cNvSpPr/>
          <p:nvPr/>
        </p:nvSpPr>
        <p:spPr>
          <a:xfrm>
            <a:off x="7473317" y="1812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BC7B61F-31CE-40EB-99B4-C67BCE1336C1}"/>
              </a:ext>
            </a:extLst>
          </p:cNvPr>
          <p:cNvSpPr/>
          <p:nvPr/>
        </p:nvSpPr>
        <p:spPr>
          <a:xfrm>
            <a:off x="2758442" y="2803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AFF5F0-1B14-4737-BE53-5AE3A01DD7D3}"/>
              </a:ext>
            </a:extLst>
          </p:cNvPr>
          <p:cNvSpPr/>
          <p:nvPr/>
        </p:nvSpPr>
        <p:spPr>
          <a:xfrm>
            <a:off x="4686256" y="2936249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A028B8-77D6-49EC-B5EF-95D250DF1A22}"/>
              </a:ext>
            </a:extLst>
          </p:cNvPr>
          <p:cNvSpPr/>
          <p:nvPr/>
        </p:nvSpPr>
        <p:spPr>
          <a:xfrm>
            <a:off x="6748919" y="2954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9D3D6FD-CC88-4502-8D07-78E2F1DBA275}"/>
              </a:ext>
            </a:extLst>
          </p:cNvPr>
          <p:cNvSpPr/>
          <p:nvPr/>
        </p:nvSpPr>
        <p:spPr>
          <a:xfrm>
            <a:off x="8482969" y="2954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1C7180-2DA2-4C58-BDBC-5A944474C423}"/>
              </a:ext>
            </a:extLst>
          </p:cNvPr>
          <p:cNvSpPr/>
          <p:nvPr/>
        </p:nvSpPr>
        <p:spPr>
          <a:xfrm>
            <a:off x="1787586" y="4152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B36807E-2366-4503-B64A-82CC63007F2A}"/>
              </a:ext>
            </a:extLst>
          </p:cNvPr>
          <p:cNvSpPr/>
          <p:nvPr/>
        </p:nvSpPr>
        <p:spPr>
          <a:xfrm>
            <a:off x="3115630" y="4141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A60F2C-E9C3-4B64-8C6E-E4B04FCACCEA}"/>
              </a:ext>
            </a:extLst>
          </p:cNvPr>
          <p:cNvSpPr/>
          <p:nvPr/>
        </p:nvSpPr>
        <p:spPr>
          <a:xfrm>
            <a:off x="4178415" y="411901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338B324-6243-452B-8E97-20166B4CC15E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862469" y="1255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CEE3918-3BED-4115-A483-05B9F990E5C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492240" y="1255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77A47C-FF52-49EB-9549-E58147D0F5C7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3319419" y="2279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792DFF8-58EF-4E06-9FE1-2C05CBDAC11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630105" y="2370136"/>
            <a:ext cx="384764" cy="56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891898-6FCE-4526-9EBA-71D38005454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77532" y="2341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D2582A4-B06D-4983-ABDF-0088A424A2D1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8034294" y="2341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E2D0EF-2EB8-464F-9B83-C3DF5B4F7F49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2116199" y="3332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B63AD7F-9ACA-484E-BA5B-B219DEE8BEA2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3087055" y="3422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4484CCF-6612-4B29-9094-5408C38B861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4507028" y="3555373"/>
            <a:ext cx="507841" cy="5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334AE27-D19D-4033-B831-909349129BE1}"/>
              </a:ext>
            </a:extLst>
          </p:cNvPr>
          <p:cNvSpPr/>
          <p:nvPr/>
        </p:nvSpPr>
        <p:spPr>
          <a:xfrm>
            <a:off x="5402324" y="4148629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89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C741F3F-D78E-4637-8610-761D79C3F9FE}"/>
              </a:ext>
            </a:extLst>
          </p:cNvPr>
          <p:cNvCxnSpPr>
            <a:cxnSpLocks/>
            <a:stCxn id="8" idx="5"/>
            <a:endCxn id="23" idx="0"/>
          </p:cNvCxnSpPr>
          <p:nvPr/>
        </p:nvCxnSpPr>
        <p:spPr>
          <a:xfrm>
            <a:off x="5247233" y="3464704"/>
            <a:ext cx="483704" cy="68392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E884EA-CA9C-4E8E-801A-DA938B154C88}"/>
              </a:ext>
            </a:extLst>
          </p:cNvPr>
          <p:cNvSpPr txBox="1"/>
          <p:nvPr/>
        </p:nvSpPr>
        <p:spPr>
          <a:xfrm>
            <a:off x="6492240" y="946150"/>
            <a:ext cx="2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531289-F75F-4C1B-AC98-BD6072E68996}"/>
              </a:ext>
            </a:extLst>
          </p:cNvPr>
          <p:cNvSpPr txBox="1"/>
          <p:nvPr/>
        </p:nvSpPr>
        <p:spPr>
          <a:xfrm>
            <a:off x="8130542" y="1901386"/>
            <a:ext cx="2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6E36B1-C7E1-4455-AE66-A3C510D37BBA}"/>
              </a:ext>
            </a:extLst>
          </p:cNvPr>
          <p:cNvSpPr txBox="1"/>
          <p:nvPr/>
        </p:nvSpPr>
        <p:spPr>
          <a:xfrm>
            <a:off x="4951236" y="1834966"/>
            <a:ext cx="2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444359F-43B6-47FE-8B0C-A9D731837F22}"/>
              </a:ext>
            </a:extLst>
          </p:cNvPr>
          <p:cNvSpPr txBox="1"/>
          <p:nvPr/>
        </p:nvSpPr>
        <p:spPr>
          <a:xfrm>
            <a:off x="3420772" y="2840915"/>
            <a:ext cx="2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4DDB42-1026-4FBB-8C13-12EC1D023C47}"/>
              </a:ext>
            </a:extLst>
          </p:cNvPr>
          <p:cNvSpPr txBox="1"/>
          <p:nvPr/>
        </p:nvSpPr>
        <p:spPr>
          <a:xfrm>
            <a:off x="5411247" y="2894901"/>
            <a:ext cx="2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9BA34C3-BB34-4099-A04C-C5D27C71922F}"/>
              </a:ext>
            </a:extLst>
          </p:cNvPr>
          <p:cNvSpPr txBox="1"/>
          <p:nvPr/>
        </p:nvSpPr>
        <p:spPr>
          <a:xfrm>
            <a:off x="7312886" y="2962830"/>
            <a:ext cx="2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4CC29F-13B7-4AED-A99E-A4EFCD98E8CF}"/>
              </a:ext>
            </a:extLst>
          </p:cNvPr>
          <p:cNvSpPr txBox="1"/>
          <p:nvPr/>
        </p:nvSpPr>
        <p:spPr>
          <a:xfrm>
            <a:off x="9140194" y="2962830"/>
            <a:ext cx="2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6424A5A-4A91-4611-89B2-2DF2AC4A5FB1}"/>
              </a:ext>
            </a:extLst>
          </p:cNvPr>
          <p:cNvSpPr txBox="1"/>
          <p:nvPr/>
        </p:nvSpPr>
        <p:spPr>
          <a:xfrm>
            <a:off x="3578650" y="3934346"/>
            <a:ext cx="2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90EFED-56F1-4BF9-B14F-B8190F6D7332}"/>
              </a:ext>
            </a:extLst>
          </p:cNvPr>
          <p:cNvSpPr txBox="1"/>
          <p:nvPr/>
        </p:nvSpPr>
        <p:spPr>
          <a:xfrm>
            <a:off x="1686785" y="3963963"/>
            <a:ext cx="2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3AC181-DE69-4590-BFB3-73F310B9748F}"/>
              </a:ext>
            </a:extLst>
          </p:cNvPr>
          <p:cNvSpPr txBox="1"/>
          <p:nvPr/>
        </p:nvSpPr>
        <p:spPr>
          <a:xfrm>
            <a:off x="4733963" y="4119012"/>
            <a:ext cx="44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9BF7338-0BAB-4DC7-A256-6410CE0DFD30}"/>
              </a:ext>
            </a:extLst>
          </p:cNvPr>
          <p:cNvSpPr txBox="1"/>
          <p:nvPr/>
        </p:nvSpPr>
        <p:spPr>
          <a:xfrm>
            <a:off x="6050532" y="4106102"/>
            <a:ext cx="50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15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CA9847C-D286-48C1-9BD7-1E634CB65869}"/>
              </a:ext>
            </a:extLst>
          </p:cNvPr>
          <p:cNvSpPr/>
          <p:nvPr/>
        </p:nvSpPr>
        <p:spPr>
          <a:xfrm>
            <a:off x="5835015" y="946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E2277C5-5F9D-4EB9-AB37-56E76568D037}"/>
              </a:ext>
            </a:extLst>
          </p:cNvPr>
          <p:cNvSpPr/>
          <p:nvPr/>
        </p:nvSpPr>
        <p:spPr>
          <a:xfrm>
            <a:off x="4301492" y="1751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CC4D5-28D1-46C1-9675-8010B585D360}"/>
              </a:ext>
            </a:extLst>
          </p:cNvPr>
          <p:cNvSpPr/>
          <p:nvPr/>
        </p:nvSpPr>
        <p:spPr>
          <a:xfrm>
            <a:off x="6952436" y="1710069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338B324-6243-452B-8E97-20166B4CC15E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862469" y="1255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CEE3918-3BED-4115-A483-05B9F990E5C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492240" y="1255713"/>
            <a:ext cx="556444" cy="545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DE884EA-CA9C-4E8E-801A-DA938B154C88}"/>
              </a:ext>
            </a:extLst>
          </p:cNvPr>
          <p:cNvSpPr txBox="1"/>
          <p:nvPr/>
        </p:nvSpPr>
        <p:spPr>
          <a:xfrm>
            <a:off x="6363900" y="731600"/>
            <a:ext cx="2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531289-F75F-4C1B-AC98-BD6072E68996}"/>
              </a:ext>
            </a:extLst>
          </p:cNvPr>
          <p:cNvSpPr txBox="1"/>
          <p:nvPr/>
        </p:nvSpPr>
        <p:spPr>
          <a:xfrm>
            <a:off x="7693662" y="1841680"/>
            <a:ext cx="91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2k+1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6E36B1-C7E1-4455-AE66-A3C510D37BBA}"/>
              </a:ext>
            </a:extLst>
          </p:cNvPr>
          <p:cNvSpPr txBox="1"/>
          <p:nvPr/>
        </p:nvSpPr>
        <p:spPr>
          <a:xfrm>
            <a:off x="4951236" y="1834966"/>
            <a:ext cx="52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2k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EE2E355-7B93-48C4-9E74-35D5089C86E9}"/>
              </a:ext>
            </a:extLst>
          </p:cNvPr>
          <p:cNvSpPr/>
          <p:nvPr/>
        </p:nvSpPr>
        <p:spPr>
          <a:xfrm>
            <a:off x="3320208" y="372999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03CFF67-C922-4D9D-AFE2-8C27BF608134}"/>
              </a:ext>
            </a:extLst>
          </p:cNvPr>
          <p:cNvSpPr/>
          <p:nvPr/>
        </p:nvSpPr>
        <p:spPr>
          <a:xfrm>
            <a:off x="1875452" y="444519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45AECA5-659F-4EEC-99E1-AF8B76323B4F}"/>
              </a:ext>
            </a:extLst>
          </p:cNvPr>
          <p:cNvSpPr/>
          <p:nvPr/>
        </p:nvSpPr>
        <p:spPr>
          <a:xfrm>
            <a:off x="4437629" y="4493909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D27FAD7-3CF3-4572-AD17-C57C38F1CA4D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436429" y="4039553"/>
            <a:ext cx="883779" cy="496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AD54722-F130-4886-9A33-21F6550CA28A}"/>
              </a:ext>
            </a:extLst>
          </p:cNvPr>
          <p:cNvCxnSpPr>
            <a:stCxn id="36" idx="6"/>
            <a:endCxn id="38" idx="1"/>
          </p:cNvCxnSpPr>
          <p:nvPr/>
        </p:nvCxnSpPr>
        <p:spPr>
          <a:xfrm>
            <a:off x="3977433" y="4039553"/>
            <a:ext cx="556444" cy="545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1422425-E06A-4BA3-8771-BEFD0F9857CC}"/>
              </a:ext>
            </a:extLst>
          </p:cNvPr>
          <p:cNvSpPr txBox="1"/>
          <p:nvPr/>
        </p:nvSpPr>
        <p:spPr>
          <a:xfrm>
            <a:off x="3849093" y="3515440"/>
            <a:ext cx="82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k/2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A98F966-31A3-4137-A152-DEA39435C49A}"/>
              </a:ext>
            </a:extLst>
          </p:cNvPr>
          <p:cNvSpPr txBox="1"/>
          <p:nvPr/>
        </p:nvSpPr>
        <p:spPr>
          <a:xfrm>
            <a:off x="2565292" y="4549174"/>
            <a:ext cx="52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DD719A9-9037-47CE-A96B-7F9338DE4332}"/>
              </a:ext>
            </a:extLst>
          </p:cNvPr>
          <p:cNvSpPr/>
          <p:nvPr/>
        </p:nvSpPr>
        <p:spPr>
          <a:xfrm>
            <a:off x="8124052" y="394454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6F67667-0175-4169-97AF-290E57B6CC57}"/>
              </a:ext>
            </a:extLst>
          </p:cNvPr>
          <p:cNvSpPr/>
          <p:nvPr/>
        </p:nvSpPr>
        <p:spPr>
          <a:xfrm>
            <a:off x="6952435" y="4664084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192D6B1-5225-40B4-97CC-6C6D52E47E25}"/>
              </a:ext>
            </a:extLst>
          </p:cNvPr>
          <p:cNvSpPr/>
          <p:nvPr/>
        </p:nvSpPr>
        <p:spPr>
          <a:xfrm>
            <a:off x="9105128" y="475592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D87E799-9BAC-41D6-91B3-9CC2414AEC6E}"/>
              </a:ext>
            </a:extLst>
          </p:cNvPr>
          <p:cNvCxnSpPr>
            <a:cxnSpLocks/>
            <a:stCxn id="44" idx="2"/>
            <a:endCxn id="45" idx="7"/>
          </p:cNvCxnSpPr>
          <p:nvPr/>
        </p:nvCxnSpPr>
        <p:spPr>
          <a:xfrm flipH="1">
            <a:off x="7513412" y="4254103"/>
            <a:ext cx="610640" cy="50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7D44AE3-1E7F-4BE7-9A97-442ABDAE5029}"/>
              </a:ext>
            </a:extLst>
          </p:cNvPr>
          <p:cNvCxnSpPr>
            <a:stCxn id="44" idx="6"/>
            <a:endCxn id="46" idx="1"/>
          </p:cNvCxnSpPr>
          <p:nvPr/>
        </p:nvCxnSpPr>
        <p:spPr>
          <a:xfrm>
            <a:off x="8781277" y="4254103"/>
            <a:ext cx="420099" cy="5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06993B7-5588-48B9-A4A1-1CCE0AB1EDA9}"/>
              </a:ext>
            </a:extLst>
          </p:cNvPr>
          <p:cNvSpPr txBox="1"/>
          <p:nvPr/>
        </p:nvSpPr>
        <p:spPr>
          <a:xfrm>
            <a:off x="8445541" y="3608366"/>
            <a:ext cx="82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k/2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3662A45-3923-459D-89A7-C5DC37401AEC}"/>
              </a:ext>
            </a:extLst>
          </p:cNvPr>
          <p:cNvSpPr txBox="1"/>
          <p:nvPr/>
        </p:nvSpPr>
        <p:spPr>
          <a:xfrm>
            <a:off x="9810477" y="4872322"/>
            <a:ext cx="38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25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28249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29" y="2446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6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47373"/>
            <a:ext cx="507841" cy="5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86635" y="5713754"/>
            <a:ext cx="623887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 97   85  65    80  31  38  56   50   21   17 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719959" y="5382483"/>
            <a:ext cx="722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0   1     2     3     4    5      6    7    8    9     10    11    12   13   14  15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728359" y="571375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90261" y="538248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920485" y="6163007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920485" y="6431850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524554-E373-4D94-BD11-C9A4312D46DB}"/>
              </a:ext>
            </a:extLst>
          </p:cNvPr>
          <p:cNvSpPr txBox="1"/>
          <p:nvPr/>
        </p:nvSpPr>
        <p:spPr>
          <a:xfrm>
            <a:off x="523875" y="43815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477DF9-C7AF-4D4F-B004-8D838DF0FA5A}"/>
              </a:ext>
            </a:extLst>
          </p:cNvPr>
          <p:cNvSpPr/>
          <p:nvPr/>
        </p:nvSpPr>
        <p:spPr>
          <a:xfrm>
            <a:off x="11144250" y="1260057"/>
            <a:ext cx="455930" cy="317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D3BFD6-5C65-47AC-B07B-36A0829F7C1A}"/>
              </a:ext>
            </a:extLst>
          </p:cNvPr>
          <p:cNvSpPr/>
          <p:nvPr/>
        </p:nvSpPr>
        <p:spPr>
          <a:xfrm>
            <a:off x="6258127" y="5770873"/>
            <a:ext cx="424354" cy="24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F529F0-33F3-40D3-BD69-5AF429AABE80}"/>
              </a:ext>
            </a:extLst>
          </p:cNvPr>
          <p:cNvSpPr/>
          <p:nvPr/>
        </p:nvSpPr>
        <p:spPr>
          <a:xfrm>
            <a:off x="5006084" y="3640629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highlight>
                  <a:srgbClr val="0000FF"/>
                </a:highlight>
              </a:rPr>
              <a:t>89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CEF5D1B-A0F6-4F5B-A0E4-027029C77124}"/>
              </a:ext>
            </a:extLst>
          </p:cNvPr>
          <p:cNvCxnSpPr>
            <a:cxnSpLocks/>
            <a:stCxn id="8" idx="5"/>
            <a:endCxn id="30" idx="0"/>
          </p:cNvCxnSpPr>
          <p:nvPr/>
        </p:nvCxnSpPr>
        <p:spPr>
          <a:xfrm>
            <a:off x="4850993" y="2956704"/>
            <a:ext cx="483704" cy="68392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5A5744D-62AF-4920-A425-95A3E8CCA676}"/>
              </a:ext>
            </a:extLst>
          </p:cNvPr>
          <p:cNvSpPr txBox="1"/>
          <p:nvPr/>
        </p:nvSpPr>
        <p:spPr>
          <a:xfrm>
            <a:off x="9540240" y="1057275"/>
            <a:ext cx="138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待插入堆中的元素</a:t>
            </a:r>
          </a:p>
        </p:txBody>
      </p:sp>
    </p:spTree>
    <p:extLst>
      <p:ext uri="{BB962C8B-B14F-4D97-AF65-F5344CB8AC3E}">
        <p14:creationId xmlns:p14="http://schemas.microsoft.com/office/powerpoint/2010/main" val="90228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28249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29" y="2446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6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47373"/>
            <a:ext cx="507841" cy="5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86635" y="5713754"/>
            <a:ext cx="623887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 97   85  65    80  </a:t>
            </a:r>
            <a:r>
              <a:rPr lang="en-US" altLang="zh-CN" dirty="0">
                <a:highlight>
                  <a:srgbClr val="FFFF00"/>
                </a:highlight>
              </a:rPr>
              <a:t>31</a:t>
            </a:r>
            <a:r>
              <a:rPr lang="en-US" altLang="zh-CN" dirty="0"/>
              <a:t>  38  56   50   21   17 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719959" y="5382483"/>
            <a:ext cx="722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0   1     2     3     4    5      6    7    8    9     10   11  12  13   14  15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728359" y="571375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90261" y="538248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920485" y="6163007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920485" y="6431850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524554-E373-4D94-BD11-C9A4312D46DB}"/>
              </a:ext>
            </a:extLst>
          </p:cNvPr>
          <p:cNvSpPr txBox="1"/>
          <p:nvPr/>
        </p:nvSpPr>
        <p:spPr>
          <a:xfrm>
            <a:off x="556909" y="3912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477DF9-C7AF-4D4F-B004-8D838DF0FA5A}"/>
              </a:ext>
            </a:extLst>
          </p:cNvPr>
          <p:cNvSpPr/>
          <p:nvPr/>
        </p:nvSpPr>
        <p:spPr>
          <a:xfrm>
            <a:off x="11125200" y="1544366"/>
            <a:ext cx="455930" cy="317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D3BFD6-5C65-47AC-B07B-36A0829F7C1A}"/>
              </a:ext>
            </a:extLst>
          </p:cNvPr>
          <p:cNvSpPr/>
          <p:nvPr/>
        </p:nvSpPr>
        <p:spPr>
          <a:xfrm>
            <a:off x="6258127" y="5770873"/>
            <a:ext cx="424354" cy="24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F529F0-33F3-40D3-BD69-5AF429AABE80}"/>
              </a:ext>
            </a:extLst>
          </p:cNvPr>
          <p:cNvSpPr/>
          <p:nvPr/>
        </p:nvSpPr>
        <p:spPr>
          <a:xfrm>
            <a:off x="5006084" y="3640629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highlight>
                  <a:srgbClr val="0000FF"/>
                </a:highlight>
              </a:rPr>
              <a:t>89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CEF5D1B-A0F6-4F5B-A0E4-027029C77124}"/>
              </a:ext>
            </a:extLst>
          </p:cNvPr>
          <p:cNvCxnSpPr>
            <a:cxnSpLocks/>
            <a:stCxn id="8" idx="5"/>
            <a:endCxn id="30" idx="0"/>
          </p:cNvCxnSpPr>
          <p:nvPr/>
        </p:nvCxnSpPr>
        <p:spPr>
          <a:xfrm>
            <a:off x="4850993" y="2956704"/>
            <a:ext cx="483704" cy="68392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F52D84F-558E-47F3-A912-19BC04117E84}"/>
              </a:ext>
            </a:extLst>
          </p:cNvPr>
          <p:cNvSpPr txBox="1"/>
          <p:nvPr/>
        </p:nvSpPr>
        <p:spPr>
          <a:xfrm>
            <a:off x="8743954" y="3952240"/>
            <a:ext cx="3448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此时插入一个</a:t>
            </a:r>
            <a:r>
              <a:rPr lang="en-US" altLang="zh-CN" dirty="0"/>
              <a:t>89 </a:t>
            </a:r>
            <a:r>
              <a:rPr lang="zh-CN" altLang="en-US" dirty="0"/>
              <a:t>破坏了堆的性质，所以 需要调整堆，比较 当前位置 和父亲结点 元素大小关系，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parent  &lt; current  , </a:t>
            </a:r>
            <a:r>
              <a:rPr lang="zh-CN" altLang="en-US" dirty="0"/>
              <a:t>则进行交换。</a:t>
            </a:r>
            <a:endParaRPr lang="en-US" altLang="zh-CN" dirty="0"/>
          </a:p>
          <a:p>
            <a:r>
              <a:rPr lang="en-US" altLang="zh-CN" dirty="0"/>
              <a:t>data[k/2] &lt; data[k]  </a:t>
            </a:r>
            <a:r>
              <a:rPr lang="zh-CN" altLang="en-US" dirty="0"/>
              <a:t>交换，</a:t>
            </a:r>
            <a:endParaRPr lang="en-US" altLang="zh-CN" dirty="0"/>
          </a:p>
          <a:p>
            <a:r>
              <a:rPr lang="zh-CN" altLang="en-US" dirty="0"/>
              <a:t>同时把 </a:t>
            </a:r>
            <a:r>
              <a:rPr lang="en-US" altLang="zh-CN" dirty="0"/>
              <a:t>current </a:t>
            </a:r>
            <a:r>
              <a:rPr lang="zh-CN" altLang="en-US" dirty="0"/>
              <a:t>更新成父亲结点。</a:t>
            </a:r>
          </a:p>
        </p:txBody>
      </p:sp>
    </p:spTree>
    <p:extLst>
      <p:ext uri="{BB962C8B-B14F-4D97-AF65-F5344CB8AC3E}">
        <p14:creationId xmlns:p14="http://schemas.microsoft.com/office/powerpoint/2010/main" val="353831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46672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highlight>
                  <a:srgbClr val="0000FF"/>
                </a:highlight>
              </a:rPr>
              <a:t>89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29" y="2446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845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65796"/>
            <a:ext cx="507841" cy="545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86635" y="5713754"/>
            <a:ext cx="623887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 97   85  65    80  31  38  56   50   21   17   </a:t>
            </a:r>
            <a:r>
              <a:rPr lang="en-US" altLang="zh-CN" dirty="0">
                <a:highlight>
                  <a:srgbClr val="FFFF00"/>
                </a:highlight>
              </a:rPr>
              <a:t>31 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719959" y="5382483"/>
            <a:ext cx="722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0   1     2     3     4    5      6    7    8    9     10   11  12  13   14  15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728359" y="571375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90261" y="538248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920485" y="6163007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920485" y="6431850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477DF9-C7AF-4D4F-B004-8D838DF0FA5A}"/>
              </a:ext>
            </a:extLst>
          </p:cNvPr>
          <p:cNvSpPr/>
          <p:nvPr/>
        </p:nvSpPr>
        <p:spPr>
          <a:xfrm>
            <a:off x="11125200" y="1544366"/>
            <a:ext cx="455930" cy="317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D3BFD6-5C65-47AC-B07B-36A0829F7C1A}"/>
              </a:ext>
            </a:extLst>
          </p:cNvPr>
          <p:cNvSpPr/>
          <p:nvPr/>
        </p:nvSpPr>
        <p:spPr>
          <a:xfrm>
            <a:off x="3693075" y="5750513"/>
            <a:ext cx="424354" cy="24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F529F0-33F3-40D3-BD69-5AF429AABE80}"/>
              </a:ext>
            </a:extLst>
          </p:cNvPr>
          <p:cNvSpPr/>
          <p:nvPr/>
        </p:nvSpPr>
        <p:spPr>
          <a:xfrm>
            <a:off x="5006084" y="3640629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CEF5D1B-A0F6-4F5B-A0E4-027029C77124}"/>
              </a:ext>
            </a:extLst>
          </p:cNvPr>
          <p:cNvCxnSpPr>
            <a:cxnSpLocks/>
            <a:stCxn id="8" idx="5"/>
            <a:endCxn id="30" idx="0"/>
          </p:cNvCxnSpPr>
          <p:nvPr/>
        </p:nvCxnSpPr>
        <p:spPr>
          <a:xfrm>
            <a:off x="4850993" y="2975127"/>
            <a:ext cx="483704" cy="66550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B823C4-916B-45AC-AB31-21D7E2DDE4D7}"/>
              </a:ext>
            </a:extLst>
          </p:cNvPr>
          <p:cNvSpPr txBox="1"/>
          <p:nvPr/>
        </p:nvSpPr>
        <p:spPr>
          <a:xfrm>
            <a:off x="8743954" y="4946128"/>
            <a:ext cx="3286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此时继续比较</a:t>
            </a:r>
            <a:r>
              <a:rPr lang="en-US" altLang="zh-CN" dirty="0"/>
              <a:t>89 </a:t>
            </a:r>
            <a:r>
              <a:rPr lang="zh-CN" altLang="en-US" dirty="0"/>
              <a:t>对应父亲</a:t>
            </a:r>
            <a:r>
              <a:rPr lang="en-US" altLang="zh-CN" dirty="0"/>
              <a:t>85</a:t>
            </a:r>
            <a:r>
              <a:rPr lang="zh-CN" altLang="en-US" dirty="0"/>
              <a:t>，是否比父亲还要大，如果 还大的话，还要进行交换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FD2AD9-184E-4D91-8669-72ECA5FDC774}"/>
              </a:ext>
            </a:extLst>
          </p:cNvPr>
          <p:cNvSpPr txBox="1"/>
          <p:nvPr/>
        </p:nvSpPr>
        <p:spPr>
          <a:xfrm>
            <a:off x="556909" y="3912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69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highlight>
                  <a:srgbClr val="0000FF"/>
                </a:highlight>
              </a:rPr>
              <a:t>89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46672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29" y="2446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845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65796"/>
            <a:ext cx="507841" cy="545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86635" y="5713754"/>
            <a:ext cx="623887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 97   85  65    80  </a:t>
            </a:r>
            <a:r>
              <a:rPr lang="en-US" altLang="zh-CN" dirty="0">
                <a:highlight>
                  <a:srgbClr val="FFFF00"/>
                </a:highlight>
              </a:rPr>
              <a:t>85</a:t>
            </a:r>
            <a:r>
              <a:rPr lang="en-US" altLang="zh-CN" dirty="0"/>
              <a:t>  38  56   50   21   17  31 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719959" y="5382483"/>
            <a:ext cx="722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0   1     2     3     4    5      6    7    8    9     10   11  12  13   14  15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728359" y="571375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90261" y="538248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920485" y="6163007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920485" y="6431850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477DF9-C7AF-4D4F-B004-8D838DF0FA5A}"/>
              </a:ext>
            </a:extLst>
          </p:cNvPr>
          <p:cNvSpPr/>
          <p:nvPr/>
        </p:nvSpPr>
        <p:spPr>
          <a:xfrm>
            <a:off x="11125200" y="1544366"/>
            <a:ext cx="455930" cy="317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D3BFD6-5C65-47AC-B07B-36A0829F7C1A}"/>
              </a:ext>
            </a:extLst>
          </p:cNvPr>
          <p:cNvSpPr/>
          <p:nvPr/>
        </p:nvSpPr>
        <p:spPr>
          <a:xfrm>
            <a:off x="2445055" y="5773527"/>
            <a:ext cx="424354" cy="24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F529F0-33F3-40D3-BD69-5AF429AABE80}"/>
              </a:ext>
            </a:extLst>
          </p:cNvPr>
          <p:cNvSpPr/>
          <p:nvPr/>
        </p:nvSpPr>
        <p:spPr>
          <a:xfrm>
            <a:off x="5006084" y="3640629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CEF5D1B-A0F6-4F5B-A0E4-027029C77124}"/>
              </a:ext>
            </a:extLst>
          </p:cNvPr>
          <p:cNvCxnSpPr>
            <a:cxnSpLocks/>
            <a:stCxn id="8" idx="5"/>
            <a:endCxn id="30" idx="0"/>
          </p:cNvCxnSpPr>
          <p:nvPr/>
        </p:nvCxnSpPr>
        <p:spPr>
          <a:xfrm>
            <a:off x="4850993" y="2975127"/>
            <a:ext cx="483704" cy="66550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AE302A7-E4A5-4EE2-88BA-4ABFF939500F}"/>
              </a:ext>
            </a:extLst>
          </p:cNvPr>
          <p:cNvSpPr txBox="1"/>
          <p:nvPr/>
        </p:nvSpPr>
        <p:spPr>
          <a:xfrm>
            <a:off x="8949435" y="3891280"/>
            <a:ext cx="3059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交换完成后 继续 查看 父亲结点是否 小于当前的结点，如果小于 就要交换。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data[k]  &lt; data[k/2]  </a:t>
            </a:r>
            <a:r>
              <a:rPr lang="zh-CN" altLang="en-US" dirty="0"/>
              <a:t>交换 这两个值 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830853-2E95-4FE1-95A7-61A39CD4F4D3}"/>
              </a:ext>
            </a:extLst>
          </p:cNvPr>
          <p:cNvSpPr txBox="1"/>
          <p:nvPr/>
        </p:nvSpPr>
        <p:spPr>
          <a:xfrm>
            <a:off x="556909" y="3912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14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highlight>
                  <a:srgbClr val="0000FF"/>
                </a:highlight>
              </a:rPr>
              <a:t>89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46672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29" y="2446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845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65796"/>
            <a:ext cx="507841" cy="545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86635" y="5713754"/>
            <a:ext cx="623887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 97   85  65    80  </a:t>
            </a:r>
            <a:r>
              <a:rPr lang="en-US" altLang="zh-CN" dirty="0">
                <a:highlight>
                  <a:srgbClr val="FFFF00"/>
                </a:highlight>
              </a:rPr>
              <a:t>85</a:t>
            </a:r>
            <a:r>
              <a:rPr lang="en-US" altLang="zh-CN" dirty="0"/>
              <a:t>  38  56   50   21   17  31 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719959" y="5382483"/>
            <a:ext cx="722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0   1     2     3     4    5      6    7    8    9     10   11  12  13   14  15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728359" y="571375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90261" y="538248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920485" y="6163007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920485" y="6431850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477DF9-C7AF-4D4F-B004-8D838DF0FA5A}"/>
              </a:ext>
            </a:extLst>
          </p:cNvPr>
          <p:cNvSpPr/>
          <p:nvPr/>
        </p:nvSpPr>
        <p:spPr>
          <a:xfrm>
            <a:off x="11125200" y="1544366"/>
            <a:ext cx="455930" cy="317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D3BFD6-5C65-47AC-B07B-36A0829F7C1A}"/>
              </a:ext>
            </a:extLst>
          </p:cNvPr>
          <p:cNvSpPr/>
          <p:nvPr/>
        </p:nvSpPr>
        <p:spPr>
          <a:xfrm>
            <a:off x="2445055" y="5773527"/>
            <a:ext cx="424354" cy="24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F529F0-33F3-40D3-BD69-5AF429AABE80}"/>
              </a:ext>
            </a:extLst>
          </p:cNvPr>
          <p:cNvSpPr/>
          <p:nvPr/>
        </p:nvSpPr>
        <p:spPr>
          <a:xfrm>
            <a:off x="5006084" y="3640629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CEF5D1B-A0F6-4F5B-A0E4-027029C77124}"/>
              </a:ext>
            </a:extLst>
          </p:cNvPr>
          <p:cNvCxnSpPr>
            <a:cxnSpLocks/>
            <a:stCxn id="8" idx="5"/>
            <a:endCxn id="30" idx="0"/>
          </p:cNvCxnSpPr>
          <p:nvPr/>
        </p:nvCxnSpPr>
        <p:spPr>
          <a:xfrm>
            <a:off x="4850993" y="2975127"/>
            <a:ext cx="483704" cy="66550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AE302A7-E4A5-4EE2-88BA-4ABFF939500F}"/>
              </a:ext>
            </a:extLst>
          </p:cNvPr>
          <p:cNvSpPr txBox="1"/>
          <p:nvPr/>
        </p:nvSpPr>
        <p:spPr>
          <a:xfrm>
            <a:off x="8949435" y="3891280"/>
            <a:ext cx="3059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交换完成后 继续 查看 父亲结点是否 小于当前的结点，如果小于 就要交换。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此时发现 父亲结点大于  当前结点，此时不用交换。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 </a:t>
            </a:r>
            <a:r>
              <a:rPr lang="en-US" altLang="zh-CN" dirty="0" err="1"/>
              <a:t>shift_up</a:t>
            </a:r>
            <a:r>
              <a:rPr lang="en-US" altLang="zh-CN" dirty="0"/>
              <a:t> </a:t>
            </a:r>
            <a:r>
              <a:rPr lang="zh-CN" altLang="en-US" dirty="0"/>
              <a:t>就已经完成了。</a:t>
            </a:r>
            <a:endParaRPr lang="en-US" altLang="zh-CN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45B0A02-CAE5-468D-BFF3-CC9E2CD9285D}"/>
              </a:ext>
            </a:extLst>
          </p:cNvPr>
          <p:cNvSpPr txBox="1"/>
          <p:nvPr/>
        </p:nvSpPr>
        <p:spPr>
          <a:xfrm>
            <a:off x="556909" y="3912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08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highlight>
                  <a:srgbClr val="0000FF"/>
                </a:highlight>
              </a:rPr>
              <a:t>89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46672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29" y="2446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845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65796"/>
            <a:ext cx="507841" cy="545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86635" y="5713754"/>
            <a:ext cx="623887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 97   85  65    80  </a:t>
            </a:r>
            <a:r>
              <a:rPr lang="en-US" altLang="zh-CN" dirty="0">
                <a:highlight>
                  <a:srgbClr val="FFFF00"/>
                </a:highlight>
              </a:rPr>
              <a:t>85</a:t>
            </a:r>
            <a:r>
              <a:rPr lang="en-US" altLang="zh-CN" dirty="0"/>
              <a:t>  38  56   50   21   17  31 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719959" y="5382483"/>
            <a:ext cx="722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0   1     2     3     4    5      6    7    8    9     10   11  12  13   14  15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728359" y="571375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90261" y="538248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920485" y="6163007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920485" y="6431850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477DF9-C7AF-4D4F-B004-8D838DF0FA5A}"/>
              </a:ext>
            </a:extLst>
          </p:cNvPr>
          <p:cNvSpPr/>
          <p:nvPr/>
        </p:nvSpPr>
        <p:spPr>
          <a:xfrm>
            <a:off x="11125200" y="1544366"/>
            <a:ext cx="455930" cy="317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D3BFD6-5C65-47AC-B07B-36A0829F7C1A}"/>
              </a:ext>
            </a:extLst>
          </p:cNvPr>
          <p:cNvSpPr/>
          <p:nvPr/>
        </p:nvSpPr>
        <p:spPr>
          <a:xfrm>
            <a:off x="2445055" y="5773527"/>
            <a:ext cx="424354" cy="24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F529F0-33F3-40D3-BD69-5AF429AABE80}"/>
              </a:ext>
            </a:extLst>
          </p:cNvPr>
          <p:cNvSpPr/>
          <p:nvPr/>
        </p:nvSpPr>
        <p:spPr>
          <a:xfrm>
            <a:off x="5006084" y="3640629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CEF5D1B-A0F6-4F5B-A0E4-027029C77124}"/>
              </a:ext>
            </a:extLst>
          </p:cNvPr>
          <p:cNvCxnSpPr>
            <a:cxnSpLocks/>
            <a:stCxn id="8" idx="5"/>
            <a:endCxn id="30" idx="0"/>
          </p:cNvCxnSpPr>
          <p:nvPr/>
        </p:nvCxnSpPr>
        <p:spPr>
          <a:xfrm>
            <a:off x="4850993" y="2975127"/>
            <a:ext cx="483704" cy="66550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AE302A7-E4A5-4EE2-88BA-4ABFF939500F}"/>
              </a:ext>
            </a:extLst>
          </p:cNvPr>
          <p:cNvSpPr txBox="1"/>
          <p:nvPr/>
        </p:nvSpPr>
        <p:spPr>
          <a:xfrm>
            <a:off x="8949435" y="3891280"/>
            <a:ext cx="3059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交换完成后 继续 查看 父亲结点是否 小于当前的结点，如果小于 就要交换。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此时发现 父亲结点大于  当前结点，此时不用交换。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 </a:t>
            </a:r>
            <a:r>
              <a:rPr lang="en-US" altLang="zh-CN" dirty="0" err="1"/>
              <a:t>shift_up</a:t>
            </a:r>
            <a:r>
              <a:rPr lang="en-US" altLang="zh-CN" dirty="0"/>
              <a:t> </a:t>
            </a:r>
            <a:r>
              <a:rPr lang="zh-CN" altLang="en-US" dirty="0"/>
              <a:t>就已经完成了。</a:t>
            </a:r>
            <a:endParaRPr lang="en-US" altLang="zh-CN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C513482-73ED-47EF-9F22-76F9C2C9A68F}"/>
              </a:ext>
            </a:extLst>
          </p:cNvPr>
          <p:cNvSpPr txBox="1"/>
          <p:nvPr/>
        </p:nvSpPr>
        <p:spPr>
          <a:xfrm>
            <a:off x="556909" y="39129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75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656</Words>
  <Application>Microsoft Office PowerPoint</Application>
  <PresentationFormat>宽屏</PresentationFormat>
  <Paragraphs>223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Chang, Frank (LNG-CHN)</dc:creator>
  <cp:lastModifiedBy>Chang, Frank (LNG-CHN)</cp:lastModifiedBy>
  <cp:revision>22</cp:revision>
  <dcterms:created xsi:type="dcterms:W3CDTF">2020-01-31T15:34:41Z</dcterms:created>
  <dcterms:modified xsi:type="dcterms:W3CDTF">2020-02-01T11:24:54Z</dcterms:modified>
</cp:coreProperties>
</file>