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636FD-2387-44D6-9213-86B5E25AD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D7183-5C70-41B8-8653-42A9C0FA8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D85FB-D530-4F35-8CD3-6CA900BD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87C54-07AF-47A8-B45B-DCD00339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E16EB-DE8B-42E8-9936-5B68F5A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D03B8-0C5B-4242-AD15-EAD7676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323F6-8152-4ED4-A132-559472B2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3C0D3-B80D-4E85-92E7-7CE236B3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EEFB7-0461-403A-9A31-E93CDC1C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DBCC0-03FC-4A55-B190-64383525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1A0B9-9803-4162-AB60-EB52CC51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D9B2A-2824-4CAA-9C2F-C42BABFD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D8AB4-A0BA-49CF-91B0-5E243A75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0B5D6-0064-4799-96B2-9FDC07AE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32F25-14CB-489A-8B80-609D8B41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BDDD-F7FF-4967-8953-67FA912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02868-443B-4599-BDC8-CD31D2A4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1E1ED-8DF5-4FCD-ACFE-5D80487D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F7775-A5F7-4428-9F98-A3EEF817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76BC8-97B4-472E-A642-28971E4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1A4F-02DA-4017-9038-20B9620E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11811-4567-4530-AC1A-C1966FEDC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F42CA-DF20-4B45-AAFE-059FED13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DA82D-2D38-4B77-A333-539B866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7837E-70D1-4EE5-A007-09B0FD4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5056-ACF6-4F29-B66F-83D31E4D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AD83D-90DA-46CA-9CD7-2192CD7F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5BC7-8036-494C-BE55-EBFC42F29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F495E-2D2D-4B95-BC06-28F2924E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6F8C7-1D58-4AA2-8700-B4F5136F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0B188-318C-4733-ADCE-78EC0B50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E6057-5FFA-4D68-A53E-DAF880E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057AB-1878-4397-84B7-ABEA0254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F007C-A0CF-4E6C-BECE-B847E3897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010F6-D9C2-4538-89C0-B09C6926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A4E740-5DBC-47F5-A3DB-5867FF1C6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033248-D3CA-4E1C-A395-A2DA6E6D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BDEF9B-5490-4970-8801-4830491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4EEF4-9145-4B4B-B55E-5CB15C2C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871DA-7BEE-4345-A9D1-F0FEA143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AC486-37CA-4A29-B696-4DA9E801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25589-0B06-4268-B593-09192056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D8B54-C44B-427B-9498-2DACB77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7E10B9-3362-4EA3-A838-FD2D2B67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F700D-5A0F-476E-9095-A1E2D660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3DE13-41E3-422E-AC75-EB96835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0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3CB6-B7A4-4CC5-ADA6-10DAB1E3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86CB3-CBF5-40ED-953D-07FACA09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58237F-ECBA-49D9-A016-D1A70B35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A2438-00AE-4F21-80AF-FDFAE0EC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12E43-02D4-4B3D-BF8F-F251C4CE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5F45A-E1DA-489F-927C-44F071E3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CCA1F-18A3-4581-99C1-EEF55656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7609E-7BF0-4F51-9D1A-C57EE19EB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D3B21-B016-4038-8FE9-90050B87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BE328-F00E-4DD6-BEF9-7BC4BA69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2EBD2-9D04-4CFA-A8B6-DDDA880C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BF4A4-6352-459E-9BCC-07571AE6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D36677-1435-4664-BED1-5DA7F787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E2719-853B-4817-8AFA-828FDFFB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DBE76-40AB-4B9F-BA15-BDF3DF7E9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DE3A-44B4-46D3-ADA5-31508544B6A0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CDAB2-B1A2-4EC7-BF53-91DE7074A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0CD5E-449F-4244-B0B0-F01E2EB23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5751-ED33-4AA2-9A86-9A499263A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70   44   51  31   27    41   25  10   18   22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49" y="5325001"/>
            <a:ext cx="905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0   1     2     3     4    5      6    7    8    9     10   11  12  13   14   15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914851" y="6037785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914851" y="6356873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346C88F-77D5-47E7-B66D-40579FE7AA31}"/>
              </a:ext>
            </a:extLst>
          </p:cNvPr>
          <p:cNvCxnSpPr>
            <a:cxnSpLocks/>
            <a:stCxn id="4" idx="4"/>
            <a:endCxn id="14" idx="4"/>
          </p:cNvCxnSpPr>
          <p:nvPr/>
        </p:nvCxnSpPr>
        <p:spPr>
          <a:xfrm rot="5400000">
            <a:off x="3352657" y="1815406"/>
            <a:ext cx="3172862" cy="1656600"/>
          </a:xfrm>
          <a:prstGeom prst="bentConnector3">
            <a:avLst>
              <a:gd name="adj1" fmla="val 107205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97018-EB76-41FD-901F-CB5CE50FE50F}"/>
              </a:ext>
            </a:extLst>
          </p:cNvPr>
          <p:cNvSpPr txBox="1"/>
          <p:nvPr/>
        </p:nvSpPr>
        <p:spPr>
          <a:xfrm>
            <a:off x="5205164" y="2537340"/>
            <a:ext cx="9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9072036" y="4114801"/>
            <a:ext cx="296946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思路分析：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只要把最后一个元素和 堆顶的元素交换 ， 然后把 把交换上来的元素 往下调整使之变成一个大顶堆 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384449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22 </a:t>
            </a:r>
            <a:r>
              <a:rPr lang="en-US" altLang="zh-CN" dirty="0"/>
              <a:t>  44   51  31   27    41   25  10   18   </a:t>
            </a:r>
            <a:r>
              <a:rPr lang="en-US" altLang="zh-CN" dirty="0">
                <a:highlight>
                  <a:srgbClr val="00FFFF"/>
                </a:highlight>
              </a:rPr>
              <a:t>70</a:t>
            </a:r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49" y="5325001"/>
            <a:ext cx="905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0   1     2     3     4    5      6    7    8     9     10   11  12  13   14   15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521963" y="6025603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521963" y="632875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5346C88F-77D5-47E7-B66D-40579FE7AA31}"/>
              </a:ext>
            </a:extLst>
          </p:cNvPr>
          <p:cNvCxnSpPr>
            <a:cxnSpLocks/>
            <a:stCxn id="4" idx="4"/>
            <a:endCxn id="14" idx="4"/>
          </p:cNvCxnSpPr>
          <p:nvPr/>
        </p:nvCxnSpPr>
        <p:spPr>
          <a:xfrm rot="5400000">
            <a:off x="3352657" y="1815406"/>
            <a:ext cx="3172862" cy="1656600"/>
          </a:xfrm>
          <a:prstGeom prst="bentConnector3">
            <a:avLst>
              <a:gd name="adj1" fmla="val 107205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97018-EB76-41FD-901F-CB5CE50FE50F}"/>
              </a:ext>
            </a:extLst>
          </p:cNvPr>
          <p:cNvSpPr txBox="1"/>
          <p:nvPr/>
        </p:nvSpPr>
        <p:spPr>
          <a:xfrm>
            <a:off x="5205164" y="2537340"/>
            <a:ext cx="9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9072036" y="4114801"/>
            <a:ext cx="2969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思路分析：</a:t>
            </a:r>
            <a:endParaRPr lang="en-US" altLang="zh-CN" dirty="0"/>
          </a:p>
          <a:p>
            <a:r>
              <a:rPr lang="zh-CN" altLang="en-US" dirty="0"/>
              <a:t>交换完成后，让</a:t>
            </a:r>
            <a:r>
              <a:rPr lang="en-US" altLang="zh-CN" dirty="0"/>
              <a:t>count –- </a:t>
            </a:r>
            <a:r>
              <a:rPr lang="zh-CN" altLang="en-US" dirty="0"/>
              <a:t>代表此时的堆已经把</a:t>
            </a:r>
            <a:r>
              <a:rPr lang="en-US" altLang="zh-CN" dirty="0"/>
              <a:t>70 </a:t>
            </a:r>
            <a:r>
              <a:rPr lang="zh-CN" altLang="en-US" dirty="0"/>
              <a:t>拿走了。</a:t>
            </a:r>
            <a:endParaRPr lang="en-US" altLang="zh-CN" dirty="0"/>
          </a:p>
          <a:p>
            <a:r>
              <a:rPr lang="zh-CN" altLang="en-US" dirty="0"/>
              <a:t>之后开始 将换上来的</a:t>
            </a:r>
            <a:r>
              <a:rPr lang="en-US" altLang="zh-CN" dirty="0"/>
              <a:t>22 </a:t>
            </a:r>
            <a:r>
              <a:rPr lang="zh-CN" altLang="en-US" dirty="0"/>
              <a:t>进行调整 使之变成一个大顶堆。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6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70   44   51  31   27    41   25  10   18   22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50" y="5325000"/>
            <a:ext cx="64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0   1     2     3     4    5      6    7    8     9     10   11  12  13    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521963" y="6025603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521963" y="632875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7752603" y="3332480"/>
            <a:ext cx="4288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调整思路：  只要比较当前结点的 如果有两个孩子的结点，比较孩子结点哪个大， </a:t>
            </a:r>
            <a:endParaRPr lang="en-US" altLang="zh-CN" dirty="0"/>
          </a:p>
          <a:p>
            <a:r>
              <a:rPr lang="zh-CN" altLang="en-US" dirty="0"/>
              <a:t>然后 让较大的结点 和 </a:t>
            </a:r>
            <a:r>
              <a:rPr lang="en-US" altLang="zh-CN" dirty="0"/>
              <a:t>parent </a:t>
            </a:r>
            <a:r>
              <a:rPr lang="zh-CN" altLang="en-US" dirty="0"/>
              <a:t>结点比较 ，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parent </a:t>
            </a:r>
            <a:r>
              <a:rPr lang="zh-CN" altLang="en-US" dirty="0"/>
              <a:t>小于孩子结点，则交换。</a:t>
            </a:r>
            <a:endParaRPr lang="en-US" altLang="zh-CN" dirty="0"/>
          </a:p>
          <a:p>
            <a:r>
              <a:rPr lang="zh-CN" altLang="en-US" dirty="0"/>
              <a:t>否则 不交换已经找到合适的位置 。</a:t>
            </a:r>
            <a:endParaRPr lang="en-US" altLang="zh-CN" dirty="0"/>
          </a:p>
          <a:p>
            <a:r>
              <a:rPr lang="zh-CN" altLang="en-US" dirty="0"/>
              <a:t>继续上面的比较过程，直到找到合适的结点为止。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同时要考虑越界问题   </a:t>
            </a:r>
            <a:endParaRPr lang="en-US" altLang="zh-CN" dirty="0"/>
          </a:p>
          <a:p>
            <a:r>
              <a:rPr lang="en-US" altLang="zh-CN" dirty="0"/>
              <a:t>2*k &lt;=count  </a:t>
            </a:r>
            <a:r>
              <a:rPr lang="zh-CN" altLang="en-US" dirty="0"/>
              <a:t>保证有左孩子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ACC634-B3A0-4D3D-8FEB-D74D4327FEA2}"/>
              </a:ext>
            </a:extLst>
          </p:cNvPr>
          <p:cNvCxnSpPr>
            <a:endCxn id="4" idx="7"/>
          </p:cNvCxnSpPr>
          <p:nvPr/>
        </p:nvCxnSpPr>
        <p:spPr>
          <a:xfrm flipH="1">
            <a:off x="5999752" y="438150"/>
            <a:ext cx="352927" cy="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E060BC-C3AE-4C1D-B1F5-9418BEA44D1F}"/>
              </a:ext>
            </a:extLst>
          </p:cNvPr>
          <p:cNvSpPr txBox="1"/>
          <p:nvPr/>
        </p:nvSpPr>
        <p:spPr>
          <a:xfrm>
            <a:off x="6319526" y="176601"/>
            <a:ext cx="4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1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29" y="244667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3" cy="70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70   44   51  31   27    41   25  10   18   22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50" y="5325000"/>
            <a:ext cx="64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0   1     2     3     4    5      6    7    8     9     10   11  12  13    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521963" y="6025603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521963" y="632875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7903096" y="4762843"/>
            <a:ext cx="42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调整思路： 很显然  </a:t>
            </a:r>
            <a:r>
              <a:rPr lang="en-US" altLang="zh-CN" dirty="0"/>
              <a:t>22 </a:t>
            </a:r>
            <a:r>
              <a:rPr lang="zh-CN" altLang="en-US" dirty="0"/>
              <a:t>和 </a:t>
            </a:r>
            <a:r>
              <a:rPr lang="en-US" altLang="zh-CN" dirty="0"/>
              <a:t>51 </a:t>
            </a:r>
            <a:r>
              <a:rPr lang="zh-CN" altLang="en-US" dirty="0"/>
              <a:t>交换位置 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ACC634-B3A0-4D3D-8FEB-D74D4327FEA2}"/>
              </a:ext>
            </a:extLst>
          </p:cNvPr>
          <p:cNvCxnSpPr>
            <a:endCxn id="4" idx="7"/>
          </p:cNvCxnSpPr>
          <p:nvPr/>
        </p:nvCxnSpPr>
        <p:spPr>
          <a:xfrm flipH="1">
            <a:off x="5999752" y="438150"/>
            <a:ext cx="352927" cy="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E060BC-C3AE-4C1D-B1F5-9418BEA44D1F}"/>
              </a:ext>
            </a:extLst>
          </p:cNvPr>
          <p:cNvSpPr txBox="1"/>
          <p:nvPr/>
        </p:nvSpPr>
        <p:spPr>
          <a:xfrm>
            <a:off x="6319526" y="176601"/>
            <a:ext cx="4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CC9258F-0D81-4387-B30B-E81156465C88}"/>
              </a:ext>
            </a:extLst>
          </p:cNvPr>
          <p:cNvCxnSpPr/>
          <p:nvPr/>
        </p:nvCxnSpPr>
        <p:spPr>
          <a:xfrm>
            <a:off x="5999752" y="4622800"/>
            <a:ext cx="0" cy="7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AB15C-C762-4F76-8FD1-D9F737366C93}"/>
              </a:ext>
            </a:extLst>
          </p:cNvPr>
          <p:cNvSpPr txBox="1"/>
          <p:nvPr/>
        </p:nvSpPr>
        <p:spPr>
          <a:xfrm>
            <a:off x="5999752" y="4622800"/>
            <a:ext cx="33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37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30" y="238637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896E9-4213-410A-8478-97527BF74BD5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4" cy="64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51   44   22  31   27    41   25  10   18   70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50" y="5325000"/>
            <a:ext cx="64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0   1     2     3     4    5      6    7    8     9     10   11  12  13    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521963" y="6025603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521963" y="632875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7903096" y="4762843"/>
            <a:ext cx="42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调整思路：</a:t>
            </a:r>
            <a:endParaRPr lang="en-US" altLang="zh-CN" dirty="0"/>
          </a:p>
          <a:p>
            <a:r>
              <a:rPr lang="zh-CN" altLang="en-US" dirty="0"/>
              <a:t> 继续 比较两个儿子结点 哪个较大 就和 </a:t>
            </a:r>
            <a:r>
              <a:rPr lang="en-US" altLang="zh-CN" dirty="0"/>
              <a:t>k </a:t>
            </a:r>
            <a:r>
              <a:rPr lang="zh-CN" altLang="en-US" dirty="0"/>
              <a:t>指向的元素 进行交换，</a:t>
            </a:r>
            <a:endParaRPr lang="en-US" altLang="zh-CN" dirty="0"/>
          </a:p>
          <a:p>
            <a:r>
              <a:rPr lang="zh-CN" altLang="en-US" dirty="0"/>
              <a:t>这里 </a:t>
            </a:r>
            <a:r>
              <a:rPr lang="en-US" altLang="zh-CN" dirty="0"/>
              <a:t>22 </a:t>
            </a:r>
            <a:r>
              <a:rPr lang="zh-CN" altLang="en-US" dirty="0"/>
              <a:t>和 </a:t>
            </a:r>
            <a:r>
              <a:rPr lang="en-US" altLang="zh-CN" dirty="0"/>
              <a:t>41 </a:t>
            </a:r>
            <a:r>
              <a:rPr lang="zh-CN" altLang="en-US" dirty="0"/>
              <a:t>交换 位置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ACC634-B3A0-4D3D-8FEB-D74D4327FEA2}"/>
              </a:ext>
            </a:extLst>
          </p:cNvPr>
          <p:cNvCxnSpPr>
            <a:cxnSpLocks/>
          </p:cNvCxnSpPr>
          <p:nvPr/>
        </p:nvCxnSpPr>
        <p:spPr>
          <a:xfrm flipH="1">
            <a:off x="7550169" y="1213824"/>
            <a:ext cx="352927" cy="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E060BC-C3AE-4C1D-B1F5-9418BEA44D1F}"/>
              </a:ext>
            </a:extLst>
          </p:cNvPr>
          <p:cNvSpPr txBox="1"/>
          <p:nvPr/>
        </p:nvSpPr>
        <p:spPr>
          <a:xfrm>
            <a:off x="7855701" y="733541"/>
            <a:ext cx="4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CC9258F-0D81-4387-B30B-E81156465C88}"/>
              </a:ext>
            </a:extLst>
          </p:cNvPr>
          <p:cNvCxnSpPr/>
          <p:nvPr/>
        </p:nvCxnSpPr>
        <p:spPr>
          <a:xfrm>
            <a:off x="3019427" y="4685135"/>
            <a:ext cx="0" cy="7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AB15C-C762-4F76-8FD1-D9F737366C93}"/>
              </a:ext>
            </a:extLst>
          </p:cNvPr>
          <p:cNvSpPr txBox="1"/>
          <p:nvPr/>
        </p:nvSpPr>
        <p:spPr>
          <a:xfrm>
            <a:off x="2923179" y="4762896"/>
            <a:ext cx="33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769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C7A4FB-9065-4AD7-8744-B3E66108DA6C}"/>
              </a:ext>
            </a:extLst>
          </p:cNvPr>
          <p:cNvSpPr/>
          <p:nvPr/>
        </p:nvSpPr>
        <p:spPr>
          <a:xfrm>
            <a:off x="5438775" y="438150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457F04-F853-4037-9C5E-2A9B4A4407D1}"/>
              </a:ext>
            </a:extLst>
          </p:cNvPr>
          <p:cNvSpPr/>
          <p:nvPr/>
        </p:nvSpPr>
        <p:spPr>
          <a:xfrm>
            <a:off x="3905252" y="1243011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0C01E7-D977-4DF2-8A86-B3F617FD902B}"/>
              </a:ext>
            </a:extLst>
          </p:cNvPr>
          <p:cNvSpPr/>
          <p:nvPr/>
        </p:nvSpPr>
        <p:spPr>
          <a:xfrm>
            <a:off x="7077077" y="130492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2D0771-3360-4547-878E-8999C172E804}"/>
              </a:ext>
            </a:extLst>
          </p:cNvPr>
          <p:cNvSpPr/>
          <p:nvPr/>
        </p:nvSpPr>
        <p:spPr>
          <a:xfrm>
            <a:off x="2362202" y="2295706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A95094E-F4C8-4114-B9E5-1B406810BA6E}"/>
              </a:ext>
            </a:extLst>
          </p:cNvPr>
          <p:cNvSpPr/>
          <p:nvPr/>
        </p:nvSpPr>
        <p:spPr>
          <a:xfrm>
            <a:off x="4290016" y="2428249"/>
            <a:ext cx="657225" cy="61912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DD81B0-81E6-431A-98B3-01D5B00BE782}"/>
              </a:ext>
            </a:extLst>
          </p:cNvPr>
          <p:cNvSpPr/>
          <p:nvPr/>
        </p:nvSpPr>
        <p:spPr>
          <a:xfrm>
            <a:off x="6352679" y="2446672"/>
            <a:ext cx="657225" cy="61912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8935F1-CAD4-465E-A188-5F5616C8704A}"/>
              </a:ext>
            </a:extLst>
          </p:cNvPr>
          <p:cNvSpPr/>
          <p:nvPr/>
        </p:nvSpPr>
        <p:spPr>
          <a:xfrm>
            <a:off x="8086730" y="2386375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FE974D-7C4C-4731-9696-242AEF28C160}"/>
              </a:ext>
            </a:extLst>
          </p:cNvPr>
          <p:cNvSpPr/>
          <p:nvPr/>
        </p:nvSpPr>
        <p:spPr>
          <a:xfrm>
            <a:off x="1391346" y="3644352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5D0B59-C10A-47E0-B2A5-48EF4C7CC144}"/>
              </a:ext>
            </a:extLst>
          </p:cNvPr>
          <p:cNvSpPr/>
          <p:nvPr/>
        </p:nvSpPr>
        <p:spPr>
          <a:xfrm>
            <a:off x="2719390" y="3633607"/>
            <a:ext cx="657225" cy="61912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7964A-8EBD-45AC-B1B5-C98AFA31B592}"/>
              </a:ext>
            </a:extLst>
          </p:cNvPr>
          <p:cNvSpPr/>
          <p:nvPr/>
        </p:nvSpPr>
        <p:spPr>
          <a:xfrm>
            <a:off x="3782175" y="3611012"/>
            <a:ext cx="657225" cy="6191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70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EB3B687-81F3-4639-AD0D-A2116140C7E3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466229" y="747713"/>
            <a:ext cx="972546" cy="585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1FB2F5D-FD12-4F10-ABE9-8AE115932428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923179" y="1771467"/>
            <a:ext cx="1078321" cy="614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5F7B296-D4FA-4465-8AED-D191C2C361F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33865" y="1862136"/>
            <a:ext cx="384764" cy="56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02FD765-FD07-459E-B4D4-3D84F3C95285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681292" y="1833381"/>
            <a:ext cx="492033" cy="6132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7868380-DA37-4738-A120-6DAA9B6D071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7638054" y="1833381"/>
            <a:ext cx="544924" cy="64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04578A5-DED8-4507-A39A-639FCAB47D6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1719959" y="2824162"/>
            <a:ext cx="738491" cy="82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4B62A5-45F6-45BE-93F2-2AB4F73F38C4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2690815" y="2914831"/>
            <a:ext cx="357188" cy="7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D9F657-7090-42A8-9442-64AFB3AB8786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4110788" y="3047373"/>
            <a:ext cx="507841" cy="5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8A2878-0ADE-465E-AAC7-1D5D5731685A}"/>
              </a:ext>
            </a:extLst>
          </p:cNvPr>
          <p:cNvSpPr txBox="1"/>
          <p:nvPr/>
        </p:nvSpPr>
        <p:spPr>
          <a:xfrm>
            <a:off x="1724026" y="5656271"/>
            <a:ext cx="6942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808080"/>
                </a:highlight>
              </a:rPr>
              <a:t>   </a:t>
            </a:r>
            <a:r>
              <a:rPr lang="en-US" altLang="zh-CN" dirty="0"/>
              <a:t> 51   44   41  31   27    </a:t>
            </a:r>
            <a:r>
              <a:rPr lang="en-US" altLang="zh-CN" dirty="0">
                <a:highlight>
                  <a:srgbClr val="FFFF00"/>
                </a:highlight>
              </a:rPr>
              <a:t>22</a:t>
            </a:r>
            <a:r>
              <a:rPr lang="en-US" altLang="zh-CN" dirty="0"/>
              <a:t>   25  10   18   70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67A52E-E410-4911-A34A-B7CCD5CDB538}"/>
              </a:ext>
            </a:extLst>
          </p:cNvPr>
          <p:cNvSpPr txBox="1"/>
          <p:nvPr/>
        </p:nvSpPr>
        <p:spPr>
          <a:xfrm>
            <a:off x="1657350" y="5325000"/>
            <a:ext cx="64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0   1     2     3     4    5      6    7    8     9     10   11  12  13    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EF7C50-425F-4FFA-B531-42C6E3AFBB40}"/>
              </a:ext>
            </a:extLst>
          </p:cNvPr>
          <p:cNvSpPr txBox="1"/>
          <p:nvPr/>
        </p:nvSpPr>
        <p:spPr>
          <a:xfrm>
            <a:off x="665749" y="565627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8FAC35-F4BF-494E-AEC2-622911A629FC}"/>
              </a:ext>
            </a:extLst>
          </p:cNvPr>
          <p:cNvSpPr txBox="1"/>
          <p:nvPr/>
        </p:nvSpPr>
        <p:spPr>
          <a:xfrm>
            <a:off x="627651" y="53250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E2CA-ED0A-4DF8-9C5C-0171CA39DACF}"/>
              </a:ext>
            </a:extLst>
          </p:cNvPr>
          <p:cNvCxnSpPr/>
          <p:nvPr/>
        </p:nvCxnSpPr>
        <p:spPr>
          <a:xfrm flipV="1">
            <a:off x="5521963" y="6025603"/>
            <a:ext cx="0" cy="63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534E0C9-F5E5-4934-A0D0-7EE596EC3DA0}"/>
              </a:ext>
            </a:extLst>
          </p:cNvPr>
          <p:cNvSpPr txBox="1"/>
          <p:nvPr/>
        </p:nvSpPr>
        <p:spPr>
          <a:xfrm>
            <a:off x="5521963" y="6328758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A2E4A8-8901-4F32-A190-3905AD24D353}"/>
              </a:ext>
            </a:extLst>
          </p:cNvPr>
          <p:cNvSpPr txBox="1"/>
          <p:nvPr/>
        </p:nvSpPr>
        <p:spPr>
          <a:xfrm>
            <a:off x="7729884" y="4532064"/>
            <a:ext cx="4457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调整思路：</a:t>
            </a:r>
            <a:endParaRPr lang="en-US" altLang="zh-CN" sz="2400" dirty="0"/>
          </a:p>
          <a:p>
            <a:r>
              <a:rPr lang="zh-CN" altLang="en-US" sz="2400" dirty="0"/>
              <a:t> 此时已经 </a:t>
            </a:r>
            <a:r>
              <a:rPr lang="en-US" altLang="zh-CN" sz="2400" dirty="0"/>
              <a:t>k = 6 , 2k =12  , </a:t>
            </a:r>
            <a:r>
              <a:rPr lang="zh-CN" altLang="en-US" sz="2400" dirty="0"/>
              <a:t>已经超出了堆的范围，所以此时 已经 调整完成了。</a:t>
            </a:r>
            <a:endParaRPr lang="en-US" altLang="zh-CN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2ACC634-B3A0-4D3D-8FEB-D74D4327FEA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37803" y="2078921"/>
            <a:ext cx="811124" cy="45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CE060BC-C3AE-4C1D-B1F5-9418BEA44D1F}"/>
              </a:ext>
            </a:extLst>
          </p:cNvPr>
          <p:cNvSpPr txBox="1"/>
          <p:nvPr/>
        </p:nvSpPr>
        <p:spPr>
          <a:xfrm>
            <a:off x="5663342" y="1747650"/>
            <a:ext cx="462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CC9258F-0D81-4387-B30B-E81156465C88}"/>
              </a:ext>
            </a:extLst>
          </p:cNvPr>
          <p:cNvCxnSpPr/>
          <p:nvPr/>
        </p:nvCxnSpPr>
        <p:spPr>
          <a:xfrm>
            <a:off x="4342723" y="4706974"/>
            <a:ext cx="0" cy="70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8AB15C-C762-4F76-8FD1-D9F737366C93}"/>
              </a:ext>
            </a:extLst>
          </p:cNvPr>
          <p:cNvSpPr txBox="1"/>
          <p:nvPr/>
        </p:nvSpPr>
        <p:spPr>
          <a:xfrm>
            <a:off x="4350377" y="4661655"/>
            <a:ext cx="65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</a:t>
            </a:r>
            <a:endParaRPr lang="zh-CN" altLang="en-US" sz="24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22D0404-0893-40A3-B1C1-36364B12E23A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096000" y="747713"/>
            <a:ext cx="1077325" cy="64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464</Words>
  <Application>Microsoft Office PowerPoint</Application>
  <PresentationFormat>宽屏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Chang, Frank (LNG-CHN)</dc:creator>
  <cp:lastModifiedBy>Chang, Frank (LNG-CHN)</cp:lastModifiedBy>
  <cp:revision>27</cp:revision>
  <dcterms:created xsi:type="dcterms:W3CDTF">2020-02-02T01:28:02Z</dcterms:created>
  <dcterms:modified xsi:type="dcterms:W3CDTF">2020-02-02T02:50:24Z</dcterms:modified>
</cp:coreProperties>
</file>