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449" r:id="rId9"/>
    <p:sldId id="277" r:id="rId10"/>
    <p:sldId id="278" r:id="rId11"/>
    <p:sldId id="279" r:id="rId12"/>
    <p:sldId id="433" r:id="rId13"/>
    <p:sldId id="434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8" r:id="rId26"/>
    <p:sldId id="44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54" autoAdjust="0"/>
  </p:normalViewPr>
  <p:slideViewPr>
    <p:cSldViewPr snapToGrid="0" showGuides="1">
      <p:cViewPr varScale="1">
        <p:scale>
          <a:sx n="52" d="100"/>
          <a:sy n="52" d="100"/>
        </p:scale>
        <p:origin x="58" y="286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F7F3B-97E5-4F64-A51C-9B8FEA49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7379FE-A880-4D42-BC78-C3B33DD8F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37144-081F-4B64-A06F-1CEFB455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B5BD9-2470-4513-9015-5EC08829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33F4A-8E50-44D2-B1F0-98B5FBCC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0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79B8F-2EA4-4BEE-95A4-8708AA6C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59AF7B-1D0C-49F7-BC3C-4AD232C1B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75FA2-62A8-4F6E-A405-7297A549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60993-CC6D-45A3-9DE0-30284AE8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B174B-B862-4D19-8827-DEF47E06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43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6AFC32-5DDE-4FC3-85AA-74B7FA2ED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67E68-883F-496F-94A9-A349A70E3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3DC70-3188-44D2-BB6C-F25C1E51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75B05-28F5-42CE-884F-F9AABDA9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629CA-65AC-4B39-B8A4-E601DCBF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0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6E4C4-C1F7-4967-81B8-41CCBEE6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11DC-674B-484C-A9D6-54285802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2097E-097B-4C64-9734-2305CF8B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F6694-7EFB-415A-813D-A54D0420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54CC2-B5EA-4B57-9544-D3758D5B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0CEB9-BA27-4713-A4BD-C64B3A09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9E092-DAB5-4BCF-8BD8-5F2D4DF57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54BAA-A948-43A3-B7E8-6AC771EF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EF3A2-EFE6-46F6-9FD4-AD380A76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47C4E-359B-45C0-A396-C9958B8C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9507-62E6-42A7-8D1D-902C8709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4A24-EE3B-4061-8A24-4C08F28C0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7D8E1D-DD15-40CD-AD3B-E8F5A6A10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6E9BA-CDC6-4C4D-BF2E-025376E8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01562-D54E-4AB5-8D33-50F059FE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59A15-B570-47BB-8B85-13D726D9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2ECB8-C4BD-4A68-85D7-9B4D4AA2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1AFBE-E8E1-43CC-96F5-21630497E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B5B0D9-185E-4EDB-B979-AC79B3433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395AD3-8329-460B-A8D2-3BA38904E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CBE584-BC2F-4ADE-8EB7-F115CB884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77BAC9-E55E-4875-BD1B-9CD25262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1BB88E-C8A7-4249-8805-43CEEE2A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853759-43BF-491A-B1DA-FF030F5F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5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46ACA-A384-4074-A516-EC8F57D8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1AB572-E326-4108-8352-C63FDA8A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166836-311A-43F5-9CBB-E41368AD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7D219E-7980-447D-A11A-C0A26887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9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EEF3B-F661-4728-8BA1-02C9F689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61AD3E-0164-4700-A0DE-1BC4B7F6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1DF67B-69E9-4A20-8FBD-590197CC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1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5CCB-BE58-437E-A16B-731CF33B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020B-4833-4DFF-BC27-A4AF169A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80CF89-06D1-449C-8888-873ED7760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9AC78-AF52-4E48-9460-35EA031C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76D9E-88EC-4D8E-8DF3-AF2BEDBC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93C619-A0CB-4864-AE24-4736B151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9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84CC1-2165-4F59-B553-2638896F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D224F0-9C6E-4F5C-81D3-768E7DFF5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E6AD31-FEF5-49FC-A157-C27FE81C9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08356-F949-4C7C-8BCF-A9E8FE1B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A7AC3-F171-43EC-B6CC-AC17DFF2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061CC-2F06-4ADA-8DB5-2601940D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9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49C56B-9D12-4A91-B281-4E4565D5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0FDC1-9C4E-4502-A21E-06B72DC27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46B1E-D701-4C70-B611-5715E11B8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69B13-24EC-46D4-9D24-B6A81E9E43E8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B5847-8F50-481D-B471-721103851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A3F51-D2E6-48B3-83C4-F0183EF1F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1621D-B80D-4A29-B0E2-C9FD7535F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面试题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0AC0DA-D954-4DF2-A4DB-A48300D15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10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DB04A-9218-4EA1-BBC4-980E631C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问：何时</a:t>
            </a:r>
            <a:r>
              <a:rPr lang="en-US" altLang="zh-CN" dirty="0"/>
              <a:t>end</a:t>
            </a:r>
            <a:r>
              <a:rPr lang="zh-CN" altLang="en-US" dirty="0"/>
              <a:t>能够打印出来？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A16A6-92C3-46DE-8281-EC9EA46F5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var t=true;</a:t>
            </a:r>
          </a:p>
          <a:p>
            <a:pPr marL="0" indent="0">
              <a:buNone/>
            </a:pPr>
            <a:r>
              <a:rPr lang="en-US" altLang="zh-CN" dirty="0" err="1"/>
              <a:t>setTimeout</a:t>
            </a:r>
            <a:r>
              <a:rPr lang="en-US" altLang="zh-CN" dirty="0"/>
              <a:t>(function(){</a:t>
            </a:r>
          </a:p>
          <a:p>
            <a:pPr marL="0" indent="0">
              <a:buNone/>
            </a:pPr>
            <a:r>
              <a:rPr lang="en-US" altLang="zh-CN" dirty="0"/>
              <a:t>    console.log(123);</a:t>
            </a:r>
          </a:p>
          <a:p>
            <a:pPr marL="0" indent="0">
              <a:buNone/>
            </a:pPr>
            <a:r>
              <a:rPr lang="en-US" altLang="zh-CN" dirty="0"/>
              <a:t>    t=false;</a:t>
            </a:r>
          </a:p>
          <a:p>
            <a:pPr marL="0" indent="0">
              <a:buNone/>
            </a:pPr>
            <a:r>
              <a:rPr lang="en-US" altLang="zh-CN" dirty="0"/>
              <a:t>},1000);</a:t>
            </a:r>
          </a:p>
          <a:p>
            <a:pPr marL="0" indent="0">
              <a:buNone/>
            </a:pPr>
            <a:r>
              <a:rPr lang="en-US" altLang="zh-CN" dirty="0"/>
              <a:t>while(t){}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console.log(‘end’);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答案：不可能打印，因为</a:t>
            </a:r>
            <a:r>
              <a:rPr lang="en-US" altLang="zh-CN" dirty="0"/>
              <a:t>while</a:t>
            </a:r>
            <a:r>
              <a:rPr lang="zh-CN" altLang="en-US" dirty="0"/>
              <a:t>是死循环，</a:t>
            </a:r>
            <a:r>
              <a:rPr lang="en-US" altLang="zh-CN" dirty="0" err="1"/>
              <a:t>setTimeout</a:t>
            </a:r>
            <a:r>
              <a:rPr lang="zh-CN" altLang="en-US" dirty="0"/>
              <a:t>中的函数没有机会执行</a:t>
            </a:r>
          </a:p>
        </p:txBody>
      </p:sp>
    </p:spTree>
    <p:extLst>
      <p:ext uri="{BB962C8B-B14F-4D97-AF65-F5344CB8AC3E}">
        <p14:creationId xmlns:p14="http://schemas.microsoft.com/office/powerpoint/2010/main" val="28274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461C2-03B9-4F45-80D9-0824518E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问：写出匹配固定电话的正则表达式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0A7CB-FC35-4B66-A341-6646CFFD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区号</a:t>
            </a:r>
            <a:r>
              <a:rPr lang="en-US" altLang="zh-CN" dirty="0"/>
              <a:t>3~4</a:t>
            </a:r>
            <a:r>
              <a:rPr lang="zh-CN" altLang="en-US" dirty="0"/>
              <a:t>位，第一位为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中横线</a:t>
            </a:r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7~8</a:t>
            </a:r>
            <a:r>
              <a:rPr lang="zh-CN" altLang="en-US" dirty="0"/>
              <a:t>位数字</a:t>
            </a:r>
            <a:endParaRPr lang="en-US" altLang="zh-CN" dirty="0"/>
          </a:p>
          <a:p>
            <a:r>
              <a:rPr lang="zh-CN" altLang="en-US" dirty="0"/>
              <a:t>中横线</a:t>
            </a:r>
            <a:endParaRPr lang="en-US" altLang="zh-CN" dirty="0"/>
          </a:p>
          <a:p>
            <a:r>
              <a:rPr lang="zh-CN" altLang="en-US" dirty="0"/>
              <a:t>分机号</a:t>
            </a:r>
            <a:r>
              <a:rPr lang="en-US" altLang="zh-CN" dirty="0"/>
              <a:t>3~4</a:t>
            </a:r>
            <a:r>
              <a:rPr lang="zh-CN" altLang="en-US" dirty="0"/>
              <a:t>位数字 可能没有</a:t>
            </a:r>
          </a:p>
        </p:txBody>
      </p:sp>
    </p:spTree>
    <p:extLst>
      <p:ext uri="{BB962C8B-B14F-4D97-AF65-F5344CB8AC3E}">
        <p14:creationId xmlns:p14="http://schemas.microsoft.com/office/powerpoint/2010/main" val="196867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40F7C-45E0-4D8B-B44C-BC35D6CD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[</a:t>
            </a:r>
            <a:r>
              <a:rPr lang="zh-CN" altLang="en-US" dirty="0"/>
              <a:t>腾讯真题</a:t>
            </a:r>
            <a:r>
              <a:rPr lang="en-US" altLang="zh-CN" dirty="0"/>
              <a:t>]</a:t>
            </a:r>
            <a:r>
              <a:rPr lang="zh-CN" altLang="en-US" dirty="0"/>
              <a:t>实现一个</a:t>
            </a:r>
            <a:r>
              <a:rPr lang="en-US" altLang="zh-CN" dirty="0" err="1"/>
              <a:t>lazyman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2C373-8A77-4972-90CC-3DC0A1417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19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2E11-A781-48EA-867B-72100510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[</a:t>
            </a:r>
            <a:r>
              <a:rPr lang="zh-CN" altLang="en-US" dirty="0"/>
              <a:t>百度真题</a:t>
            </a:r>
            <a:r>
              <a:rPr lang="en-US" altLang="zh-CN" dirty="0"/>
              <a:t>]</a:t>
            </a:r>
            <a:r>
              <a:rPr lang="zh-CN" altLang="en-US" dirty="0"/>
              <a:t>浅拷贝和深拷贝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4CF13-CA4D-4882-BB87-E0394119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2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582A7-7160-4297-8908-F3CD430A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[</a:t>
            </a:r>
            <a:r>
              <a:rPr lang="zh-CN" altLang="en-US" dirty="0"/>
              <a:t>阿里真题</a:t>
            </a:r>
            <a:r>
              <a:rPr lang="en-US" altLang="zh-CN" dirty="0"/>
              <a:t>]</a:t>
            </a:r>
            <a:r>
              <a:rPr lang="zh-CN" altLang="en-US" dirty="0"/>
              <a:t>以下表达式的值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F1FD7-6D4B-45BF-9323-A599FCF0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CN" dirty="0"/>
              <a:t>'11' * 2</a:t>
            </a:r>
          </a:p>
          <a:p>
            <a:pPr marL="0" indent="0">
              <a:buNone/>
            </a:pPr>
            <a:r>
              <a:rPr lang="pt-BR" altLang="zh-CN" dirty="0"/>
              <a:t>'a8' * 3</a:t>
            </a:r>
          </a:p>
          <a:p>
            <a:pPr marL="0" indent="0">
              <a:buNone/>
            </a:pPr>
            <a:r>
              <a:rPr lang="pt-BR" altLang="zh-CN" dirty="0"/>
              <a:t>"88'"*2</a:t>
            </a:r>
          </a:p>
          <a:p>
            <a:pPr marL="0" indent="0">
              <a:buNone/>
            </a:pPr>
            <a:r>
              <a:rPr lang="pt-BR" altLang="zh-CN" dirty="0"/>
              <a:t>var a = 2, b = 3;</a:t>
            </a:r>
          </a:p>
          <a:p>
            <a:pPr marL="0" indent="0">
              <a:buNone/>
            </a:pPr>
            <a:r>
              <a:rPr lang="pt-BR" altLang="zh-CN" dirty="0"/>
              <a:t>var c = a+++b;</a:t>
            </a:r>
          </a:p>
          <a:p>
            <a:pPr marL="0" indent="0">
              <a:buNone/>
            </a:pPr>
            <a:r>
              <a:rPr lang="pt-BR" altLang="zh-CN" dirty="0"/>
              <a:t>var c = a+++(++b);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87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582A7-7160-4297-8908-F3CD430A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[</a:t>
            </a:r>
            <a:r>
              <a:rPr lang="zh-CN" altLang="en-US" dirty="0"/>
              <a:t>阿里真题</a:t>
            </a:r>
            <a:r>
              <a:rPr lang="en-US" altLang="zh-CN" dirty="0"/>
              <a:t>]</a:t>
            </a:r>
            <a:r>
              <a:rPr lang="zh-CN" altLang="en-US" dirty="0"/>
              <a:t>以下表达式的值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F1FD7-6D4B-45BF-9323-A599FCF0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CN" dirty="0"/>
              <a:t>'11' * 2 //22</a:t>
            </a:r>
          </a:p>
          <a:p>
            <a:pPr marL="0" indent="0">
              <a:buNone/>
            </a:pPr>
            <a:r>
              <a:rPr lang="pt-BR" altLang="zh-CN" dirty="0"/>
              <a:t>'a8' * 3 //NaN</a:t>
            </a:r>
          </a:p>
          <a:p>
            <a:pPr marL="0" indent="0">
              <a:buNone/>
            </a:pPr>
            <a:r>
              <a:rPr lang="pt-BR" altLang="zh-CN" dirty="0"/>
              <a:t>"88'"*2  //NaN</a:t>
            </a:r>
          </a:p>
          <a:p>
            <a:pPr marL="0" indent="0">
              <a:buNone/>
            </a:pPr>
            <a:r>
              <a:rPr lang="pt-BR" altLang="zh-CN" dirty="0"/>
              <a:t>var a = 2, b = 3;</a:t>
            </a:r>
          </a:p>
          <a:p>
            <a:pPr marL="0" indent="0">
              <a:buNone/>
            </a:pPr>
            <a:r>
              <a:rPr lang="pt-BR" altLang="zh-CN" dirty="0"/>
              <a:t>var c = a+++b; // c = 5</a:t>
            </a:r>
          </a:p>
          <a:p>
            <a:pPr marL="0" indent="0">
              <a:buNone/>
            </a:pPr>
            <a:r>
              <a:rPr lang="pt-BR" altLang="zh-CN" dirty="0"/>
              <a:t>var c = a+++(++b); //7, a=3, </a:t>
            </a:r>
            <a:r>
              <a:rPr lang="pt-BR" altLang="zh-CN"/>
              <a:t>b=4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5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582A7-7160-4297-8908-F3CD430A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[</a:t>
            </a:r>
            <a:r>
              <a:rPr lang="zh-CN" altLang="en-US" dirty="0"/>
              <a:t>阿里真题</a:t>
            </a:r>
            <a:r>
              <a:rPr lang="en-US" altLang="zh-CN" dirty="0"/>
              <a:t>]console.log</a:t>
            </a:r>
            <a:r>
              <a:rPr lang="zh-CN" altLang="en-US" dirty="0"/>
              <a:t>的输出？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F1FD7-6D4B-45BF-9323-A599FCF0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altLang="zh-CN" dirty="0"/>
              <a:t>var num = 10;</a:t>
            </a:r>
          </a:p>
          <a:p>
            <a:pPr marL="0" indent="0">
              <a:buNone/>
            </a:pPr>
            <a:r>
              <a:rPr lang="pt-BR" altLang="zh-CN" dirty="0"/>
              <a:t>var obj = {</a:t>
            </a:r>
          </a:p>
          <a:p>
            <a:pPr marL="0" indent="0">
              <a:buNone/>
            </a:pPr>
            <a:r>
              <a:rPr lang="pt-BR" altLang="zh-CN" dirty="0"/>
              <a:t>    num:8,</a:t>
            </a:r>
          </a:p>
          <a:p>
            <a:pPr marL="0" indent="0">
              <a:buNone/>
            </a:pPr>
            <a:r>
              <a:rPr lang="pt-BR" altLang="zh-CN" dirty="0"/>
              <a:t>    inner: {</a:t>
            </a:r>
          </a:p>
          <a:p>
            <a:pPr marL="0" indent="0">
              <a:buNone/>
            </a:pPr>
            <a:r>
              <a:rPr lang="pt-BR" altLang="zh-CN" dirty="0"/>
              <a:t>        num: 6,</a:t>
            </a:r>
          </a:p>
          <a:p>
            <a:pPr marL="0" indent="0">
              <a:buNone/>
            </a:pPr>
            <a:r>
              <a:rPr lang="pt-BR" altLang="zh-CN" dirty="0"/>
              <a:t>        print: function () {</a:t>
            </a:r>
          </a:p>
          <a:p>
            <a:pPr marL="0" indent="0">
              <a:buNone/>
            </a:pPr>
            <a:r>
              <a:rPr lang="pt-BR" altLang="zh-CN" dirty="0"/>
              <a:t>            console.log("num: "+num+" , this.num: "+this.num);</a:t>
            </a:r>
          </a:p>
          <a:p>
            <a:pPr marL="0" indent="0">
              <a:buNone/>
            </a:pPr>
            <a:r>
              <a:rPr lang="pt-BR" altLang="zh-CN" dirty="0"/>
              <a:t>        }</a:t>
            </a:r>
          </a:p>
          <a:p>
            <a:pPr marL="0" indent="0">
              <a:buNone/>
            </a:pPr>
            <a:r>
              <a:rPr lang="pt-BR" altLang="zh-CN" dirty="0"/>
              <a:t>    }</a:t>
            </a:r>
          </a:p>
          <a:p>
            <a:pPr marL="0" indent="0">
              <a:buNone/>
            </a:pPr>
            <a:r>
              <a:rPr lang="pt-BR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806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582A7-7160-4297-8908-F3CD430A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[</a:t>
            </a:r>
            <a:r>
              <a:rPr lang="zh-CN" altLang="en-US" dirty="0"/>
              <a:t>阿里真题</a:t>
            </a:r>
            <a:r>
              <a:rPr lang="en-US" altLang="zh-CN" dirty="0"/>
              <a:t>]console.log</a:t>
            </a:r>
            <a:r>
              <a:rPr lang="zh-CN" altLang="en-US" dirty="0"/>
              <a:t>的输出？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F1FD7-6D4B-45BF-9323-A599FCF0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dirty="0"/>
              <a:t>num = 888;</a:t>
            </a:r>
          </a:p>
          <a:p>
            <a:pPr marL="0" indent="0">
              <a:buNone/>
            </a:pPr>
            <a:r>
              <a:rPr lang="pt-BR" altLang="zh-CN" dirty="0"/>
              <a:t>obj.inner.print();</a:t>
            </a:r>
          </a:p>
          <a:p>
            <a:pPr marL="0" indent="0">
              <a:buNone/>
            </a:pPr>
            <a:r>
              <a:rPr lang="pt-BR" altLang="zh-CN" dirty="0"/>
              <a:t>var fn = obj.inner.print;</a:t>
            </a:r>
          </a:p>
          <a:p>
            <a:pPr marL="0" indent="0">
              <a:buNone/>
            </a:pPr>
            <a:r>
              <a:rPr lang="pt-BR" altLang="zh-CN" dirty="0"/>
              <a:t>fn();</a:t>
            </a:r>
          </a:p>
          <a:p>
            <a:pPr marL="0" indent="0">
              <a:buNone/>
            </a:pPr>
            <a:r>
              <a:rPr lang="pt-BR" altLang="zh-CN" dirty="0"/>
              <a:t>(obj.inner.print)();</a:t>
            </a:r>
          </a:p>
          <a:p>
            <a:pPr marL="0" indent="0">
              <a:buNone/>
            </a:pPr>
            <a:r>
              <a:rPr lang="pt-BR" altLang="zh-CN" dirty="0"/>
              <a:t>(obj.inner.print = obj.inner.print)();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45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582A7-7160-4297-8908-F3CD430A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[</a:t>
            </a:r>
            <a:r>
              <a:rPr lang="zh-CN" altLang="en-US" dirty="0"/>
              <a:t>阿里真题</a:t>
            </a:r>
            <a:r>
              <a:rPr lang="en-US" altLang="zh-CN" dirty="0"/>
              <a:t>]console.log</a:t>
            </a:r>
            <a:r>
              <a:rPr lang="zh-CN" altLang="en-US" dirty="0"/>
              <a:t>的输出？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F1FD7-6D4B-45BF-9323-A599FCF0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dirty="0"/>
              <a:t>obj.inner.print(); </a:t>
            </a:r>
            <a:r>
              <a:rPr lang="pt-BR" altLang="zh-CN" dirty="0">
                <a:solidFill>
                  <a:srgbClr val="00B050"/>
                </a:solidFill>
              </a:rPr>
              <a:t>//num: 888 , this.num: 6</a:t>
            </a:r>
          </a:p>
          <a:p>
            <a:pPr marL="0" indent="0">
              <a:buNone/>
            </a:pPr>
            <a:r>
              <a:rPr lang="pt-BR" altLang="zh-CN" dirty="0"/>
              <a:t>var fn = obj.inner.print;</a:t>
            </a:r>
          </a:p>
          <a:p>
            <a:pPr marL="0" indent="0">
              <a:buNone/>
            </a:pPr>
            <a:r>
              <a:rPr lang="pt-BR" altLang="zh-CN" dirty="0"/>
              <a:t>fn(); </a:t>
            </a:r>
            <a:r>
              <a:rPr lang="pt-BR" altLang="zh-CN" dirty="0">
                <a:solidFill>
                  <a:srgbClr val="00B050"/>
                </a:solidFill>
              </a:rPr>
              <a:t>//num: 888 , this.num: 888, this: Window</a:t>
            </a:r>
          </a:p>
          <a:p>
            <a:pPr marL="0" indent="0">
              <a:buNone/>
            </a:pPr>
            <a:r>
              <a:rPr lang="pt-BR" altLang="zh-CN" dirty="0"/>
              <a:t>(obj.inner.print)(); </a:t>
            </a:r>
            <a:r>
              <a:rPr lang="pt-BR" altLang="zh-CN" dirty="0">
                <a:solidFill>
                  <a:srgbClr val="00B050"/>
                </a:solidFill>
              </a:rPr>
              <a:t>//num: 888 , this.num: 6</a:t>
            </a:r>
          </a:p>
          <a:p>
            <a:pPr marL="0" indent="0">
              <a:buNone/>
            </a:pPr>
            <a:r>
              <a:rPr lang="pt-BR" altLang="zh-CN" dirty="0"/>
              <a:t>(obj.inner.print = obj.inner.print)(); </a:t>
            </a:r>
            <a:r>
              <a:rPr lang="pt-BR" altLang="zh-CN" dirty="0">
                <a:solidFill>
                  <a:srgbClr val="00B050"/>
                </a:solidFill>
              </a:rPr>
              <a:t>//num: 888 , this.num: 888 , this: Window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48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D4111-3A5B-4EDC-BE6B-29DA22E0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[</a:t>
            </a:r>
            <a:r>
              <a:rPr lang="zh-CN" altLang="en-US" dirty="0"/>
              <a:t>百度真题</a:t>
            </a:r>
            <a:r>
              <a:rPr lang="en-US" altLang="zh-CN" dirty="0"/>
              <a:t>] console.log</a:t>
            </a:r>
            <a:r>
              <a:rPr lang="zh-CN" altLang="en-US" dirty="0"/>
              <a:t>的输出？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BBD17-FD8B-4D89-AFCD-8B7B5CA0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var obj = {n: 1}</a:t>
            </a:r>
          </a:p>
          <a:p>
            <a:pPr marL="0" indent="0">
              <a:buNone/>
            </a:pPr>
            <a:r>
              <a:rPr lang="en-US" altLang="zh-CN" dirty="0"/>
              <a:t>var obj2 = obj</a:t>
            </a:r>
          </a:p>
          <a:p>
            <a:pPr marL="0" indent="0">
              <a:buNone/>
            </a:pPr>
            <a:r>
              <a:rPr lang="en-US" altLang="zh-CN" dirty="0"/>
              <a:t>obj2.n = 2</a:t>
            </a:r>
          </a:p>
          <a:p>
            <a:pPr marL="0" indent="0">
              <a:buNone/>
            </a:pPr>
            <a:r>
              <a:rPr lang="en-US" altLang="zh-CN" dirty="0"/>
              <a:t>console.log(</a:t>
            </a:r>
            <a:r>
              <a:rPr lang="en-US" altLang="zh-CN" dirty="0" err="1"/>
              <a:t>obj.n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86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9F9D6-A87B-4FC7-ACC3-F768209B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问：写一个可以将数字变成货币形式的函数。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FF1EA-35E6-4CE1-ABAA-AE08AA39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9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D4111-3A5B-4EDC-BE6B-29DA22E0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[</a:t>
            </a:r>
            <a:r>
              <a:rPr lang="zh-CN" altLang="en-US" dirty="0"/>
              <a:t>百度真题</a:t>
            </a:r>
            <a:r>
              <a:rPr lang="en-US" altLang="zh-CN" dirty="0"/>
              <a:t>] console.log</a:t>
            </a:r>
            <a:r>
              <a:rPr lang="zh-CN" altLang="en-US" dirty="0"/>
              <a:t>的输出？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BBD17-FD8B-4D89-AFCD-8B7B5CA0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var obj = {n: 1}</a:t>
            </a:r>
          </a:p>
          <a:p>
            <a:pPr marL="0" indent="0">
              <a:buNone/>
            </a:pPr>
            <a:r>
              <a:rPr lang="en-US" altLang="zh-CN" dirty="0"/>
              <a:t>var obj2 = obj</a:t>
            </a:r>
          </a:p>
          <a:p>
            <a:pPr marL="0" indent="0">
              <a:buNone/>
            </a:pPr>
            <a:r>
              <a:rPr lang="en-US" altLang="zh-CN" dirty="0"/>
              <a:t>obj2.n = 2</a:t>
            </a:r>
          </a:p>
          <a:p>
            <a:pPr marL="0" indent="0">
              <a:buNone/>
            </a:pPr>
            <a:r>
              <a:rPr lang="en-US" altLang="zh-CN" dirty="0"/>
              <a:t>console.log(</a:t>
            </a:r>
            <a:r>
              <a:rPr lang="en-US" altLang="zh-CN" dirty="0" err="1"/>
              <a:t>obj.n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6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D4111-3A5B-4EDC-BE6B-29DA22E0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[</a:t>
            </a:r>
            <a:r>
              <a:rPr lang="zh-CN" altLang="en-US" dirty="0"/>
              <a:t>百度真题</a:t>
            </a:r>
            <a:r>
              <a:rPr lang="en-US" altLang="zh-CN" dirty="0"/>
              <a:t>] console.log</a:t>
            </a:r>
            <a:r>
              <a:rPr lang="zh-CN" altLang="en-US" dirty="0"/>
              <a:t>的输出？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BBD17-FD8B-4D89-AFCD-8B7B5CA0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function fn1(a)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a.n</a:t>
            </a:r>
            <a:r>
              <a:rPr lang="en-US" altLang="zh-CN" dirty="0"/>
              <a:t> = 3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fn1(obj)</a:t>
            </a:r>
          </a:p>
          <a:p>
            <a:pPr marL="0" indent="0">
              <a:buNone/>
            </a:pPr>
            <a:r>
              <a:rPr lang="en-US" altLang="zh-CN" dirty="0"/>
              <a:t>console.log(</a:t>
            </a:r>
            <a:r>
              <a:rPr lang="en-US" altLang="zh-CN" dirty="0" err="1"/>
              <a:t>obj.n</a:t>
            </a:r>
            <a:r>
              <a:rPr lang="en-US" altLang="zh-CN" dirty="0"/>
              <a:t>)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8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D4111-3A5B-4EDC-BE6B-29DA22E0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[</a:t>
            </a:r>
            <a:r>
              <a:rPr lang="zh-CN" altLang="en-US" dirty="0"/>
              <a:t>百度真题</a:t>
            </a:r>
            <a:r>
              <a:rPr lang="en-US" altLang="zh-CN" dirty="0"/>
              <a:t>] console.log</a:t>
            </a:r>
            <a:r>
              <a:rPr lang="zh-CN" altLang="en-US" dirty="0"/>
              <a:t>的输出？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BBD17-FD8B-4D89-AFCD-8B7B5CA0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function fn1(a)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a.n</a:t>
            </a:r>
            <a:r>
              <a:rPr lang="en-US" altLang="zh-CN" dirty="0"/>
              <a:t> = 3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fn1(obj)</a:t>
            </a:r>
          </a:p>
          <a:p>
            <a:pPr marL="0" indent="0">
              <a:buNone/>
            </a:pPr>
            <a:r>
              <a:rPr lang="en-US" altLang="zh-CN" dirty="0"/>
              <a:t>console.log(</a:t>
            </a:r>
            <a:r>
              <a:rPr lang="en-US" altLang="zh-CN" dirty="0" err="1"/>
              <a:t>obj.n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00B050"/>
                </a:solidFill>
              </a:rPr>
              <a:t>// 3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3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D4111-3A5B-4EDC-BE6B-29DA22E0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[</a:t>
            </a:r>
            <a:r>
              <a:rPr lang="zh-CN" altLang="en-US" dirty="0"/>
              <a:t>百度真题</a:t>
            </a:r>
            <a:r>
              <a:rPr lang="en-US" altLang="zh-CN" dirty="0"/>
              <a:t>] console.log</a:t>
            </a:r>
            <a:r>
              <a:rPr lang="zh-CN" altLang="en-US" dirty="0"/>
              <a:t>的输出？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BBD17-FD8B-4D89-AFCD-8B7B5CA0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var a = {n: 1}</a:t>
            </a:r>
          </a:p>
          <a:p>
            <a:pPr marL="0" indent="0">
              <a:buNone/>
            </a:pPr>
            <a:r>
              <a:rPr lang="en-US" altLang="zh-CN" dirty="0"/>
              <a:t>var b = a</a:t>
            </a:r>
          </a:p>
          <a:p>
            <a:pPr marL="0" indent="0">
              <a:buNone/>
            </a:pPr>
            <a:r>
              <a:rPr lang="en-US" altLang="zh-CN" dirty="0" err="1"/>
              <a:t>a.x</a:t>
            </a:r>
            <a:r>
              <a:rPr lang="en-US" altLang="zh-CN" dirty="0"/>
              <a:t> = a = {n: 2}</a:t>
            </a:r>
            <a:endParaRPr lang="zh-CN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console.log(</a:t>
            </a:r>
            <a:r>
              <a:rPr lang="en-US" altLang="zh-CN" dirty="0" err="1"/>
              <a:t>a.n</a:t>
            </a:r>
            <a:r>
              <a:rPr lang="en-US" altLang="zh-CN" dirty="0"/>
              <a:t>, </a:t>
            </a:r>
            <a:r>
              <a:rPr lang="en-US" altLang="zh-CN" dirty="0" err="1"/>
              <a:t>b.n</a:t>
            </a:r>
            <a:r>
              <a:rPr lang="en-US" altLang="zh-CN" dirty="0"/>
              <a:t>)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console.log(</a:t>
            </a:r>
            <a:r>
              <a:rPr lang="en-US" altLang="zh-CN" dirty="0" err="1"/>
              <a:t>a.x</a:t>
            </a:r>
            <a:r>
              <a:rPr lang="en-US" altLang="zh-CN" dirty="0"/>
              <a:t>, </a:t>
            </a:r>
            <a:r>
              <a:rPr lang="en-US" altLang="zh-CN" dirty="0" err="1"/>
              <a:t>b.x</a:t>
            </a:r>
            <a:r>
              <a:rPr lang="en-US" altLang="zh-CN" dirty="0"/>
              <a:t>)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25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D4111-3A5B-4EDC-BE6B-29DA22E0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[</a:t>
            </a:r>
            <a:r>
              <a:rPr lang="zh-CN" altLang="en-US" dirty="0"/>
              <a:t>百度真题</a:t>
            </a:r>
            <a:r>
              <a:rPr lang="en-US" altLang="zh-CN" dirty="0"/>
              <a:t>] console.log</a:t>
            </a:r>
            <a:r>
              <a:rPr lang="zh-CN" altLang="en-US" dirty="0"/>
              <a:t>的输出？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BBD17-FD8B-4D89-AFCD-8B7B5CA0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var a = {n: 1}</a:t>
            </a:r>
          </a:p>
          <a:p>
            <a:pPr marL="0" indent="0">
              <a:buNone/>
            </a:pPr>
            <a:r>
              <a:rPr lang="en-US" altLang="zh-CN" dirty="0"/>
              <a:t>var b = a</a:t>
            </a:r>
          </a:p>
          <a:p>
            <a:pPr marL="0" indent="0">
              <a:buNone/>
            </a:pPr>
            <a:r>
              <a:rPr lang="en-US" altLang="zh-CN" dirty="0" err="1"/>
              <a:t>a.x</a:t>
            </a:r>
            <a:r>
              <a:rPr lang="en-US" altLang="zh-CN" dirty="0"/>
              <a:t> = a = {n: 2}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赋值的时候，是从右往左传递赋值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 但是有一个优先级的问题，</a:t>
            </a:r>
            <a:r>
              <a:rPr lang="en-US" altLang="zh-CN" dirty="0" err="1">
                <a:solidFill>
                  <a:srgbClr val="00B050"/>
                </a:solidFill>
              </a:rPr>
              <a:t>a.x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的优先级的问题比</a:t>
            </a:r>
            <a:r>
              <a:rPr lang="en-US" altLang="zh-CN" dirty="0">
                <a:solidFill>
                  <a:srgbClr val="00B050"/>
                </a:solidFill>
              </a:rPr>
              <a:t>= </a:t>
            </a:r>
            <a:r>
              <a:rPr lang="zh-CN" altLang="en-US" dirty="0">
                <a:solidFill>
                  <a:srgbClr val="00B050"/>
                </a:solidFill>
              </a:rPr>
              <a:t>号要高。</a:t>
            </a:r>
          </a:p>
          <a:p>
            <a:pPr marL="0" indent="0">
              <a:buNone/>
            </a:pPr>
            <a:r>
              <a:rPr lang="en-US" altLang="zh-CN" dirty="0"/>
              <a:t>console.log(</a:t>
            </a:r>
            <a:r>
              <a:rPr lang="en-US" altLang="zh-CN" dirty="0" err="1"/>
              <a:t>a.n</a:t>
            </a:r>
            <a:r>
              <a:rPr lang="en-US" altLang="zh-CN" dirty="0"/>
              <a:t>, </a:t>
            </a:r>
            <a:r>
              <a:rPr lang="en-US" altLang="zh-CN" dirty="0" err="1"/>
              <a:t>b.n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00B050"/>
                </a:solidFill>
              </a:rPr>
              <a:t>// 2 1</a:t>
            </a:r>
          </a:p>
          <a:p>
            <a:pPr marL="0" indent="0">
              <a:buNone/>
            </a:pPr>
            <a:r>
              <a:rPr lang="en-US" altLang="zh-CN" dirty="0"/>
              <a:t>console.log(</a:t>
            </a:r>
            <a:r>
              <a:rPr lang="en-US" altLang="zh-CN" dirty="0" err="1"/>
              <a:t>a.x</a:t>
            </a:r>
            <a:r>
              <a:rPr lang="en-US" altLang="zh-CN" dirty="0"/>
              <a:t>, </a:t>
            </a:r>
            <a:r>
              <a:rPr lang="en-US" altLang="zh-CN" dirty="0" err="1"/>
              <a:t>b.x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00B050"/>
                </a:solidFill>
              </a:rPr>
              <a:t>// undefined   { n: 2}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96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D4111-3A5B-4EDC-BE6B-29DA22E0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[</a:t>
            </a:r>
            <a:r>
              <a:rPr lang="zh-CN" altLang="en-US" dirty="0"/>
              <a:t>百度真题</a:t>
            </a:r>
            <a:r>
              <a:rPr lang="en-US" altLang="zh-CN" dirty="0"/>
              <a:t>] console.log</a:t>
            </a:r>
            <a:r>
              <a:rPr lang="zh-CN" altLang="en-US" dirty="0"/>
              <a:t>的输出？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BBD17-FD8B-4D89-AFCD-8B7B5CA0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var x = 10</a:t>
            </a:r>
          </a:p>
          <a:p>
            <a:pPr marL="0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fn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	console.log(x);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function show(f) {</a:t>
            </a:r>
          </a:p>
          <a:p>
            <a:pPr marL="0" indent="0">
              <a:buNone/>
            </a:pPr>
            <a:r>
              <a:rPr lang="en-US" altLang="zh-CN" dirty="0"/>
              <a:t>	var x = 20;</a:t>
            </a:r>
          </a:p>
          <a:p>
            <a:pPr marL="0" indent="0">
              <a:buNone/>
            </a:pPr>
            <a:r>
              <a:rPr lang="en-US" altLang="zh-CN" dirty="0"/>
              <a:t>	f();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show(</a:t>
            </a:r>
            <a:r>
              <a:rPr lang="en-US" altLang="zh-CN" dirty="0" err="1"/>
              <a:t>fn</a:t>
            </a:r>
            <a:r>
              <a:rPr lang="en-US" altLang="zh-CN" dirty="0"/>
              <a:t>)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8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D4111-3A5B-4EDC-BE6B-29DA22E0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[</a:t>
            </a:r>
            <a:r>
              <a:rPr lang="zh-CN" altLang="en-US" dirty="0"/>
              <a:t>百度真题</a:t>
            </a:r>
            <a:r>
              <a:rPr lang="en-US" altLang="zh-CN" dirty="0"/>
              <a:t>] console.log</a:t>
            </a:r>
            <a:r>
              <a:rPr lang="zh-CN" altLang="en-US" dirty="0"/>
              <a:t>的输出？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BBD17-FD8B-4D89-AFCD-8B7B5CA0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var x = 10</a:t>
            </a:r>
          </a:p>
          <a:p>
            <a:pPr marL="0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fn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	console.log(x);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function show(f) {</a:t>
            </a:r>
          </a:p>
          <a:p>
            <a:pPr marL="0" indent="0">
              <a:buNone/>
            </a:pPr>
            <a:r>
              <a:rPr lang="en-US" altLang="zh-CN" dirty="0"/>
              <a:t>	var x = 20;</a:t>
            </a:r>
          </a:p>
          <a:p>
            <a:pPr marL="0" indent="0">
              <a:buNone/>
            </a:pPr>
            <a:r>
              <a:rPr lang="en-US" altLang="zh-CN" dirty="0"/>
              <a:t>	f();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show(</a:t>
            </a:r>
            <a:r>
              <a:rPr lang="en-US" altLang="zh-CN" dirty="0" err="1"/>
              <a:t>fn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00B050"/>
                </a:solidFill>
              </a:rPr>
              <a:t>// 10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43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9F9D6-A87B-4FC7-ACC3-F768209B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问：以下</a:t>
            </a:r>
            <a:r>
              <a:rPr lang="en-US" altLang="zh-CN" dirty="0"/>
              <a:t>console.log</a:t>
            </a:r>
            <a:r>
              <a:rPr lang="zh-CN" altLang="en-US" dirty="0"/>
              <a:t>输出的是什么？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FF1EA-35E6-4CE1-ABAA-AE08AA39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var o1 = new Object();</a:t>
            </a:r>
          </a:p>
          <a:p>
            <a:pPr marL="0" indent="0">
              <a:buNone/>
            </a:pPr>
            <a:r>
              <a:rPr lang="en-US" altLang="zh-CN" dirty="0"/>
              <a:t>var o2 = o1;</a:t>
            </a:r>
          </a:p>
          <a:p>
            <a:pPr marL="0" indent="0">
              <a:buNone/>
            </a:pPr>
            <a:r>
              <a:rPr lang="en-US" altLang="zh-CN" dirty="0"/>
              <a:t>o2.name = ‘</a:t>
            </a:r>
            <a:r>
              <a:rPr lang="en-US" altLang="zh-CN" dirty="0" err="1"/>
              <a:t>CSSer</a:t>
            </a:r>
            <a:r>
              <a:rPr lang="en-US" altLang="zh-CN" dirty="0"/>
              <a:t>’;</a:t>
            </a:r>
          </a:p>
          <a:p>
            <a:pPr marL="0" indent="0">
              <a:buNone/>
            </a:pPr>
            <a:r>
              <a:rPr lang="en-US" altLang="zh-CN" dirty="0"/>
              <a:t>console.log(o1.name);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34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9F9D6-A87B-4FC7-ACC3-F768209B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问：以下</a:t>
            </a:r>
            <a:r>
              <a:rPr lang="en-US" altLang="zh-CN" dirty="0"/>
              <a:t>console.log</a:t>
            </a:r>
            <a:r>
              <a:rPr lang="zh-CN" altLang="en-US" dirty="0"/>
              <a:t>输出的是什么？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FF1EA-35E6-4CE1-ABAA-AE08AA39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var o1 = new Object();</a:t>
            </a:r>
          </a:p>
          <a:p>
            <a:pPr marL="0" indent="0">
              <a:buNone/>
            </a:pPr>
            <a:r>
              <a:rPr lang="en-US" altLang="zh-CN" dirty="0"/>
              <a:t>var o2 = o1;</a:t>
            </a:r>
          </a:p>
          <a:p>
            <a:pPr marL="0" indent="0">
              <a:buNone/>
            </a:pPr>
            <a:r>
              <a:rPr lang="en-US" altLang="zh-CN" dirty="0"/>
              <a:t>o2.name = ‘</a:t>
            </a:r>
            <a:r>
              <a:rPr lang="en-US" altLang="zh-CN" dirty="0" err="1"/>
              <a:t>CSSer</a:t>
            </a:r>
            <a:r>
              <a:rPr lang="en-US" altLang="zh-CN" dirty="0"/>
              <a:t>’;</a:t>
            </a:r>
          </a:p>
          <a:p>
            <a:pPr marL="0" indent="0">
              <a:buNone/>
            </a:pPr>
            <a:r>
              <a:rPr lang="en-US" altLang="zh-CN" dirty="0"/>
              <a:t>console.log(o1.name);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答案是：</a:t>
            </a:r>
            <a:r>
              <a:rPr lang="en-US" altLang="zh-CN" dirty="0" err="1"/>
              <a:t>CSSer</a:t>
            </a:r>
            <a:r>
              <a:rPr lang="zh-CN" altLang="en-US" dirty="0"/>
              <a:t>，考察对引用类型的理解。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隔壁王校长：话说，这题也他简单了吧。。。</a:t>
            </a:r>
          </a:p>
        </p:txBody>
      </p:sp>
    </p:spTree>
    <p:extLst>
      <p:ext uri="{BB962C8B-B14F-4D97-AF65-F5344CB8AC3E}">
        <p14:creationId xmlns:p14="http://schemas.microsoft.com/office/powerpoint/2010/main" val="396731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9F9D6-A87B-4FC7-ACC3-F768209B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问：以下</a:t>
            </a:r>
            <a:r>
              <a:rPr lang="en-US" altLang="zh-CN" dirty="0"/>
              <a:t>console.log</a:t>
            </a:r>
            <a:r>
              <a:rPr lang="zh-CN" altLang="en-US" dirty="0"/>
              <a:t>输出的是什么？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FF1EA-35E6-4CE1-ABAA-AE08AA39F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0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changeObjectProperty</a:t>
            </a:r>
            <a:r>
              <a:rPr lang="en-US" altLang="zh-CN" dirty="0"/>
              <a:t> (o)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o.siteUrl</a:t>
            </a:r>
            <a:r>
              <a:rPr lang="en-US" altLang="zh-CN" dirty="0"/>
              <a:t> = "http://www.csser.com/";</a:t>
            </a:r>
          </a:p>
          <a:p>
            <a:pPr marL="0" indent="0">
              <a:buNone/>
            </a:pPr>
            <a:r>
              <a:rPr lang="en-US" altLang="zh-CN" dirty="0"/>
              <a:t>    o = new Object();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o.siteUrl</a:t>
            </a:r>
            <a:r>
              <a:rPr lang="en-US" altLang="zh-CN" dirty="0"/>
              <a:t> = "http://www.popcg.com/";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CSSer</a:t>
            </a:r>
            <a:r>
              <a:rPr lang="en-US" altLang="zh-CN" dirty="0"/>
              <a:t> = new Object();</a:t>
            </a:r>
          </a:p>
          <a:p>
            <a:pPr marL="0" indent="0">
              <a:buNone/>
            </a:pPr>
            <a:r>
              <a:rPr lang="en-US" altLang="zh-CN" dirty="0" err="1"/>
              <a:t>changeObjectProperty</a:t>
            </a:r>
            <a:r>
              <a:rPr lang="en-US" altLang="zh-CN" dirty="0"/>
              <a:t>(</a:t>
            </a:r>
            <a:r>
              <a:rPr lang="en-US" altLang="zh-CN" dirty="0" err="1"/>
              <a:t>CSSer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console.log(</a:t>
            </a:r>
            <a:r>
              <a:rPr lang="en-US" altLang="zh-CN" dirty="0" err="1"/>
              <a:t>CSSer.siteUrl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41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9F9D6-A87B-4FC7-ACC3-F768209B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问：以下</a:t>
            </a:r>
            <a:r>
              <a:rPr lang="en-US" altLang="zh-CN" dirty="0"/>
              <a:t>console.log</a:t>
            </a:r>
            <a:r>
              <a:rPr lang="zh-CN" altLang="en-US" dirty="0"/>
              <a:t>输出的是什么？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FF1EA-35E6-4CE1-ABAA-AE08AA39F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changeObjectProperty</a:t>
            </a:r>
            <a:r>
              <a:rPr lang="en-US" altLang="zh-CN" dirty="0"/>
              <a:t> (o)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o.siteUrl</a:t>
            </a:r>
            <a:r>
              <a:rPr lang="en-US" altLang="zh-CN" dirty="0"/>
              <a:t> = "http://www.csser.com/";</a:t>
            </a:r>
          </a:p>
          <a:p>
            <a:pPr marL="0" indent="0">
              <a:buNone/>
            </a:pPr>
            <a:r>
              <a:rPr lang="en-US" altLang="zh-CN" dirty="0"/>
              <a:t>    o = new Object();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o.siteUrl</a:t>
            </a:r>
            <a:r>
              <a:rPr lang="en-US" altLang="zh-CN" dirty="0"/>
              <a:t> = "http://www.popcg.com/";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CSSer</a:t>
            </a:r>
            <a:r>
              <a:rPr lang="en-US" altLang="zh-CN" dirty="0"/>
              <a:t> = new Object();</a:t>
            </a:r>
          </a:p>
          <a:p>
            <a:pPr marL="0" indent="0">
              <a:buNone/>
            </a:pPr>
            <a:r>
              <a:rPr lang="en-US" altLang="zh-CN" dirty="0" err="1"/>
              <a:t>changeObjectProperty</a:t>
            </a:r>
            <a:r>
              <a:rPr lang="en-US" altLang="zh-CN" dirty="0"/>
              <a:t>(</a:t>
            </a:r>
            <a:r>
              <a:rPr lang="en-US" altLang="zh-CN" dirty="0" err="1"/>
              <a:t>CSSer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console.log(</a:t>
            </a:r>
            <a:r>
              <a:rPr lang="en-US" altLang="zh-CN" dirty="0" err="1"/>
              <a:t>CSSer.siteUrl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答案：</a:t>
            </a:r>
            <a:r>
              <a:rPr lang="en-US" altLang="zh-CN" dirty="0"/>
              <a:t>http://www.csser.com/ </a:t>
            </a:r>
          </a:p>
          <a:p>
            <a:pPr marL="0" indent="0">
              <a:buNone/>
            </a:pPr>
            <a:r>
              <a:rPr lang="zh-CN" altLang="en-US" dirty="0"/>
              <a:t>隔壁王校长：不算难，有点迷惑性</a:t>
            </a:r>
          </a:p>
        </p:txBody>
      </p:sp>
    </p:spTree>
    <p:extLst>
      <p:ext uri="{BB962C8B-B14F-4D97-AF65-F5344CB8AC3E}">
        <p14:creationId xmlns:p14="http://schemas.microsoft.com/office/powerpoint/2010/main" val="102120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9F9D6-A87B-4FC7-ACC3-F768209B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问：实现一个函数，将穿糖葫芦写法变为小驼峰写法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FF1EA-35E6-4CE1-ABAA-AE08AA39F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75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9F9D6-A87B-4FC7-ACC3-F768209B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问：实现在</a:t>
            </a:r>
            <a:r>
              <a:rPr lang="en-US" altLang="zh-CN" dirty="0" err="1"/>
              <a:t>textarea</a:t>
            </a:r>
            <a:r>
              <a:rPr lang="zh-CN" altLang="en-US" dirty="0"/>
              <a:t>中输入回车，输入字符串</a:t>
            </a:r>
            <a:r>
              <a:rPr lang="en-US" altLang="zh-CN" dirty="0"/>
              <a:t>{enter}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FF1EA-35E6-4CE1-ABAA-AE08AA39F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61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DB04A-9218-4EA1-BBC4-980E631C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问：何时</a:t>
            </a:r>
            <a:r>
              <a:rPr lang="en-US" altLang="zh-CN" dirty="0"/>
              <a:t>end</a:t>
            </a:r>
            <a:r>
              <a:rPr lang="zh-CN" altLang="en-US" dirty="0"/>
              <a:t>能够打印出来？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A16A6-92C3-46DE-8281-EC9EA46F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53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var t=true;</a:t>
            </a:r>
          </a:p>
          <a:p>
            <a:pPr marL="0" indent="0">
              <a:buNone/>
            </a:pPr>
            <a:r>
              <a:rPr lang="en-US" altLang="zh-CN" dirty="0" err="1"/>
              <a:t>setTimeout</a:t>
            </a:r>
            <a:r>
              <a:rPr lang="en-US" altLang="zh-CN" dirty="0"/>
              <a:t>(function(){</a:t>
            </a:r>
          </a:p>
          <a:p>
            <a:pPr marL="0" indent="0">
              <a:buNone/>
            </a:pPr>
            <a:r>
              <a:rPr lang="en-US" altLang="zh-CN" dirty="0"/>
              <a:t>    console.log(123);</a:t>
            </a:r>
          </a:p>
          <a:p>
            <a:pPr marL="0" indent="0">
              <a:buNone/>
            </a:pPr>
            <a:r>
              <a:rPr lang="en-US" altLang="zh-CN" dirty="0"/>
              <a:t>    t=false;</a:t>
            </a:r>
          </a:p>
          <a:p>
            <a:pPr marL="0" indent="0">
              <a:buNone/>
            </a:pPr>
            <a:r>
              <a:rPr lang="en-US" altLang="zh-CN" dirty="0"/>
              <a:t>},1000);</a:t>
            </a:r>
          </a:p>
          <a:p>
            <a:pPr marL="0" indent="0">
              <a:buNone/>
            </a:pPr>
            <a:r>
              <a:rPr lang="en-US" altLang="zh-CN" dirty="0"/>
              <a:t>while(t){}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console.log(‘end’);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73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6350</TotalTime>
  <Words>1129</Words>
  <Application>Microsoft Office PowerPoint</Application>
  <PresentationFormat>宽屏</PresentationFormat>
  <Paragraphs>158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JavaScript 面试题 4</vt:lpstr>
      <vt:lpstr>问：写一个可以将数字变成货币形式的函数。</vt:lpstr>
      <vt:lpstr>问：以下console.log输出的是什么？</vt:lpstr>
      <vt:lpstr>问：以下console.log输出的是什么？</vt:lpstr>
      <vt:lpstr>问：以下console.log输出的是什么？</vt:lpstr>
      <vt:lpstr>问：以下console.log输出的是什么？</vt:lpstr>
      <vt:lpstr>问：实现一个函数，将穿糖葫芦写法变为小驼峰写法</vt:lpstr>
      <vt:lpstr>问：实现在textarea中输入回车，输入字符串{enter}</vt:lpstr>
      <vt:lpstr>问：何时end能够打印出来？</vt:lpstr>
      <vt:lpstr>问：何时end能够打印出来？</vt:lpstr>
      <vt:lpstr>问：写出匹配固定电话的正则表达式</vt:lpstr>
      <vt:lpstr>问：[腾讯真题]实现一个lazyman</vt:lpstr>
      <vt:lpstr>问：[百度真题]浅拷贝和深拷贝</vt:lpstr>
      <vt:lpstr>问：[阿里真题]以下表达式的值</vt:lpstr>
      <vt:lpstr>问：[阿里真题]以下表达式的值</vt:lpstr>
      <vt:lpstr>问：[阿里真题]console.log的输出？</vt:lpstr>
      <vt:lpstr>问：[阿里真题]console.log的输出？</vt:lpstr>
      <vt:lpstr>问：[阿里真题]console.log的输出？</vt:lpstr>
      <vt:lpstr>问：[百度真题] console.log的输出？</vt:lpstr>
      <vt:lpstr>问：[百度真题] console.log的输出？</vt:lpstr>
      <vt:lpstr>问：[百度真题] console.log的输出？</vt:lpstr>
      <vt:lpstr>问：[百度真题] console.log的输出？</vt:lpstr>
      <vt:lpstr>问：[百度真题] console.log的输出？</vt:lpstr>
      <vt:lpstr>问：[百度真题] console.log的输出？</vt:lpstr>
      <vt:lpstr>问：[百度真题] console.log的输出？</vt:lpstr>
      <vt:lpstr>问：[百度真题] console.log的输出？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190</cp:revision>
  <dcterms:created xsi:type="dcterms:W3CDTF">2019-05-05T17:53:19Z</dcterms:created>
  <dcterms:modified xsi:type="dcterms:W3CDTF">2019-06-29T18:51:16Z</dcterms:modified>
</cp:coreProperties>
</file>