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5353D-621F-401B-80EE-AB40A044750D}" type="datetimeFigureOut">
              <a:rPr lang="zh-TW" altLang="en-US" smtClean="0"/>
              <a:t>2012/4/17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53028-9A86-4057-8A49-F3BA20ABB0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3028-9A86-4057-8A49-F3BA20ABB077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誰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53028-9A86-4057-8A49-F3BA20ABB077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9AB0-C69A-4A19-9F21-A3D3D5865744}" type="datetimeFigureOut">
              <a:rPr lang="zh-TW" altLang="en-US" smtClean="0"/>
              <a:pPr/>
              <a:t>2012/4/17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6EBD-5E35-4E55-A0A9-25FD5F1C7A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他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如螢幕大小 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Hello World</vt:lpstr>
      <vt:lpstr>你我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user</dc:creator>
  <cp:lastModifiedBy>user</cp:lastModifiedBy>
  <cp:revision>2</cp:revision>
  <dcterms:created xsi:type="dcterms:W3CDTF">2012-04-17T03:18:35Z</dcterms:created>
  <dcterms:modified xsi:type="dcterms:W3CDTF">2012-04-17T07:26:52Z</dcterms:modified>
</cp:coreProperties>
</file>