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"/>
  </p:notesMasterIdLst>
  <p:sldIdLst>
    <p:sldId id="642" r:id="rId2"/>
  </p:sldIdLst>
  <p:sldSz cx="35999738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7"/>
    <p:restoredTop sz="96766"/>
  </p:normalViewPr>
  <p:slideViewPr>
    <p:cSldViewPr snapToGrid="0" snapToObjects="1">
      <p:cViewPr>
        <p:scale>
          <a:sx n="56" d="100"/>
          <a:sy n="56" d="100"/>
        </p:scale>
        <p:origin x="-216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CTPIR</c:v>
                </c:pt>
                <c:pt idx="1">
                  <c:v>CTPIR-Diff</c:v>
                </c:pt>
                <c:pt idx="2">
                  <c:v>CTPIR-Logistic</c:v>
                </c:pt>
                <c:pt idx="3">
                  <c:v>CTPIR-Influence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0.19819999999999999</c:v>
                </c:pt>
                <c:pt idx="1">
                  <c:v>0.20649999999999999</c:v>
                </c:pt>
                <c:pt idx="2">
                  <c:v>0.2319</c:v>
                </c:pt>
                <c:pt idx="3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ED-4746-8570-B2A7009A11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852327221021317E-2"/>
                  <c:y val="-1.133929685109428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D16-2846-9DEC-1F862A5A57F6}"/>
                </c:ext>
              </c:extLst>
            </c:dLbl>
            <c:dLbl>
              <c:idx val="1"/>
              <c:layout>
                <c:manualLayout>
                  <c:x val="1.9247038810242822E-2"/>
                  <c:y val="2.267859370219024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D16-2846-9DEC-1F862A5A57F6}"/>
                </c:ext>
              </c:extLst>
            </c:dLbl>
            <c:dLbl>
              <c:idx val="2"/>
              <c:layout>
                <c:manualLayout>
                  <c:x val="1.7413987494981662E-2"/>
                  <c:y val="3.401789055328536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D16-2846-9DEC-1F862A5A57F6}"/>
                </c:ext>
              </c:extLst>
            </c:dLbl>
            <c:dLbl>
              <c:idx val="3"/>
              <c:layout>
                <c:manualLayout>
                  <c:x val="1.8330513152612277E-2"/>
                  <c:y val="3.401789055328536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D16-2846-9DEC-1F862A5A57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CTPIR</c:v>
                </c:pt>
                <c:pt idx="1">
                  <c:v>CTPIR-Diff</c:v>
                </c:pt>
                <c:pt idx="2">
                  <c:v>CTPIR-Logistic</c:v>
                </c:pt>
                <c:pt idx="3">
                  <c:v>CTPIR-Influence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0.12470000000000001</c:v>
                </c:pt>
                <c:pt idx="1">
                  <c:v>0.1268</c:v>
                </c:pt>
                <c:pt idx="2">
                  <c:v>0.16639999999999999</c:v>
                </c:pt>
                <c:pt idx="3">
                  <c:v>0.81040000000000001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ED-4746-8570-B2A7009A11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73901919"/>
        <c:axId val="335424015"/>
      </c:barChart>
      <c:catAx>
        <c:axId val="373901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600" dirty="0">
                    <a:solidFill>
                      <a:schemeClr val="tx1"/>
                    </a:solidFill>
                  </a:rPr>
                  <a:t>Variants</a:t>
                </a:r>
                <a:r>
                  <a:rPr lang="en-US" altLang="zh-CN" sz="3600" baseline="0" dirty="0">
                    <a:solidFill>
                      <a:schemeClr val="tx1"/>
                    </a:solidFill>
                  </a:rPr>
                  <a:t> of CTPIR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517483317830967"/>
              <c:y val="0.950044683079599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5424015"/>
        <c:crosses val="autoZero"/>
        <c:auto val="1"/>
        <c:lblAlgn val="ctr"/>
        <c:lblOffset val="100"/>
        <c:noMultiLvlLbl val="0"/>
      </c:catAx>
      <c:valAx>
        <c:axId val="335424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600" b="0" i="0" baseline="0" dirty="0">
                    <a:solidFill>
                      <a:schemeClr val="tx1"/>
                    </a:solidFill>
                    <a:effectLst/>
                  </a:rPr>
                  <a:t>Error performance</a:t>
                </a:r>
                <a:endParaRPr lang="zh-CN" altLang="zh-CN" sz="36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2.7495769728918414E-3"/>
              <c:y val="0.317023793505511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3901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CTPIR</c:v>
                </c:pt>
                <c:pt idx="1">
                  <c:v>CTPIR-Diff</c:v>
                </c:pt>
                <c:pt idx="2">
                  <c:v>CTPIR-Logistic</c:v>
                </c:pt>
                <c:pt idx="3">
                  <c:v>CTPIR-Influence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0.51290000000000002</c:v>
                </c:pt>
                <c:pt idx="1">
                  <c:v>0.54420000000000002</c:v>
                </c:pt>
                <c:pt idx="2">
                  <c:v>0.56930000000000003</c:v>
                </c:pt>
                <c:pt idx="3">
                  <c:v>1.0175000000000001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12-CC4A-9C69-4188C1FE76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1080090125504117E-2"/>
                  <c:y val="1.133929685109428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D12-CC4A-9C69-4188C1FE7612}"/>
                </c:ext>
              </c:extLst>
            </c:dLbl>
            <c:dLbl>
              <c:idx val="1"/>
              <c:layout>
                <c:manualLayout>
                  <c:x val="1.9247038810242822E-2"/>
                  <c:y val="1.133929685109512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D12-CC4A-9C69-4188C1FE7612}"/>
                </c:ext>
              </c:extLst>
            </c:dLbl>
            <c:dLbl>
              <c:idx val="2"/>
              <c:layout>
                <c:manualLayout>
                  <c:x val="1.9247038810242888E-2"/>
                  <c:y val="1.133929685109512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D12-CC4A-9C69-4188C1FE7612}"/>
                </c:ext>
              </c:extLst>
            </c:dLbl>
            <c:dLbl>
              <c:idx val="3"/>
              <c:layout>
                <c:manualLayout>
                  <c:x val="2.0163564467873367E-2"/>
                  <c:y val="2.267859370219024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D12-CC4A-9C69-4188C1FE76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CTPIR</c:v>
                </c:pt>
                <c:pt idx="1">
                  <c:v>CTPIR-Diff</c:v>
                </c:pt>
                <c:pt idx="2">
                  <c:v>CTPIR-Logistic</c:v>
                </c:pt>
                <c:pt idx="3">
                  <c:v>CTPIR-Influence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0.35449999999999998</c:v>
                </c:pt>
                <c:pt idx="1">
                  <c:v>0.37940000000000002</c:v>
                </c:pt>
                <c:pt idx="2">
                  <c:v>0.40010000000000001</c:v>
                </c:pt>
                <c:pt idx="3">
                  <c:v>0.81479999999999997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12-CC4A-9C69-4188C1FE76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73901919"/>
        <c:axId val="335424015"/>
      </c:barChart>
      <c:catAx>
        <c:axId val="373901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600" dirty="0">
                    <a:solidFill>
                      <a:schemeClr val="tx1"/>
                    </a:solidFill>
                  </a:rPr>
                  <a:t>Variants</a:t>
                </a:r>
                <a:r>
                  <a:rPr lang="en-US" altLang="zh-CN" sz="3600" baseline="0" dirty="0">
                    <a:solidFill>
                      <a:schemeClr val="tx1"/>
                    </a:solidFill>
                  </a:rPr>
                  <a:t> of CTPIR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5836324610286699"/>
              <c:y val="0.952312542449818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5424015"/>
        <c:crosses val="autoZero"/>
        <c:auto val="1"/>
        <c:lblAlgn val="ctr"/>
        <c:lblOffset val="100"/>
        <c:noMultiLvlLbl val="0"/>
      </c:catAx>
      <c:valAx>
        <c:axId val="335424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600" dirty="0">
                    <a:solidFill>
                      <a:schemeClr val="tx1"/>
                    </a:solidFill>
                  </a:rPr>
                  <a:t>Error performance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8.7263446489745415E-4"/>
              <c:y val="0.316887721943298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3901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050C8-99DE-5F41-A4BA-7DC815DCC436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1BA53-B83A-3944-AB9C-6C0A69F738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3534924"/>
            <a:ext cx="26999804" cy="7519835"/>
          </a:xfrm>
        </p:spPr>
        <p:txBody>
          <a:bodyPr anchor="b"/>
          <a:lstStyle>
            <a:lvl1pPr algn="ctr">
              <a:defRPr sz="177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1344752"/>
            <a:ext cx="26999804" cy="5214884"/>
          </a:xfrm>
        </p:spPr>
        <p:txBody>
          <a:bodyPr/>
          <a:lstStyle>
            <a:lvl1pPr marL="0" indent="0" algn="ctr">
              <a:buNone/>
              <a:defRPr sz="7086"/>
            </a:lvl1pPr>
            <a:lvl2pPr marL="1349974" indent="0" algn="ctr">
              <a:buNone/>
              <a:defRPr sz="5905"/>
            </a:lvl2pPr>
            <a:lvl3pPr marL="2699949" indent="0" algn="ctr">
              <a:buNone/>
              <a:defRPr sz="5315"/>
            </a:lvl3pPr>
            <a:lvl4pPr marL="4049923" indent="0" algn="ctr">
              <a:buNone/>
              <a:defRPr sz="4724"/>
            </a:lvl4pPr>
            <a:lvl5pPr marL="5399898" indent="0" algn="ctr">
              <a:buNone/>
              <a:defRPr sz="4724"/>
            </a:lvl5pPr>
            <a:lvl6pPr marL="6749872" indent="0" algn="ctr">
              <a:buNone/>
              <a:defRPr sz="4724"/>
            </a:lvl6pPr>
            <a:lvl7pPr marL="8099847" indent="0" algn="ctr">
              <a:buNone/>
              <a:defRPr sz="4724"/>
            </a:lvl7pPr>
            <a:lvl8pPr marL="9449821" indent="0" algn="ctr">
              <a:buNone/>
              <a:defRPr sz="4724"/>
            </a:lvl8pPr>
            <a:lvl9pPr marL="10799796" indent="0" algn="ctr">
              <a:buNone/>
              <a:defRPr sz="472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55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77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1149975"/>
            <a:ext cx="7762444" cy="183045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1149975"/>
            <a:ext cx="22837334" cy="18304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63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45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5384885"/>
            <a:ext cx="31049774" cy="8984801"/>
          </a:xfrm>
        </p:spPr>
        <p:txBody>
          <a:bodyPr anchor="b"/>
          <a:lstStyle>
            <a:lvl1pPr>
              <a:defRPr sz="177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4454685"/>
            <a:ext cx="31049774" cy="4724895"/>
          </a:xfrm>
        </p:spPr>
        <p:txBody>
          <a:bodyPr/>
          <a:lstStyle>
            <a:lvl1pPr marL="0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1pPr>
            <a:lvl2pPr marL="1349974" indent="0">
              <a:buNone/>
              <a:defRPr sz="5905">
                <a:solidFill>
                  <a:schemeClr val="tx1">
                    <a:tint val="75000"/>
                  </a:schemeClr>
                </a:solidFill>
              </a:defRPr>
            </a:lvl2pPr>
            <a:lvl3pPr marL="2699949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49923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3998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49872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099847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498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799796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054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5749874"/>
            <a:ext cx="15299889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5749874"/>
            <a:ext cx="15299889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189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149976"/>
            <a:ext cx="31049774" cy="4174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5294885"/>
            <a:ext cx="15229575" cy="2594941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7889827"/>
            <a:ext cx="15229575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5294885"/>
            <a:ext cx="15304578" cy="2594941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7889827"/>
            <a:ext cx="15304578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60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800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50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439968"/>
            <a:ext cx="11610852" cy="5039889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109933"/>
            <a:ext cx="18224867" cy="15349662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6"/>
            </a:lvl3pPr>
            <a:lvl4pPr>
              <a:defRPr sz="5905"/>
            </a:lvl4pPr>
            <a:lvl5pPr>
              <a:defRPr sz="5905"/>
            </a:lvl5pPr>
            <a:lvl6pPr>
              <a:defRPr sz="5905"/>
            </a:lvl6pPr>
            <a:lvl7pPr>
              <a:defRPr sz="5905"/>
            </a:lvl7pPr>
            <a:lvl8pPr>
              <a:defRPr sz="5905"/>
            </a:lvl8pPr>
            <a:lvl9pPr>
              <a:defRPr sz="59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479857"/>
            <a:ext cx="11610852" cy="12004738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252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439968"/>
            <a:ext cx="11610852" cy="5039889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109933"/>
            <a:ext cx="18224867" cy="15349662"/>
          </a:xfrm>
        </p:spPr>
        <p:txBody>
          <a:bodyPr anchor="t"/>
          <a:lstStyle>
            <a:lvl1pPr marL="0" indent="0">
              <a:buNone/>
              <a:defRPr sz="9449"/>
            </a:lvl1pPr>
            <a:lvl2pPr marL="1349974" indent="0">
              <a:buNone/>
              <a:defRPr sz="8268"/>
            </a:lvl2pPr>
            <a:lvl3pPr marL="2699949" indent="0">
              <a:buNone/>
              <a:defRPr sz="7086"/>
            </a:lvl3pPr>
            <a:lvl4pPr marL="4049923" indent="0">
              <a:buNone/>
              <a:defRPr sz="5905"/>
            </a:lvl4pPr>
            <a:lvl5pPr marL="5399898" indent="0">
              <a:buNone/>
              <a:defRPr sz="5905"/>
            </a:lvl5pPr>
            <a:lvl6pPr marL="6749872" indent="0">
              <a:buNone/>
              <a:defRPr sz="5905"/>
            </a:lvl6pPr>
            <a:lvl7pPr marL="8099847" indent="0">
              <a:buNone/>
              <a:defRPr sz="5905"/>
            </a:lvl7pPr>
            <a:lvl8pPr marL="9449821" indent="0">
              <a:buNone/>
              <a:defRPr sz="5905"/>
            </a:lvl8pPr>
            <a:lvl9pPr marL="10799796" indent="0">
              <a:buNone/>
              <a:defRPr sz="590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479857"/>
            <a:ext cx="11610852" cy="12004738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128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149976"/>
            <a:ext cx="31049774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5749874"/>
            <a:ext cx="31049774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0019561"/>
            <a:ext cx="8099941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ED1E0-DE0A-A642-84CF-4887CAB59A4F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0019561"/>
            <a:ext cx="1214991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0019561"/>
            <a:ext cx="8099941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0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699949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4987" indent="-674987" algn="l" defTabSz="2699949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4962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2pPr>
      <a:lvl3pPr marL="3374936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3pPr>
      <a:lvl4pPr marL="4724911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4885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4859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4834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4808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4783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49974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699949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49923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399898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49872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099847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49821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799796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C8BEA9FE-C034-0587-D818-5B929849B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3519979"/>
              </p:ext>
            </p:extLst>
          </p:nvPr>
        </p:nvGraphicFramePr>
        <p:xfrm>
          <a:off x="1399686" y="5199767"/>
          <a:ext cx="13856677" cy="11199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D55009CD-25F5-D519-D4DC-C8386897B0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4012488"/>
              </p:ext>
            </p:extLst>
          </p:nvPr>
        </p:nvGraphicFramePr>
        <p:xfrm>
          <a:off x="15573671" y="5199766"/>
          <a:ext cx="13856677" cy="11199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086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114593</TotalTime>
  <Words>18</Words>
  <Application>Microsoft Macintosh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宗 畅</cp:lastModifiedBy>
  <cp:revision>973</cp:revision>
  <dcterms:created xsi:type="dcterms:W3CDTF">2021-02-28T13:36:00Z</dcterms:created>
  <dcterms:modified xsi:type="dcterms:W3CDTF">2022-08-10T13:43:10Z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4BD62B8159C64F1A8D6E18010CD29351</vt:lpwstr>
  </property>
  <property fmtid="{D5CDD505-2E9C-101B-9397-08002B2CF9AE}" pid="3" name="KSOProductBuildVer">
    <vt:lpwstr>2052-11.1.0.11365</vt:lpwstr>
  </property>
</Properties>
</file>