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4"/>
  </p:notesMasterIdLst>
  <p:sldIdLst>
    <p:sldId id="640" r:id="rId2"/>
    <p:sldId id="641" r:id="rId3"/>
  </p:sldIdLst>
  <p:sldSz cx="2519997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70"/>
    <p:restoredTop sz="96766"/>
  </p:normalViewPr>
  <p:slideViewPr>
    <p:cSldViewPr snapToGrid="0" snapToObjects="1">
      <p:cViewPr varScale="1">
        <p:scale>
          <a:sx n="41" d="100"/>
          <a:sy n="41" d="100"/>
        </p:scale>
        <p:origin x="252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  <a:tailEnd w="lg" len="lg"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</c:v>
                </c:pt>
                <c:pt idx="1">
                  <c:v>11</c:v>
                </c:pt>
                <c:pt idx="2">
                  <c:v>14</c:v>
                </c:pt>
                <c:pt idx="3">
                  <c:v>16</c:v>
                </c:pt>
                <c:pt idx="4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F0-C140-B5FA-0030116683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731340927"/>
        <c:axId val="768348751"/>
      </c:lineChart>
      <c:catAx>
        <c:axId val="73134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8348751"/>
        <c:crosses val="autoZero"/>
        <c:auto val="1"/>
        <c:lblAlgn val="ctr"/>
        <c:lblOffset val="100"/>
        <c:noMultiLvlLbl val="0"/>
      </c:catAx>
      <c:valAx>
        <c:axId val="76834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1340927"/>
        <c:crosses val="autoZero"/>
        <c:crossBetween val="between"/>
      </c:valAx>
      <c:spPr>
        <a:noFill/>
        <a:ln w="222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ln w="50800" cap="rnd">
              <a:solidFill>
                <a:srgbClr val="FF0000"/>
              </a:solidFill>
              <a:round/>
              <a:tailEnd type="none" w="lg" len="lg"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  <a:tailEnd w="med" len="med"/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5</c:v>
                </c:pt>
                <c:pt idx="5">
                  <c:v>6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6A-214A-A68F-E0990B97FC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731340927"/>
        <c:axId val="768348751"/>
      </c:lineChart>
      <c:catAx>
        <c:axId val="73134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8348751"/>
        <c:crosses val="autoZero"/>
        <c:auto val="1"/>
        <c:lblAlgn val="ctr"/>
        <c:lblOffset val="100"/>
        <c:noMultiLvlLbl val="0"/>
      </c:catAx>
      <c:valAx>
        <c:axId val="76834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1340927"/>
        <c:crosses val="autoZero"/>
        <c:crossBetween val="between"/>
      </c:valAx>
      <c:spPr>
        <a:noFill/>
        <a:ln w="222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ln w="50800" cap="rnd">
              <a:solidFill>
                <a:srgbClr val="FF0000"/>
              </a:solidFill>
              <a:round/>
              <a:tailEnd type="none" w="lg" len="lg"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  <a:tailEnd w="med" len="med"/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5</c:v>
                </c:pt>
                <c:pt idx="6">
                  <c:v>10</c:v>
                </c:pt>
                <c:pt idx="7">
                  <c:v>11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6A-EE47-817D-80CB86014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731340927"/>
        <c:axId val="768348751"/>
      </c:lineChart>
      <c:catAx>
        <c:axId val="73134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8348751"/>
        <c:crosses val="autoZero"/>
        <c:auto val="1"/>
        <c:lblAlgn val="ctr"/>
        <c:lblOffset val="100"/>
        <c:noMultiLvlLbl val="0"/>
      </c:catAx>
      <c:valAx>
        <c:axId val="76834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1340927"/>
        <c:crosses val="autoZero"/>
        <c:crossBetween val="between"/>
      </c:valAx>
      <c:spPr>
        <a:noFill/>
        <a:ln w="222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ln w="50800" cap="rnd">
              <a:solidFill>
                <a:srgbClr val="FF0000"/>
              </a:solidFill>
              <a:round/>
              <a:tailEnd type="none" w="lg" len="lg"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  <a:tailEnd w="med" len="med"/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3</c:v>
                </c:pt>
                <c:pt idx="5">
                  <c:v>6</c:v>
                </c:pt>
                <c:pt idx="6">
                  <c:v>11</c:v>
                </c:pt>
                <c:pt idx="7">
                  <c:v>20</c:v>
                </c:pt>
                <c:pt idx="8">
                  <c:v>24</c:v>
                </c:pt>
                <c:pt idx="9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B4-A34F-BF52-6F0261B232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731340927"/>
        <c:axId val="768348751"/>
      </c:lineChart>
      <c:catAx>
        <c:axId val="73134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8348751"/>
        <c:crosses val="autoZero"/>
        <c:auto val="1"/>
        <c:lblAlgn val="ctr"/>
        <c:lblOffset val="100"/>
        <c:noMultiLvlLbl val="0"/>
      </c:catAx>
      <c:valAx>
        <c:axId val="76834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1340927"/>
        <c:crosses val="autoZero"/>
        <c:crossBetween val="between"/>
      </c:valAx>
      <c:spPr>
        <a:noFill/>
        <a:ln w="222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  <a:tailEnd w="lg" len="lg"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11</c:v>
                </c:pt>
                <c:pt idx="2">
                  <c:v>16</c:v>
                </c:pt>
                <c:pt idx="3">
                  <c:v>17</c:v>
                </c:pt>
                <c:pt idx="4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D6-B24E-AC3A-205645889F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731340927"/>
        <c:axId val="768348751"/>
      </c:lineChart>
      <c:catAx>
        <c:axId val="73134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8348751"/>
        <c:crosses val="autoZero"/>
        <c:auto val="1"/>
        <c:lblAlgn val="ctr"/>
        <c:lblOffset val="100"/>
        <c:noMultiLvlLbl val="0"/>
      </c:catAx>
      <c:valAx>
        <c:axId val="76834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1340927"/>
        <c:crosses val="autoZero"/>
        <c:crossBetween val="between"/>
      </c:valAx>
      <c:spPr>
        <a:noFill/>
        <a:ln w="222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  <a:tailEnd w="lg" len="lg"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62-9241-A721-73158D5F84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731340927"/>
        <c:axId val="768348751"/>
      </c:lineChart>
      <c:catAx>
        <c:axId val="73134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8348751"/>
        <c:crosses val="autoZero"/>
        <c:auto val="1"/>
        <c:lblAlgn val="ctr"/>
        <c:lblOffset val="100"/>
        <c:noMultiLvlLbl val="0"/>
      </c:catAx>
      <c:valAx>
        <c:axId val="76834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1340927"/>
        <c:crosses val="autoZero"/>
        <c:crossBetween val="between"/>
      </c:valAx>
      <c:spPr>
        <a:noFill/>
        <a:ln w="222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  <a:tailEnd w="lg" len="lg"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7</c:v>
                </c:pt>
                <c:pt idx="3">
                  <c:v>10</c:v>
                </c:pt>
                <c:pt idx="4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EF6-5540-AA33-F7FF046219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731340927"/>
        <c:axId val="768348751"/>
      </c:lineChart>
      <c:catAx>
        <c:axId val="73134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8348751"/>
        <c:crosses val="autoZero"/>
        <c:auto val="1"/>
        <c:lblAlgn val="ctr"/>
        <c:lblOffset val="100"/>
        <c:noMultiLvlLbl val="0"/>
      </c:catAx>
      <c:valAx>
        <c:axId val="76834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1340927"/>
        <c:crosses val="autoZero"/>
        <c:crossBetween val="between"/>
      </c:valAx>
      <c:spPr>
        <a:noFill/>
        <a:ln w="222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  <a:tailEnd w="lg" len="lg"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16</c:v>
                </c:pt>
                <c:pt idx="3">
                  <c:v>17</c:v>
                </c:pt>
                <c:pt idx="4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D6-8345-B026-4F4DDA4E55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731340927"/>
        <c:axId val="768348751"/>
      </c:lineChart>
      <c:catAx>
        <c:axId val="73134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8348751"/>
        <c:crosses val="autoZero"/>
        <c:auto val="1"/>
        <c:lblAlgn val="ctr"/>
        <c:lblOffset val="100"/>
        <c:noMultiLvlLbl val="0"/>
      </c:catAx>
      <c:valAx>
        <c:axId val="76834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1340927"/>
        <c:crosses val="autoZero"/>
        <c:crossBetween val="between"/>
      </c:valAx>
      <c:spPr>
        <a:noFill/>
        <a:ln w="222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  <a:tailEnd w="lg" len="lg"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7</c:v>
                </c:pt>
                <c:pt idx="2">
                  <c:v>18</c:v>
                </c:pt>
                <c:pt idx="3">
                  <c:v>19</c:v>
                </c:pt>
                <c:pt idx="4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EF-1547-B782-7A43F7A75B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731340927"/>
        <c:axId val="768348751"/>
      </c:lineChart>
      <c:catAx>
        <c:axId val="73134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8348751"/>
        <c:crosses val="autoZero"/>
        <c:auto val="1"/>
        <c:lblAlgn val="ctr"/>
        <c:lblOffset val="100"/>
        <c:noMultiLvlLbl val="0"/>
      </c:catAx>
      <c:valAx>
        <c:axId val="76834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1340927"/>
        <c:crosses val="autoZero"/>
        <c:crossBetween val="between"/>
      </c:valAx>
      <c:spPr>
        <a:noFill/>
        <a:ln w="222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ln w="50800" cap="rnd">
              <a:solidFill>
                <a:srgbClr val="FF0000"/>
              </a:solidFill>
              <a:round/>
              <a:tailEnd type="none" w="lg" len="lg"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  <a:tailEnd w="med" len="med"/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10</c:v>
                </c:pt>
                <c:pt idx="8">
                  <c:v>14</c:v>
                </c:pt>
                <c:pt idx="9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EE9-2C4C-9DE9-C001D0A82E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731340927"/>
        <c:axId val="768348751"/>
      </c:lineChart>
      <c:catAx>
        <c:axId val="73134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8348751"/>
        <c:crosses val="autoZero"/>
        <c:auto val="1"/>
        <c:lblAlgn val="ctr"/>
        <c:lblOffset val="100"/>
        <c:noMultiLvlLbl val="0"/>
      </c:catAx>
      <c:valAx>
        <c:axId val="76834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1340927"/>
        <c:crosses val="autoZero"/>
        <c:crossBetween val="between"/>
      </c:valAx>
      <c:spPr>
        <a:noFill/>
        <a:ln w="222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ln w="50800" cap="rnd">
              <a:solidFill>
                <a:srgbClr val="FF0000"/>
              </a:solidFill>
              <a:round/>
              <a:tailEnd type="none" w="lg" len="lg"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  <a:tailEnd w="med" len="med"/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8</c:v>
                </c:pt>
                <c:pt idx="4">
                  <c:v>8</c:v>
                </c:pt>
                <c:pt idx="5">
                  <c:v>13</c:v>
                </c:pt>
                <c:pt idx="6">
                  <c:v>30</c:v>
                </c:pt>
                <c:pt idx="7">
                  <c:v>36</c:v>
                </c:pt>
                <c:pt idx="8">
                  <c:v>41</c:v>
                </c:pt>
                <c:pt idx="9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C7-FC44-8DA0-87C3777B1A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731340927"/>
        <c:axId val="768348751"/>
      </c:lineChart>
      <c:catAx>
        <c:axId val="73134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8348751"/>
        <c:crosses val="autoZero"/>
        <c:auto val="1"/>
        <c:lblAlgn val="ctr"/>
        <c:lblOffset val="100"/>
        <c:noMultiLvlLbl val="0"/>
      </c:catAx>
      <c:valAx>
        <c:axId val="76834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1340927"/>
        <c:crosses val="autoZero"/>
        <c:crossBetween val="between"/>
      </c:valAx>
      <c:spPr>
        <a:noFill/>
        <a:ln w="222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ln w="50800" cap="rnd">
              <a:solidFill>
                <a:srgbClr val="FF0000"/>
              </a:solidFill>
              <a:round/>
              <a:tailEnd type="none" w="lg" len="lg"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  <a:tailEnd w="med" len="med"/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13</c:v>
                </c:pt>
                <c:pt idx="1">
                  <c:v>16</c:v>
                </c:pt>
                <c:pt idx="2">
                  <c:v>18</c:v>
                </c:pt>
                <c:pt idx="3">
                  <c:v>30</c:v>
                </c:pt>
                <c:pt idx="4">
                  <c:v>37</c:v>
                </c:pt>
                <c:pt idx="5">
                  <c:v>40</c:v>
                </c:pt>
                <c:pt idx="6">
                  <c:v>48</c:v>
                </c:pt>
                <c:pt idx="7">
                  <c:v>50</c:v>
                </c:pt>
                <c:pt idx="8">
                  <c:v>52</c:v>
                </c:pt>
                <c:pt idx="9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A4-E446-9D77-C6C2ABF782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731340927"/>
        <c:axId val="768348751"/>
      </c:lineChart>
      <c:catAx>
        <c:axId val="73134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8348751"/>
        <c:crosses val="autoZero"/>
        <c:auto val="1"/>
        <c:lblAlgn val="ctr"/>
        <c:lblOffset val="100"/>
        <c:noMultiLvlLbl val="0"/>
      </c:catAx>
      <c:valAx>
        <c:axId val="76834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1340927"/>
        <c:crosses val="autoZero"/>
        <c:crossBetween val="between"/>
      </c:valAx>
      <c:spPr>
        <a:noFill/>
        <a:ln w="222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050C8-99DE-5F41-A4BA-7DC815DCC436}" type="datetimeFigureOut">
              <a:rPr kumimoji="1" lang="zh-CN" altLang="en-US" smtClean="0"/>
              <a:t>2022/8/6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1143000"/>
            <a:ext cx="3600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1BA53-B83A-3944-AB9C-6C0A69F738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3534924"/>
            <a:ext cx="21419979" cy="7519835"/>
          </a:xfrm>
        </p:spPr>
        <p:txBody>
          <a:bodyPr anchor="b"/>
          <a:lstStyle>
            <a:lvl1pPr algn="ctr">
              <a:defRPr sz="165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11344752"/>
            <a:ext cx="18899981" cy="5214884"/>
          </a:xfrm>
        </p:spPr>
        <p:txBody>
          <a:bodyPr/>
          <a:lstStyle>
            <a:lvl1pPr marL="0" indent="0" algn="ctr">
              <a:buNone/>
              <a:defRPr sz="6614"/>
            </a:lvl1pPr>
            <a:lvl2pPr marL="1259997" indent="0" algn="ctr">
              <a:buNone/>
              <a:defRPr sz="5512"/>
            </a:lvl2pPr>
            <a:lvl3pPr marL="2519995" indent="0" algn="ctr">
              <a:buNone/>
              <a:defRPr sz="4961"/>
            </a:lvl3pPr>
            <a:lvl4pPr marL="3779992" indent="0" algn="ctr">
              <a:buNone/>
              <a:defRPr sz="4409"/>
            </a:lvl4pPr>
            <a:lvl5pPr marL="5039990" indent="0" algn="ctr">
              <a:buNone/>
              <a:defRPr sz="4409"/>
            </a:lvl5pPr>
            <a:lvl6pPr marL="6299987" indent="0" algn="ctr">
              <a:buNone/>
              <a:defRPr sz="4409"/>
            </a:lvl6pPr>
            <a:lvl7pPr marL="7559985" indent="0" algn="ctr">
              <a:buNone/>
              <a:defRPr sz="4409"/>
            </a:lvl7pPr>
            <a:lvl8pPr marL="8819982" indent="0" algn="ctr">
              <a:buNone/>
              <a:defRPr sz="4409"/>
            </a:lvl8pPr>
            <a:lvl9pPr marL="10079980" indent="0" algn="ctr">
              <a:buNone/>
              <a:defRPr sz="440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299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652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1149975"/>
            <a:ext cx="5433745" cy="183045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1149975"/>
            <a:ext cx="15986234" cy="18304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813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33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5384888"/>
            <a:ext cx="21734978" cy="8984801"/>
          </a:xfrm>
        </p:spPr>
        <p:txBody>
          <a:bodyPr anchor="b"/>
          <a:lstStyle>
            <a:lvl1pPr>
              <a:defRPr sz="165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14454688"/>
            <a:ext cx="21734978" cy="4724895"/>
          </a:xfrm>
        </p:spPr>
        <p:txBody>
          <a:bodyPr/>
          <a:lstStyle>
            <a:lvl1pPr marL="0" indent="0">
              <a:buNone/>
              <a:defRPr sz="6614">
                <a:solidFill>
                  <a:schemeClr val="tx1"/>
                </a:solidFill>
              </a:defRPr>
            </a:lvl1pPr>
            <a:lvl2pPr marL="1259997" indent="0">
              <a:buNone/>
              <a:defRPr sz="5512">
                <a:solidFill>
                  <a:schemeClr val="tx1">
                    <a:tint val="75000"/>
                  </a:schemeClr>
                </a:solidFill>
              </a:defRPr>
            </a:lvl2pPr>
            <a:lvl3pPr marL="2519995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3pPr>
            <a:lvl4pPr marL="377999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4pPr>
            <a:lvl5pPr marL="503999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5pPr>
            <a:lvl6pPr marL="6299987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6pPr>
            <a:lvl7pPr marL="7559985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7pPr>
            <a:lvl8pPr marL="881998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8pPr>
            <a:lvl9pPr marL="1007998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847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5749874"/>
            <a:ext cx="10709989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5749874"/>
            <a:ext cx="10709989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761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1149979"/>
            <a:ext cx="21734978" cy="417491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3" y="5294885"/>
            <a:ext cx="10660769" cy="2594941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3" y="7889827"/>
            <a:ext cx="10660769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5294885"/>
            <a:ext cx="10713272" cy="2594941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7889827"/>
            <a:ext cx="10713272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304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79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914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1439968"/>
            <a:ext cx="8127648" cy="503988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3109937"/>
            <a:ext cx="12757487" cy="15349662"/>
          </a:xfrm>
        </p:spPr>
        <p:txBody>
          <a:bodyPr/>
          <a:lstStyle>
            <a:lvl1pPr>
              <a:defRPr sz="8819"/>
            </a:lvl1pPr>
            <a:lvl2pPr>
              <a:defRPr sz="7717"/>
            </a:lvl2pPr>
            <a:lvl3pPr>
              <a:defRPr sz="6614"/>
            </a:lvl3pPr>
            <a:lvl4pPr>
              <a:defRPr sz="5512"/>
            </a:lvl4pPr>
            <a:lvl5pPr>
              <a:defRPr sz="5512"/>
            </a:lvl5pPr>
            <a:lvl6pPr>
              <a:defRPr sz="5512"/>
            </a:lvl6pPr>
            <a:lvl7pPr>
              <a:defRPr sz="5512"/>
            </a:lvl7pPr>
            <a:lvl8pPr>
              <a:defRPr sz="5512"/>
            </a:lvl8pPr>
            <a:lvl9pPr>
              <a:defRPr sz="551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6479857"/>
            <a:ext cx="8127648" cy="12004738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09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1439968"/>
            <a:ext cx="8127648" cy="503988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3109937"/>
            <a:ext cx="12757487" cy="15349662"/>
          </a:xfrm>
        </p:spPr>
        <p:txBody>
          <a:bodyPr anchor="t"/>
          <a:lstStyle>
            <a:lvl1pPr marL="0" indent="0">
              <a:buNone/>
              <a:defRPr sz="8819"/>
            </a:lvl1pPr>
            <a:lvl2pPr marL="1259997" indent="0">
              <a:buNone/>
              <a:defRPr sz="7717"/>
            </a:lvl2pPr>
            <a:lvl3pPr marL="2519995" indent="0">
              <a:buNone/>
              <a:defRPr sz="6614"/>
            </a:lvl3pPr>
            <a:lvl4pPr marL="3779992" indent="0">
              <a:buNone/>
              <a:defRPr sz="5512"/>
            </a:lvl4pPr>
            <a:lvl5pPr marL="5039990" indent="0">
              <a:buNone/>
              <a:defRPr sz="5512"/>
            </a:lvl5pPr>
            <a:lvl6pPr marL="6299987" indent="0">
              <a:buNone/>
              <a:defRPr sz="5512"/>
            </a:lvl6pPr>
            <a:lvl7pPr marL="7559985" indent="0">
              <a:buNone/>
              <a:defRPr sz="5512"/>
            </a:lvl7pPr>
            <a:lvl8pPr marL="8819982" indent="0">
              <a:buNone/>
              <a:defRPr sz="5512"/>
            </a:lvl8pPr>
            <a:lvl9pPr marL="10079980" indent="0">
              <a:buNone/>
              <a:defRPr sz="551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6479857"/>
            <a:ext cx="8127648" cy="12004738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318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1149979"/>
            <a:ext cx="21734978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5749874"/>
            <a:ext cx="21734978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20019564"/>
            <a:ext cx="5669994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ED1E0-DE0A-A642-84CF-4887CAB59A4F}" type="datetimeFigureOut">
              <a:rPr kumimoji="1" lang="zh-CN" altLang="en-US" smtClean="0"/>
              <a:t>2022/8/6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20019564"/>
            <a:ext cx="8504992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20019564"/>
            <a:ext cx="5669994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206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519995" rtl="0" eaLnBrk="1" latinLnBrk="0" hangingPunct="1">
        <a:lnSpc>
          <a:spcPct val="90000"/>
        </a:lnSpc>
        <a:spcBef>
          <a:spcPct val="0"/>
        </a:spcBef>
        <a:buNone/>
        <a:defRPr sz="121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999" indent="-629999" algn="l" defTabSz="2519995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7717" kern="1200">
          <a:solidFill>
            <a:schemeClr val="tx1"/>
          </a:solidFill>
          <a:latin typeface="+mn-lt"/>
          <a:ea typeface="+mn-ea"/>
          <a:cs typeface="+mn-cs"/>
        </a:defRPr>
      </a:lvl1pPr>
      <a:lvl2pPr marL="188999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14999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3pPr>
      <a:lvl4pPr marL="440999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66998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92998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818998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944998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70997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5999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9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03999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29998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755998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881998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07998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7" Type="http://schemas.openxmlformats.org/officeDocument/2006/relationships/chart" Target="../charts/chart12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EC32ABBF-7CDA-A7C7-988C-167F7BC638D3}"/>
              </a:ext>
            </a:extLst>
          </p:cNvPr>
          <p:cNvGraphicFramePr/>
          <p:nvPr/>
        </p:nvGraphicFramePr>
        <p:xfrm>
          <a:off x="1178500" y="8507896"/>
          <a:ext cx="6827579" cy="4600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6086F2B1-43EC-A23E-C612-1463F6A28479}"/>
              </a:ext>
            </a:extLst>
          </p:cNvPr>
          <p:cNvGraphicFramePr/>
          <p:nvPr/>
        </p:nvGraphicFramePr>
        <p:xfrm>
          <a:off x="8246518" y="8507896"/>
          <a:ext cx="6827579" cy="4600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E49E702B-7D5C-434B-69FC-59449466D72F}"/>
              </a:ext>
            </a:extLst>
          </p:cNvPr>
          <p:cNvGraphicFramePr/>
          <p:nvPr/>
        </p:nvGraphicFramePr>
        <p:xfrm>
          <a:off x="15154244" y="8507896"/>
          <a:ext cx="6827579" cy="4600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5940DC55-EF30-3BA2-EF37-9E2C3D418E77}"/>
              </a:ext>
            </a:extLst>
          </p:cNvPr>
          <p:cNvGraphicFramePr/>
          <p:nvPr/>
        </p:nvGraphicFramePr>
        <p:xfrm>
          <a:off x="1178500" y="13091629"/>
          <a:ext cx="6827579" cy="4600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05A195C5-8B1D-C656-8B8A-B37A8782AD82}"/>
              </a:ext>
            </a:extLst>
          </p:cNvPr>
          <p:cNvGraphicFramePr/>
          <p:nvPr/>
        </p:nvGraphicFramePr>
        <p:xfrm>
          <a:off x="8246518" y="13091629"/>
          <a:ext cx="6827579" cy="4600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0054940E-D01D-9206-7112-7937A6265A6D}"/>
              </a:ext>
            </a:extLst>
          </p:cNvPr>
          <p:cNvGraphicFramePr/>
          <p:nvPr/>
        </p:nvGraphicFramePr>
        <p:xfrm>
          <a:off x="15154244" y="13091629"/>
          <a:ext cx="6827579" cy="4600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01D7A3BA-E155-A433-5D4F-E8B267E7E64E}"/>
              </a:ext>
            </a:extLst>
          </p:cNvPr>
          <p:cNvSpPr txBox="1"/>
          <p:nvPr/>
        </p:nvSpPr>
        <p:spPr>
          <a:xfrm>
            <a:off x="9793033" y="3384462"/>
            <a:ext cx="3734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APS Citation Trajectories</a:t>
            </a:r>
            <a:endParaRPr kumimoji="1" lang="zh-CN" altLang="en-US" sz="2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5E76032-5960-2C19-26F9-41EF63F30401}"/>
              </a:ext>
            </a:extLst>
          </p:cNvPr>
          <p:cNvSpPr/>
          <p:nvPr/>
        </p:nvSpPr>
        <p:spPr>
          <a:xfrm rot="16200000">
            <a:off x="-535985" y="12799241"/>
            <a:ext cx="26966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3200" b="0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Citation counts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6554CA0-4633-19FD-BA5C-153839446650}"/>
              </a:ext>
            </a:extLst>
          </p:cNvPr>
          <p:cNvSpPr/>
          <p:nvPr/>
        </p:nvSpPr>
        <p:spPr>
          <a:xfrm>
            <a:off x="11773050" y="17782873"/>
            <a:ext cx="10523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3200" b="0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Years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51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876E53CB-FAB8-4BC8-CD0F-6A4287C89160}"/>
              </a:ext>
            </a:extLst>
          </p:cNvPr>
          <p:cNvGraphicFramePr/>
          <p:nvPr/>
        </p:nvGraphicFramePr>
        <p:xfrm>
          <a:off x="1178501" y="8507896"/>
          <a:ext cx="7266252" cy="4600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图表 15">
            <a:extLst>
              <a:ext uri="{FF2B5EF4-FFF2-40B4-BE49-F238E27FC236}">
                <a16:creationId xmlns:a16="http://schemas.microsoft.com/office/drawing/2014/main" id="{381E8AFA-9BBD-3124-3B79-373CC5027F8D}"/>
              </a:ext>
            </a:extLst>
          </p:cNvPr>
          <p:cNvGraphicFramePr/>
          <p:nvPr/>
        </p:nvGraphicFramePr>
        <p:xfrm>
          <a:off x="8666093" y="8507896"/>
          <a:ext cx="7266252" cy="4600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62134F91-AB6A-CD47-0AF1-98ABD9CCF773}"/>
              </a:ext>
            </a:extLst>
          </p:cNvPr>
          <p:cNvGraphicFramePr/>
          <p:nvPr/>
        </p:nvGraphicFramePr>
        <p:xfrm>
          <a:off x="16153685" y="8507896"/>
          <a:ext cx="7266252" cy="4600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图表 17">
            <a:extLst>
              <a:ext uri="{FF2B5EF4-FFF2-40B4-BE49-F238E27FC236}">
                <a16:creationId xmlns:a16="http://schemas.microsoft.com/office/drawing/2014/main" id="{B3EBBF5C-0DD5-D4E8-95AA-3DC52C25BDB4}"/>
              </a:ext>
            </a:extLst>
          </p:cNvPr>
          <p:cNvGraphicFramePr/>
          <p:nvPr/>
        </p:nvGraphicFramePr>
        <p:xfrm>
          <a:off x="1326061" y="13091629"/>
          <a:ext cx="7266252" cy="4600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" name="图表 18">
            <a:extLst>
              <a:ext uri="{FF2B5EF4-FFF2-40B4-BE49-F238E27FC236}">
                <a16:creationId xmlns:a16="http://schemas.microsoft.com/office/drawing/2014/main" id="{F4122799-E310-308E-9FBB-900D45450B5C}"/>
              </a:ext>
            </a:extLst>
          </p:cNvPr>
          <p:cNvGraphicFramePr/>
          <p:nvPr/>
        </p:nvGraphicFramePr>
        <p:xfrm>
          <a:off x="8666093" y="13109820"/>
          <a:ext cx="7266252" cy="4600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9CEB091F-A0B4-DFB3-2408-DF3443C75324}"/>
              </a:ext>
            </a:extLst>
          </p:cNvPr>
          <p:cNvGraphicFramePr/>
          <p:nvPr/>
        </p:nvGraphicFramePr>
        <p:xfrm>
          <a:off x="16153685" y="13091629"/>
          <a:ext cx="7266252" cy="4600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DB062FF5-F659-B9B5-8BED-E32151C7B552}"/>
              </a:ext>
            </a:extLst>
          </p:cNvPr>
          <p:cNvSpPr txBox="1"/>
          <p:nvPr/>
        </p:nvSpPr>
        <p:spPr>
          <a:xfrm>
            <a:off x="10389959" y="3309913"/>
            <a:ext cx="442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AIPatent Citation Trajectories</a:t>
            </a:r>
            <a:endParaRPr kumimoji="1" lang="zh-CN" altLang="en-US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C5AFFCE-E1AA-5363-9A9B-2055A1435F6E}"/>
              </a:ext>
            </a:extLst>
          </p:cNvPr>
          <p:cNvSpPr/>
          <p:nvPr/>
        </p:nvSpPr>
        <p:spPr>
          <a:xfrm rot="16200000">
            <a:off x="-535985" y="12799241"/>
            <a:ext cx="26966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3200" b="0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Citation counts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2440764-FAC7-0A59-ED7F-49B7347773C9}"/>
              </a:ext>
            </a:extLst>
          </p:cNvPr>
          <p:cNvSpPr/>
          <p:nvPr/>
        </p:nvSpPr>
        <p:spPr>
          <a:xfrm>
            <a:off x="11773050" y="17782873"/>
            <a:ext cx="10523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3200" b="0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Years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77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114588</TotalTime>
  <Words>12</Words>
  <Application>Microsoft Macintosh PowerPoint</Application>
  <PresentationFormat>自定义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宗 畅</cp:lastModifiedBy>
  <cp:revision>972</cp:revision>
  <dcterms:created xsi:type="dcterms:W3CDTF">2021-02-28T13:36:00Z</dcterms:created>
  <dcterms:modified xsi:type="dcterms:W3CDTF">2022-08-06T13:30:39Z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4BD62B8159C64F1A8D6E18010CD29351</vt:lpwstr>
  </property>
  <property fmtid="{D5CDD505-2E9C-101B-9397-08002B2CF9AE}" pid="3" name="KSOProductBuildVer">
    <vt:lpwstr>2052-11.1.0.11365</vt:lpwstr>
  </property>
</Properties>
</file>