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"/>
  </p:notesMasterIdLst>
  <p:sldIdLst>
    <p:sldId id="646" r:id="rId2"/>
  </p:sldIdLst>
  <p:sldSz cx="35999738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70"/>
    <p:restoredTop sz="96766"/>
  </p:normalViewPr>
  <p:slideViewPr>
    <p:cSldViewPr snapToGrid="0" snapToObjects="1">
      <p:cViewPr>
        <p:scale>
          <a:sx n="46" d="100"/>
          <a:sy n="46" d="100"/>
        </p:scale>
        <p:origin x="520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RMSLE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  <a:tailEnd w="lg" len="lg"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294224862363203E-2"/>
                  <c:y val="1.3634627251623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AE5-A34A-8618-F222BBDCD00B}"/>
                </c:ext>
              </c:extLst>
            </c:dLbl>
            <c:dLbl>
              <c:idx val="1"/>
              <c:layout>
                <c:manualLayout>
                  <c:x val="-8.2675402471941592E-2"/>
                  <c:y val="-4.67289202215031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531-E74E-97F5-86F447E5C1EB}"/>
                </c:ext>
              </c:extLst>
            </c:dLbl>
            <c:dLbl>
              <c:idx val="2"/>
              <c:layout>
                <c:manualLayout>
                  <c:x val="-7.6001869113994425E-2"/>
                  <c:y val="-4.99740432742695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31-E74E-97F5-86F447E5C1EB}"/>
                </c:ext>
              </c:extLst>
            </c:dLbl>
            <c:dLbl>
              <c:idx val="3"/>
              <c:layout>
                <c:manualLayout>
                  <c:x val="-4.5369369470936644E-2"/>
                  <c:y val="-4.56472125372476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531-E74E-97F5-86F447E5C1EB}"/>
                </c:ext>
              </c:extLst>
            </c:dLbl>
            <c:dLbl>
              <c:idx val="4"/>
              <c:layout>
                <c:manualLayout>
                  <c:x val="-3.9112158745274836E-2"/>
                  <c:y val="-3.37484280104372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31-E74E-97F5-86F447E5C1EB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T+1</c:v>
                </c:pt>
                <c:pt idx="1">
                  <c:v>T+2</c:v>
                </c:pt>
                <c:pt idx="2">
                  <c:v>T+3</c:v>
                </c:pt>
                <c:pt idx="3">
                  <c:v>T+4</c:v>
                </c:pt>
                <c:pt idx="4">
                  <c:v>T+5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1.34E-2</c:v>
                </c:pt>
                <c:pt idx="1">
                  <c:v>0.11990000000000001</c:v>
                </c:pt>
                <c:pt idx="2">
                  <c:v>0.1794</c:v>
                </c:pt>
                <c:pt idx="3">
                  <c:v>0.23949999999999999</c:v>
                </c:pt>
                <c:pt idx="4">
                  <c:v>0.2555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E5-A34A-8618-F222BBDCD0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0805598355599406E-2"/>
                  <c:y val="-5.15615983551230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AE5-A34A-8618-F222BBDCD00B}"/>
                </c:ext>
              </c:extLst>
            </c:dLbl>
            <c:dLbl>
              <c:idx val="1"/>
              <c:layout>
                <c:manualLayout>
                  <c:x val="-2.4934984572479724E-2"/>
                  <c:y val="4.0314223306201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AE5-A34A-8618-F222BBDCD00B}"/>
                </c:ext>
              </c:extLst>
            </c:dLbl>
            <c:dLbl>
              <c:idx val="2"/>
              <c:layout>
                <c:manualLayout>
                  <c:x val="-3.9966373797002637E-2"/>
                  <c:y val="4.2402089484481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531-E74E-97F5-86F447E5C1EB}"/>
                </c:ext>
              </c:extLst>
            </c:dLbl>
            <c:dLbl>
              <c:idx val="3"/>
              <c:layout>
                <c:manualLayout>
                  <c:x val="-3.996637379700254E-2"/>
                  <c:y val="4.45655048529920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31-E74E-97F5-86F447E5C1EB}"/>
                </c:ext>
              </c:extLst>
            </c:dLbl>
            <c:dLbl>
              <c:idx val="4"/>
              <c:layout>
                <c:manualLayout>
                  <c:x val="-3.9966373797002637E-2"/>
                  <c:y val="4.24020894844810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531-E74E-97F5-86F447E5C1EB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T+1</c:v>
                </c:pt>
                <c:pt idx="1">
                  <c:v>T+2</c:v>
                </c:pt>
                <c:pt idx="2">
                  <c:v>T+3</c:v>
                </c:pt>
                <c:pt idx="3">
                  <c:v>T+4</c:v>
                </c:pt>
                <c:pt idx="4">
                  <c:v>T+5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4.7E-2</c:v>
                </c:pt>
                <c:pt idx="1">
                  <c:v>0.1007</c:v>
                </c:pt>
                <c:pt idx="2">
                  <c:v>0.1216</c:v>
                </c:pt>
                <c:pt idx="3">
                  <c:v>0.15060000000000001</c:v>
                </c:pt>
                <c:pt idx="4">
                  <c:v>0.1915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E5-A34A-8618-F222BBDCD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7508351"/>
        <c:axId val="331615615"/>
      </c:line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Baseline RMSLE average</c:v>
                </c:pt>
              </c:strCache>
            </c:strRef>
          </c:tx>
          <c:spPr>
            <a:ln w="635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T+1</c:v>
                </c:pt>
                <c:pt idx="1">
                  <c:v>T+2</c:v>
                </c:pt>
                <c:pt idx="2">
                  <c:v>T+3</c:v>
                </c:pt>
                <c:pt idx="3">
                  <c:v>T+4</c:v>
                </c:pt>
                <c:pt idx="4">
                  <c:v>T+5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0.90869999999999995</c:v>
                </c:pt>
                <c:pt idx="1">
                  <c:v>0.92390000000000005</c:v>
                </c:pt>
                <c:pt idx="2">
                  <c:v>0.93930000000000002</c:v>
                </c:pt>
                <c:pt idx="3">
                  <c:v>0.95109999999999995</c:v>
                </c:pt>
                <c:pt idx="4">
                  <c:v>0.96699999999999997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73-4E48-99E6-4019CCF22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9118367"/>
        <c:axId val="519386991"/>
      </c:lineChart>
      <c:catAx>
        <c:axId val="8375083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600" dirty="0">
                    <a:solidFill>
                      <a:schemeClr val="tx1"/>
                    </a:solidFill>
                  </a:rPr>
                  <a:t>Years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9510154095457426"/>
              <c:y val="0.944953769772573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1615615"/>
        <c:crosses val="autoZero"/>
        <c:auto val="1"/>
        <c:lblAlgn val="ctr"/>
        <c:lblOffset val="100"/>
        <c:noMultiLvlLbl val="0"/>
      </c:catAx>
      <c:valAx>
        <c:axId val="331615615"/>
        <c:scaling>
          <c:orientation val="minMax"/>
          <c:max val="0.4"/>
        </c:scaling>
        <c:delete val="0"/>
        <c:axPos val="l"/>
        <c:majorGridlines>
          <c:spPr>
            <a:ln w="190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600" dirty="0">
                    <a:solidFill>
                      <a:schemeClr val="tx1"/>
                    </a:solidFill>
                  </a:rPr>
                  <a:t>Error</a:t>
                </a:r>
                <a:r>
                  <a:rPr lang="en-US" altLang="zh-CN" sz="3600" baseline="0" dirty="0">
                    <a:solidFill>
                      <a:schemeClr val="tx1"/>
                    </a:solidFill>
                  </a:rPr>
                  <a:t> performance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6.7537445924176296E-4"/>
              <c:y val="0.32825041447716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37508351"/>
        <c:crosses val="autoZero"/>
        <c:crossBetween val="between"/>
      </c:valAx>
      <c:valAx>
        <c:axId val="519386991"/>
        <c:scaling>
          <c:orientation val="minMax"/>
          <c:max val="1.1000000000000001"/>
          <c:min val="0.5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9118367"/>
        <c:crosses val="max"/>
        <c:crossBetween val="between"/>
      </c:valAx>
      <c:catAx>
        <c:axId val="51911836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938699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RMSLE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  <a:tailEnd w="lg" len="lg"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7.5453662361347892E-3"/>
                  <c:y val="9.4135344583476544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D1C-A145-936A-B54DCE5EE1D7}"/>
                </c:ext>
              </c:extLst>
            </c:dLbl>
            <c:dLbl>
              <c:idx val="1"/>
              <c:layout>
                <c:manualLayout>
                  <c:x val="-9.6680506549533377E-2"/>
                  <c:y val="-3.26667203261817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D1C-A145-936A-B54DCE5EE1D7}"/>
                </c:ext>
              </c:extLst>
            </c:dLbl>
            <c:dLbl>
              <c:idx val="2"/>
              <c:layout>
                <c:manualLayout>
                  <c:x val="-9.7354014481934009E-2"/>
                  <c:y val="-1.53593973780939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D1C-A145-936A-B54DCE5EE1D7}"/>
                </c:ext>
              </c:extLst>
            </c:dLbl>
            <c:dLbl>
              <c:idx val="3"/>
              <c:layout>
                <c:manualLayout>
                  <c:x val="-0.10180597388688746"/>
                  <c:y val="-3.15850126419262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9D1C-A145-936A-B54DCE5EE1D7}"/>
                </c:ext>
              </c:extLst>
            </c:dLbl>
            <c:dLbl>
              <c:idx val="4"/>
              <c:layout>
                <c:manualLayout>
                  <c:x val="-9.3263528324630696E-2"/>
                  <c:y val="-3.915696643171464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9D1C-A145-936A-B54DCE5EE1D7}"/>
                </c:ext>
              </c:extLst>
            </c:dLbl>
            <c:dLbl>
              <c:idx val="5"/>
              <c:layout>
                <c:manualLayout>
                  <c:x val="-7.9595615425020028E-2"/>
                  <c:y val="-3.69935510632037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9D1C-A145-936A-B54DCE5EE1D7}"/>
                </c:ext>
              </c:extLst>
            </c:dLbl>
            <c:dLbl>
              <c:idx val="6"/>
              <c:layout>
                <c:manualLayout>
                  <c:x val="-7.0198925306537582E-2"/>
                  <c:y val="-4.13203818002256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9D1C-A145-936A-B54DCE5EE1D7}"/>
                </c:ext>
              </c:extLst>
            </c:dLbl>
            <c:dLbl>
              <c:idx val="7"/>
              <c:layout>
                <c:manualLayout>
                  <c:x val="-6.165647974428088E-2"/>
                  <c:y val="-4.13203818002256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9D1C-A145-936A-B54DCE5EE1D7}"/>
                </c:ext>
              </c:extLst>
            </c:dLbl>
            <c:dLbl>
              <c:idx val="8"/>
              <c:layout>
                <c:manualLayout>
                  <c:x val="-5.4822523294475518E-2"/>
                  <c:y val="-4.88923355900140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9D1C-A145-936A-B54DCE5EE1D7}"/>
                </c:ext>
              </c:extLst>
            </c:dLbl>
            <c:dLbl>
              <c:idx val="9"/>
              <c:layout>
                <c:manualLayout>
                  <c:x val="-4.0300365838639246E-2"/>
                  <c:y val="-3.59118433789481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D1C-A145-936A-B54DCE5EE1D7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T+1</c:v>
                </c:pt>
                <c:pt idx="1">
                  <c:v>T+2</c:v>
                </c:pt>
                <c:pt idx="2">
                  <c:v>T+3</c:v>
                </c:pt>
                <c:pt idx="3">
                  <c:v>T+4</c:v>
                </c:pt>
                <c:pt idx="4">
                  <c:v>T+5</c:v>
                </c:pt>
                <c:pt idx="5">
                  <c:v>T+6</c:v>
                </c:pt>
                <c:pt idx="6">
                  <c:v>T+7</c:v>
                </c:pt>
                <c:pt idx="7">
                  <c:v>T+8</c:v>
                </c:pt>
                <c:pt idx="8">
                  <c:v>T+9</c:v>
                </c:pt>
                <c:pt idx="9">
                  <c:v>T+10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2.53E-2</c:v>
                </c:pt>
                <c:pt idx="1">
                  <c:v>0.18790000000000001</c:v>
                </c:pt>
                <c:pt idx="2">
                  <c:v>0.30499999999999999</c:v>
                </c:pt>
                <c:pt idx="3">
                  <c:v>0.39689999999999998</c:v>
                </c:pt>
                <c:pt idx="4">
                  <c:v>0.47289999999999999</c:v>
                </c:pt>
                <c:pt idx="5">
                  <c:v>0.53259999999999996</c:v>
                </c:pt>
                <c:pt idx="6">
                  <c:v>0.58209999999999995</c:v>
                </c:pt>
                <c:pt idx="7">
                  <c:v>0.61890000000000001</c:v>
                </c:pt>
                <c:pt idx="8">
                  <c:v>0.64880000000000004</c:v>
                </c:pt>
                <c:pt idx="9">
                  <c:v>0.67090000000000005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1C-A145-936A-B54DCE5EE1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4867430325426148E-2"/>
                  <c:y val="-7.85712430141488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D1C-A145-936A-B54DCE5EE1D7}"/>
                </c:ext>
              </c:extLst>
            </c:dLbl>
            <c:dLbl>
              <c:idx val="1"/>
              <c:layout>
                <c:manualLayout>
                  <c:x val="-1.2964540039417638E-2"/>
                  <c:y val="3.80752587474591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D1C-A145-936A-B54DCE5EE1D7}"/>
                </c:ext>
              </c:extLst>
            </c:dLbl>
            <c:dLbl>
              <c:idx val="2"/>
              <c:layout>
                <c:manualLayout>
                  <c:x val="-2.5778208382802724E-2"/>
                  <c:y val="4.2402089484481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D1C-A145-936A-B54DCE5EE1D7}"/>
                </c:ext>
              </c:extLst>
            </c:dLbl>
            <c:dLbl>
              <c:idx val="3"/>
              <c:layout>
                <c:manualLayout>
                  <c:x val="-3.2431428208783017E-2"/>
                  <c:y val="4.78106279057584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D1C-A145-936A-B54DCE5EE1D7}"/>
                </c:ext>
              </c:extLst>
            </c:dLbl>
            <c:dLbl>
              <c:idx val="4"/>
              <c:layout>
                <c:manualLayout>
                  <c:x val="-3.7737632169962176E-2"/>
                  <c:y val="4.02386741159701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D1C-A145-936A-B54DCE5EE1D7}"/>
                </c:ext>
              </c:extLst>
            </c:dLbl>
            <c:dLbl>
              <c:idx val="5"/>
              <c:layout>
                <c:manualLayout>
                  <c:x val="-3.51748985012851E-2"/>
                  <c:y val="4.56472125372475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D1C-A145-936A-B54DCE5EE1D7}"/>
                </c:ext>
              </c:extLst>
            </c:dLbl>
            <c:dLbl>
              <c:idx val="6"/>
              <c:layout>
                <c:manualLayout>
                  <c:x val="-3.8591876726187781E-2"/>
                  <c:y val="4.2402089484481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D1C-A145-936A-B54DCE5EE1D7}"/>
                </c:ext>
              </c:extLst>
            </c:dLbl>
            <c:dLbl>
              <c:idx val="7"/>
              <c:layout>
                <c:manualLayout>
                  <c:x val="-3.0903675720156749E-2"/>
                  <c:y val="3.59118433789481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D1C-A145-936A-B54DCE5EE1D7}"/>
                </c:ext>
              </c:extLst>
            </c:dLbl>
            <c:dLbl>
              <c:idx val="8"/>
              <c:layout>
                <c:manualLayout>
                  <c:x val="-2.5778208382802724E-2"/>
                  <c:y val="3.80752587474590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D1C-A145-936A-B54DCE5EE1D7}"/>
                </c:ext>
              </c:extLst>
            </c:dLbl>
            <c:dLbl>
              <c:idx val="9"/>
              <c:layout>
                <c:manualLayout>
                  <c:x val="-5.3114034182024178E-2"/>
                  <c:y val="-3.54808637819141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D1C-A145-936A-B54DCE5EE1D7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T+1</c:v>
                </c:pt>
                <c:pt idx="1">
                  <c:v>T+2</c:v>
                </c:pt>
                <c:pt idx="2">
                  <c:v>T+3</c:v>
                </c:pt>
                <c:pt idx="3">
                  <c:v>T+4</c:v>
                </c:pt>
                <c:pt idx="4">
                  <c:v>T+5</c:v>
                </c:pt>
                <c:pt idx="5">
                  <c:v>T+6</c:v>
                </c:pt>
                <c:pt idx="6">
                  <c:v>T+7</c:v>
                </c:pt>
                <c:pt idx="7">
                  <c:v>T+8</c:v>
                </c:pt>
                <c:pt idx="8">
                  <c:v>T+9</c:v>
                </c:pt>
                <c:pt idx="9">
                  <c:v>T+10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3.2099999999999997E-2</c:v>
                </c:pt>
                <c:pt idx="1">
                  <c:v>0.11409999999999999</c:v>
                </c:pt>
                <c:pt idx="2">
                  <c:v>0.1925</c:v>
                </c:pt>
                <c:pt idx="3">
                  <c:v>0.28799999999999998</c:v>
                </c:pt>
                <c:pt idx="4">
                  <c:v>0.33789999999999998</c:v>
                </c:pt>
                <c:pt idx="5">
                  <c:v>0.3871</c:v>
                </c:pt>
                <c:pt idx="6">
                  <c:v>0.43020000000000003</c:v>
                </c:pt>
                <c:pt idx="7">
                  <c:v>0.46429999999999999</c:v>
                </c:pt>
                <c:pt idx="8">
                  <c:v>0.4975</c:v>
                </c:pt>
                <c:pt idx="9">
                  <c:v>0.51180000000000003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D1C-A145-936A-B54DCE5EE1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7508351"/>
        <c:axId val="331615615"/>
      </c:line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Baseline RMSLE average</c:v>
                </c:pt>
              </c:strCache>
            </c:strRef>
          </c:tx>
          <c:spPr>
            <a:ln w="635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8046968921708639E-2"/>
                  <c:y val="-3.02553639286260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D1C-A145-936A-B54DCE5EE1D7}"/>
                </c:ext>
              </c:extLst>
            </c:dLbl>
            <c:dLbl>
              <c:idx val="1"/>
              <c:layout>
                <c:manualLayout>
                  <c:x val="-6.9755458034159959E-2"/>
                  <c:y val="-3.56639023499035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D1C-A145-936A-B54DCE5EE1D7}"/>
                </c:ext>
              </c:extLst>
            </c:dLbl>
            <c:dLbl>
              <c:idx val="2"/>
              <c:layout>
                <c:manualLayout>
                  <c:x val="-5.8545684292601763E-2"/>
                  <c:y val="-4.53992715082028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D1C-A145-936A-B54DCE5EE1D7}"/>
                </c:ext>
              </c:extLst>
            </c:dLbl>
            <c:dLbl>
              <c:idx val="3"/>
              <c:layout>
                <c:manualLayout>
                  <c:x val="-6.8046968921708625E-2"/>
                  <c:y val="-3.89090254026699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D1C-A145-936A-B54DCE5EE1D7}"/>
                </c:ext>
              </c:extLst>
            </c:dLbl>
            <c:dLbl>
              <c:idx val="4"/>
              <c:layout>
                <c:manualLayout>
                  <c:x val="-5.5982950623924818E-2"/>
                  <c:y val="-3.89090254026699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D1C-A145-936A-B54DCE5EE1D7}"/>
                </c:ext>
              </c:extLst>
            </c:dLbl>
            <c:dLbl>
              <c:idx val="5"/>
              <c:layout>
                <c:manualLayout>
                  <c:x val="-5.8650278803226187E-2"/>
                  <c:y val="-4.21541484554364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D1C-A145-936A-B54DCE5EE1D7}"/>
                </c:ext>
              </c:extLst>
            </c:dLbl>
            <c:dLbl>
              <c:idx val="6"/>
              <c:layout>
                <c:manualLayout>
                  <c:x val="-5.0107833240969665E-2"/>
                  <c:y val="-4.86443945609693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D1C-A145-936A-B54DCE5EE1D7}"/>
                </c:ext>
              </c:extLst>
            </c:dLbl>
            <c:dLbl>
              <c:idx val="7"/>
              <c:layout>
                <c:manualLayout>
                  <c:x val="-4.3273876791164179E-2"/>
                  <c:y val="-5.08078099294803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D1C-A145-936A-B54DCE5EE1D7}"/>
                </c:ext>
              </c:extLst>
            </c:dLbl>
            <c:dLbl>
              <c:idx val="8"/>
              <c:layout>
                <c:manualLayout>
                  <c:x val="-3.7294164897584484E-2"/>
                  <c:y val="-5.18895176137358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D1C-A145-936A-B54DCE5EE1D7}"/>
                </c:ext>
              </c:extLst>
            </c:dLbl>
            <c:dLbl>
              <c:idx val="9"/>
              <c:layout>
                <c:manualLayout>
                  <c:x val="-2.7897474779102111E-2"/>
                  <c:y val="-4.43175638239473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D1C-A145-936A-B54DCE5EE1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T+1</c:v>
                </c:pt>
                <c:pt idx="1">
                  <c:v>T+2</c:v>
                </c:pt>
                <c:pt idx="2">
                  <c:v>T+3</c:v>
                </c:pt>
                <c:pt idx="3">
                  <c:v>T+4</c:v>
                </c:pt>
                <c:pt idx="4">
                  <c:v>T+5</c:v>
                </c:pt>
                <c:pt idx="5">
                  <c:v>T+6</c:v>
                </c:pt>
                <c:pt idx="6">
                  <c:v>T+7</c:v>
                </c:pt>
                <c:pt idx="7">
                  <c:v>T+8</c:v>
                </c:pt>
                <c:pt idx="8">
                  <c:v>T+9</c:v>
                </c:pt>
                <c:pt idx="9">
                  <c:v>T+10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0.92859999999999998</c:v>
                </c:pt>
                <c:pt idx="1">
                  <c:v>0.95920000000000005</c:v>
                </c:pt>
                <c:pt idx="2">
                  <c:v>0.96799999999999997</c:v>
                </c:pt>
                <c:pt idx="3">
                  <c:v>0.98729999999999996</c:v>
                </c:pt>
                <c:pt idx="4">
                  <c:v>1.004</c:v>
                </c:pt>
                <c:pt idx="5">
                  <c:v>1.0144</c:v>
                </c:pt>
                <c:pt idx="6">
                  <c:v>1.0193000000000001</c:v>
                </c:pt>
                <c:pt idx="7">
                  <c:v>1.0235000000000001</c:v>
                </c:pt>
                <c:pt idx="8">
                  <c:v>1.0268999999999999</c:v>
                </c:pt>
                <c:pt idx="9">
                  <c:v>1.0270999999999999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D1C-A145-936A-B54DCE5EE1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8857679"/>
        <c:axId val="467545503"/>
      </c:lineChart>
      <c:catAx>
        <c:axId val="8375083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600" dirty="0">
                    <a:solidFill>
                      <a:schemeClr val="tx1"/>
                    </a:solidFill>
                  </a:rPr>
                  <a:t>Years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9021195119688349"/>
              <c:y val="0.946727831516179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1615615"/>
        <c:crosses val="autoZero"/>
        <c:auto val="1"/>
        <c:lblAlgn val="ctr"/>
        <c:lblOffset val="100"/>
        <c:noMultiLvlLbl val="0"/>
      </c:catAx>
      <c:valAx>
        <c:axId val="331615615"/>
        <c:scaling>
          <c:orientation val="minMax"/>
          <c:max val="0.9"/>
        </c:scaling>
        <c:delete val="0"/>
        <c:axPos val="l"/>
        <c:majorGridlines>
          <c:spPr>
            <a:ln w="190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600" b="0" i="0" baseline="0" dirty="0">
                    <a:solidFill>
                      <a:schemeClr val="tx1"/>
                    </a:solidFill>
                    <a:effectLst/>
                  </a:rPr>
                  <a:t>Error performance</a:t>
                </a:r>
                <a:endParaRPr lang="zh-CN" altLang="zh-CN" sz="3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6.8147886924518593E-4"/>
              <c:y val="0.316873227835537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37508351"/>
        <c:crosses val="autoZero"/>
        <c:crossBetween val="between"/>
      </c:valAx>
      <c:valAx>
        <c:axId val="467545503"/>
        <c:scaling>
          <c:orientation val="minMax"/>
          <c:max val="1.1000000000000001"/>
          <c:min val="0.5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8857679"/>
        <c:crosses val="max"/>
        <c:crossBetween val="between"/>
      </c:valAx>
      <c:catAx>
        <c:axId val="51885767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6754550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050C8-99DE-5F41-A4BA-7DC815DCC436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1BA53-B83A-3944-AB9C-6C0A69F738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3534924"/>
            <a:ext cx="26999804" cy="7519835"/>
          </a:xfrm>
        </p:spPr>
        <p:txBody>
          <a:bodyPr anchor="b"/>
          <a:lstStyle>
            <a:lvl1pPr algn="ctr">
              <a:defRPr sz="177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1344752"/>
            <a:ext cx="26999804" cy="5214884"/>
          </a:xfrm>
        </p:spPr>
        <p:txBody>
          <a:bodyPr/>
          <a:lstStyle>
            <a:lvl1pPr marL="0" indent="0" algn="ctr">
              <a:buNone/>
              <a:defRPr sz="7086"/>
            </a:lvl1pPr>
            <a:lvl2pPr marL="1349974" indent="0" algn="ctr">
              <a:buNone/>
              <a:defRPr sz="5905"/>
            </a:lvl2pPr>
            <a:lvl3pPr marL="2699949" indent="0" algn="ctr">
              <a:buNone/>
              <a:defRPr sz="5315"/>
            </a:lvl3pPr>
            <a:lvl4pPr marL="4049923" indent="0" algn="ctr">
              <a:buNone/>
              <a:defRPr sz="4724"/>
            </a:lvl4pPr>
            <a:lvl5pPr marL="5399898" indent="0" algn="ctr">
              <a:buNone/>
              <a:defRPr sz="4724"/>
            </a:lvl5pPr>
            <a:lvl6pPr marL="6749872" indent="0" algn="ctr">
              <a:buNone/>
              <a:defRPr sz="4724"/>
            </a:lvl6pPr>
            <a:lvl7pPr marL="8099847" indent="0" algn="ctr">
              <a:buNone/>
              <a:defRPr sz="4724"/>
            </a:lvl7pPr>
            <a:lvl8pPr marL="9449821" indent="0" algn="ctr">
              <a:buNone/>
              <a:defRPr sz="4724"/>
            </a:lvl8pPr>
            <a:lvl9pPr marL="10799796" indent="0" algn="ctr">
              <a:buNone/>
              <a:defRPr sz="472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71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259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1149975"/>
            <a:ext cx="7762444" cy="183045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1149975"/>
            <a:ext cx="22837334" cy="18304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212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612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5384885"/>
            <a:ext cx="31049774" cy="8984801"/>
          </a:xfrm>
        </p:spPr>
        <p:txBody>
          <a:bodyPr anchor="b"/>
          <a:lstStyle>
            <a:lvl1pPr>
              <a:defRPr sz="177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4454685"/>
            <a:ext cx="31049774" cy="4724895"/>
          </a:xfrm>
        </p:spPr>
        <p:txBody>
          <a:bodyPr/>
          <a:lstStyle>
            <a:lvl1pPr marL="0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1pPr>
            <a:lvl2pPr marL="1349974" indent="0">
              <a:buNone/>
              <a:defRPr sz="5905">
                <a:solidFill>
                  <a:schemeClr val="tx1">
                    <a:tint val="75000"/>
                  </a:schemeClr>
                </a:solidFill>
              </a:defRPr>
            </a:lvl2pPr>
            <a:lvl3pPr marL="2699949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49923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3998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49872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099847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498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799796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79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5749874"/>
            <a:ext cx="15299889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5749874"/>
            <a:ext cx="15299889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836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149976"/>
            <a:ext cx="31049774" cy="417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5294885"/>
            <a:ext cx="15229575" cy="2594941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7889827"/>
            <a:ext cx="15229575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5294885"/>
            <a:ext cx="15304578" cy="2594941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7889827"/>
            <a:ext cx="15304578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013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630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80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439968"/>
            <a:ext cx="11610852" cy="5039889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109933"/>
            <a:ext cx="18224867" cy="15349662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6"/>
            </a:lvl3pPr>
            <a:lvl4pPr>
              <a:defRPr sz="5905"/>
            </a:lvl4pPr>
            <a:lvl5pPr>
              <a:defRPr sz="5905"/>
            </a:lvl5pPr>
            <a:lvl6pPr>
              <a:defRPr sz="5905"/>
            </a:lvl6pPr>
            <a:lvl7pPr>
              <a:defRPr sz="5905"/>
            </a:lvl7pPr>
            <a:lvl8pPr>
              <a:defRPr sz="5905"/>
            </a:lvl8pPr>
            <a:lvl9pPr>
              <a:defRPr sz="59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479857"/>
            <a:ext cx="11610852" cy="12004738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270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439968"/>
            <a:ext cx="11610852" cy="5039889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109933"/>
            <a:ext cx="18224867" cy="15349662"/>
          </a:xfrm>
        </p:spPr>
        <p:txBody>
          <a:bodyPr anchor="t"/>
          <a:lstStyle>
            <a:lvl1pPr marL="0" indent="0">
              <a:buNone/>
              <a:defRPr sz="9449"/>
            </a:lvl1pPr>
            <a:lvl2pPr marL="1349974" indent="0">
              <a:buNone/>
              <a:defRPr sz="8268"/>
            </a:lvl2pPr>
            <a:lvl3pPr marL="2699949" indent="0">
              <a:buNone/>
              <a:defRPr sz="7086"/>
            </a:lvl3pPr>
            <a:lvl4pPr marL="4049923" indent="0">
              <a:buNone/>
              <a:defRPr sz="5905"/>
            </a:lvl4pPr>
            <a:lvl5pPr marL="5399898" indent="0">
              <a:buNone/>
              <a:defRPr sz="5905"/>
            </a:lvl5pPr>
            <a:lvl6pPr marL="6749872" indent="0">
              <a:buNone/>
              <a:defRPr sz="5905"/>
            </a:lvl6pPr>
            <a:lvl7pPr marL="8099847" indent="0">
              <a:buNone/>
              <a:defRPr sz="5905"/>
            </a:lvl7pPr>
            <a:lvl8pPr marL="9449821" indent="0">
              <a:buNone/>
              <a:defRPr sz="5905"/>
            </a:lvl8pPr>
            <a:lvl9pPr marL="10799796" indent="0">
              <a:buNone/>
              <a:defRPr sz="590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479857"/>
            <a:ext cx="11610852" cy="12004738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96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149976"/>
            <a:ext cx="31049774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5749874"/>
            <a:ext cx="31049774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0019561"/>
            <a:ext cx="8099941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ED1E0-DE0A-A642-84CF-4887CAB59A4F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0019561"/>
            <a:ext cx="1214991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0019561"/>
            <a:ext cx="8099941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05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699949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4987" indent="-674987" algn="l" defTabSz="2699949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4962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2pPr>
      <a:lvl3pPr marL="3374936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3pPr>
      <a:lvl4pPr marL="4724911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4885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4859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4834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4808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4783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49974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699949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49923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399898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49872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099847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49821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799796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AB71E2D7-253A-8976-B5A6-22373E45C6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1086887"/>
              </p:ext>
            </p:extLst>
          </p:nvPr>
        </p:nvGraphicFramePr>
        <p:xfrm>
          <a:off x="1424068" y="5334240"/>
          <a:ext cx="14866937" cy="11740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D27BC654-8ED1-3311-A47F-06A17BF8B2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5155207"/>
              </p:ext>
            </p:extLst>
          </p:nvPr>
        </p:nvGraphicFramePr>
        <p:xfrm>
          <a:off x="16941973" y="5334240"/>
          <a:ext cx="14866937" cy="11740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01815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114629</TotalTime>
  <Words>46</Words>
  <Application>Microsoft Macintosh PowerPoint</Application>
  <PresentationFormat>自定义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宗 畅</cp:lastModifiedBy>
  <cp:revision>978</cp:revision>
  <dcterms:created xsi:type="dcterms:W3CDTF">2021-02-28T13:36:00Z</dcterms:created>
  <dcterms:modified xsi:type="dcterms:W3CDTF">2022-08-10T13:56:35Z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4BD62B8159C64F1A8D6E18010CD29351</vt:lpwstr>
  </property>
  <property fmtid="{D5CDD505-2E9C-101B-9397-08002B2CF9AE}" pid="3" name="KSOProductBuildVer">
    <vt:lpwstr>2052-11.1.0.11365</vt:lpwstr>
  </property>
</Properties>
</file>