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1"/>
  </p:notesMasterIdLst>
  <p:sldIdLst>
    <p:sldId id="647" r:id="rId2"/>
    <p:sldId id="639" r:id="rId3"/>
    <p:sldId id="638" r:id="rId4"/>
    <p:sldId id="640" r:id="rId5"/>
    <p:sldId id="641" r:id="rId6"/>
    <p:sldId id="642" r:id="rId7"/>
    <p:sldId id="643" r:id="rId8"/>
    <p:sldId id="646" r:id="rId9"/>
    <p:sldId id="644" r:id="rId10"/>
  </p:sldIdLst>
  <p:sldSz cx="2519997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77"/>
    <p:restoredTop sz="96766"/>
  </p:normalViewPr>
  <p:slideViewPr>
    <p:cSldViewPr snapToGrid="0" snapToObjects="1">
      <p:cViewPr>
        <p:scale>
          <a:sx n="61" d="100"/>
          <a:sy n="61" d="100"/>
        </p:scale>
        <p:origin x="32" y="-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  <a:tailEnd w="lg" len="lg"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</c:v>
                </c:pt>
                <c:pt idx="1">
                  <c:v>11</c:v>
                </c:pt>
                <c:pt idx="2">
                  <c:v>14</c:v>
                </c:pt>
                <c:pt idx="3">
                  <c:v>16</c:v>
                </c:pt>
                <c:pt idx="4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F0-C140-B5FA-0030116683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rgbClr val="FF0000"/>
              </a:solidFill>
              <a:round/>
              <a:tailEnd type="none" w="lg" len="lg"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  <a:tailEnd w="med" len="med"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5</c:v>
                </c:pt>
                <c:pt idx="5">
                  <c:v>6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6A-214A-A68F-E0990B97FC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rgbClr val="FF0000"/>
              </a:solidFill>
              <a:round/>
              <a:tailEnd type="none" w="lg" len="lg"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  <a:tailEnd w="med" len="med"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5</c:v>
                </c:pt>
                <c:pt idx="6">
                  <c:v>10</c:v>
                </c:pt>
                <c:pt idx="7">
                  <c:v>11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6A-EE47-817D-80CB86014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rgbClr val="FF0000"/>
              </a:solidFill>
              <a:round/>
              <a:tailEnd type="none" w="lg" len="lg"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  <a:tailEnd w="med" len="med"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  <c:pt idx="5">
                  <c:v>6</c:v>
                </c:pt>
                <c:pt idx="6">
                  <c:v>11</c:v>
                </c:pt>
                <c:pt idx="7">
                  <c:v>20</c:v>
                </c:pt>
                <c:pt idx="8">
                  <c:v>24</c:v>
                </c:pt>
                <c:pt idx="9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B4-A34F-BF52-6F0261B232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CTPIR</c:v>
                </c:pt>
                <c:pt idx="1">
                  <c:v>CTPIR-Diff</c:v>
                </c:pt>
                <c:pt idx="2">
                  <c:v>CTPIR-Logistic</c:v>
                </c:pt>
                <c:pt idx="3">
                  <c:v>CTPIR-Influence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0.19819999999999999</c:v>
                </c:pt>
                <c:pt idx="1">
                  <c:v>0.20649999999999999</c:v>
                </c:pt>
                <c:pt idx="2">
                  <c:v>0.2319</c:v>
                </c:pt>
                <c:pt idx="3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ED-4746-8570-B2A7009A11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CTPIR</c:v>
                </c:pt>
                <c:pt idx="1">
                  <c:v>CTPIR-Diff</c:v>
                </c:pt>
                <c:pt idx="2">
                  <c:v>CTPIR-Logistic</c:v>
                </c:pt>
                <c:pt idx="3">
                  <c:v>CTPIR-Influence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0.12470000000000001</c:v>
                </c:pt>
                <c:pt idx="1">
                  <c:v>0.1268</c:v>
                </c:pt>
                <c:pt idx="2">
                  <c:v>0.16639999999999999</c:v>
                </c:pt>
                <c:pt idx="3">
                  <c:v>0.81040000000000001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ED-4746-8570-B2A7009A11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73901919"/>
        <c:axId val="335424015"/>
      </c:barChart>
      <c:catAx>
        <c:axId val="373901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200" dirty="0">
                    <a:solidFill>
                      <a:schemeClr val="tx1"/>
                    </a:solidFill>
                  </a:rPr>
                  <a:t>Variants</a:t>
                </a:r>
                <a:r>
                  <a:rPr lang="en-US" altLang="zh-CN" sz="3200" baseline="0" dirty="0">
                    <a:solidFill>
                      <a:schemeClr val="tx1"/>
                    </a:solidFill>
                  </a:rPr>
                  <a:t> of CTPIR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517483317830967"/>
              <c:y val="0.950044683079599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5424015"/>
        <c:crosses val="autoZero"/>
        <c:auto val="1"/>
        <c:lblAlgn val="ctr"/>
        <c:lblOffset val="100"/>
        <c:noMultiLvlLbl val="0"/>
      </c:catAx>
      <c:valAx>
        <c:axId val="335424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200" b="0" i="0" baseline="0" dirty="0">
                    <a:solidFill>
                      <a:schemeClr val="tx1"/>
                    </a:solidFill>
                    <a:effectLst/>
                  </a:rPr>
                  <a:t>Error performance</a:t>
                </a:r>
                <a:endParaRPr lang="zh-CN" altLang="zh-CN" sz="3200" dirty="0">
                  <a:solidFill>
                    <a:schemeClr val="tx1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3901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CTPIR</c:v>
                </c:pt>
                <c:pt idx="1">
                  <c:v>CTPIR-Diff</c:v>
                </c:pt>
                <c:pt idx="2">
                  <c:v>CTPIR-Logistic</c:v>
                </c:pt>
                <c:pt idx="3">
                  <c:v>CTPIR-Influence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0.51290000000000002</c:v>
                </c:pt>
                <c:pt idx="1">
                  <c:v>0.54420000000000002</c:v>
                </c:pt>
                <c:pt idx="2">
                  <c:v>0.56930000000000003</c:v>
                </c:pt>
                <c:pt idx="3">
                  <c:v>1.0175000000000001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ED-4746-8570-B2A7009A11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CTPIR</c:v>
                </c:pt>
                <c:pt idx="1">
                  <c:v>CTPIR-Diff</c:v>
                </c:pt>
                <c:pt idx="2">
                  <c:v>CTPIR-Logistic</c:v>
                </c:pt>
                <c:pt idx="3">
                  <c:v>CTPIR-Influence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0.35449999999999998</c:v>
                </c:pt>
                <c:pt idx="1">
                  <c:v>0.37940000000000002</c:v>
                </c:pt>
                <c:pt idx="2">
                  <c:v>0.40010000000000001</c:v>
                </c:pt>
                <c:pt idx="3">
                  <c:v>0.81479999999999997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ED-4746-8570-B2A7009A11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73901919"/>
        <c:axId val="335424015"/>
      </c:barChart>
      <c:catAx>
        <c:axId val="373901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200" dirty="0">
                    <a:solidFill>
                      <a:schemeClr val="tx1"/>
                    </a:solidFill>
                  </a:rPr>
                  <a:t>Variants</a:t>
                </a:r>
                <a:r>
                  <a:rPr lang="en-US" altLang="zh-CN" sz="3200" baseline="0" dirty="0">
                    <a:solidFill>
                      <a:schemeClr val="tx1"/>
                    </a:solidFill>
                  </a:rPr>
                  <a:t> of CTPIR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5836324610286699"/>
              <c:y val="0.952312542449818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5424015"/>
        <c:crosses val="autoZero"/>
        <c:auto val="1"/>
        <c:lblAlgn val="ctr"/>
        <c:lblOffset val="100"/>
        <c:noMultiLvlLbl val="0"/>
      </c:catAx>
      <c:valAx>
        <c:axId val="335424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200" dirty="0">
                    <a:solidFill>
                      <a:schemeClr val="tx1"/>
                    </a:solidFill>
                  </a:rPr>
                  <a:t>Error performance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3901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RMSLE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  <a:tailEnd w="lg" len="lg"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7.539252949697926E-3"/>
                  <c:y val="1.2552919567368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AE5-A34A-8618-F222BBDCD00B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T+1</c:v>
                </c:pt>
                <c:pt idx="1">
                  <c:v>T+2</c:v>
                </c:pt>
                <c:pt idx="2">
                  <c:v>T+3</c:v>
                </c:pt>
                <c:pt idx="3">
                  <c:v>T+4</c:v>
                </c:pt>
                <c:pt idx="4">
                  <c:v>T+5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1.34E-2</c:v>
                </c:pt>
                <c:pt idx="1">
                  <c:v>0.11990000000000001</c:v>
                </c:pt>
                <c:pt idx="2">
                  <c:v>0.1794</c:v>
                </c:pt>
                <c:pt idx="3">
                  <c:v>0.23949999999999999</c:v>
                </c:pt>
                <c:pt idx="4">
                  <c:v>0.2555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E5-A34A-8618-F222BBDCD0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3971672455299387E-2"/>
                  <c:y val="-3.20908600385241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AE5-A34A-8618-F222BBDCD00B}"/>
                </c:ext>
              </c:extLst>
            </c:dLbl>
            <c:dLbl>
              <c:idx val="1"/>
              <c:layout>
                <c:manualLayout>
                  <c:x val="-2.4934984572479724E-2"/>
                  <c:y val="4.0314223306201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AE5-A34A-8618-F222BBDCD00B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T+1</c:v>
                </c:pt>
                <c:pt idx="1">
                  <c:v>T+2</c:v>
                </c:pt>
                <c:pt idx="2">
                  <c:v>T+3</c:v>
                </c:pt>
                <c:pt idx="3">
                  <c:v>T+4</c:v>
                </c:pt>
                <c:pt idx="4">
                  <c:v>T+5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4.7E-2</c:v>
                </c:pt>
                <c:pt idx="1">
                  <c:v>0.1007</c:v>
                </c:pt>
                <c:pt idx="2">
                  <c:v>0.1216</c:v>
                </c:pt>
                <c:pt idx="3">
                  <c:v>0.15060000000000001</c:v>
                </c:pt>
                <c:pt idx="4">
                  <c:v>0.1915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E5-A34A-8618-F222BBDCD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7508351"/>
        <c:axId val="331615615"/>
      </c:line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Baseline RMSLE average</c:v>
                </c:pt>
              </c:strCache>
            </c:strRef>
          </c:tx>
          <c:spPr>
            <a:ln w="635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T+1</c:v>
                </c:pt>
                <c:pt idx="1">
                  <c:v>T+2</c:v>
                </c:pt>
                <c:pt idx="2">
                  <c:v>T+3</c:v>
                </c:pt>
                <c:pt idx="3">
                  <c:v>T+4</c:v>
                </c:pt>
                <c:pt idx="4">
                  <c:v>T+5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0.92869999999999997</c:v>
                </c:pt>
                <c:pt idx="1">
                  <c:v>0.94389999999999996</c:v>
                </c:pt>
                <c:pt idx="2">
                  <c:v>0.95930000000000004</c:v>
                </c:pt>
                <c:pt idx="3">
                  <c:v>0.97109999999999996</c:v>
                </c:pt>
                <c:pt idx="4">
                  <c:v>0.98699999999999999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73-4E48-99E6-4019CCF22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9118367"/>
        <c:axId val="519386991"/>
      </c:lineChart>
      <c:catAx>
        <c:axId val="8375083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200" dirty="0">
                    <a:solidFill>
                      <a:schemeClr val="tx1"/>
                    </a:solidFill>
                  </a:rPr>
                  <a:t>Years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9510154095457426"/>
              <c:y val="0.944953769772573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1615615"/>
        <c:crosses val="autoZero"/>
        <c:auto val="1"/>
        <c:lblAlgn val="ctr"/>
        <c:lblOffset val="100"/>
        <c:noMultiLvlLbl val="0"/>
      </c:catAx>
      <c:valAx>
        <c:axId val="331615615"/>
        <c:scaling>
          <c:orientation val="minMax"/>
          <c:max val="0.4"/>
        </c:scaling>
        <c:delete val="0"/>
        <c:axPos val="l"/>
        <c:majorGridlines>
          <c:spPr>
            <a:ln w="190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200" dirty="0">
                    <a:solidFill>
                      <a:schemeClr val="tx1"/>
                    </a:solidFill>
                  </a:rPr>
                  <a:t>Error</a:t>
                </a:r>
                <a:r>
                  <a:rPr lang="en-US" altLang="zh-CN" sz="3200" baseline="0" dirty="0">
                    <a:solidFill>
                      <a:schemeClr val="tx1"/>
                    </a:solidFill>
                  </a:rPr>
                  <a:t> performance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37508351"/>
        <c:crosses val="autoZero"/>
        <c:crossBetween val="between"/>
      </c:valAx>
      <c:valAx>
        <c:axId val="519386991"/>
        <c:scaling>
          <c:orientation val="minMax"/>
          <c:max val="1.1000000000000001"/>
          <c:min val="0.5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9118367"/>
        <c:crosses val="max"/>
        <c:crossBetween val="between"/>
      </c:valAx>
      <c:catAx>
        <c:axId val="51911836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9386991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RMSLE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  <a:tailEnd w="lg" len="lg"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7.5453662361347892E-3"/>
                  <c:y val="9.4135344583476544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AE5-A34A-8618-F222BBDCD00B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T+1</c:v>
                </c:pt>
                <c:pt idx="1">
                  <c:v>T+2</c:v>
                </c:pt>
                <c:pt idx="2">
                  <c:v>T+3</c:v>
                </c:pt>
                <c:pt idx="3">
                  <c:v>T+4</c:v>
                </c:pt>
                <c:pt idx="4">
                  <c:v>T+5</c:v>
                </c:pt>
                <c:pt idx="5">
                  <c:v>T+6</c:v>
                </c:pt>
                <c:pt idx="6">
                  <c:v>T+7</c:v>
                </c:pt>
                <c:pt idx="7">
                  <c:v>T+8</c:v>
                </c:pt>
                <c:pt idx="8">
                  <c:v>T+9</c:v>
                </c:pt>
                <c:pt idx="9">
                  <c:v>T+10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2.53E-2</c:v>
                </c:pt>
                <c:pt idx="1">
                  <c:v>0.18790000000000001</c:v>
                </c:pt>
                <c:pt idx="2">
                  <c:v>0.30499999999999999</c:v>
                </c:pt>
                <c:pt idx="3">
                  <c:v>0.39689999999999998</c:v>
                </c:pt>
                <c:pt idx="4">
                  <c:v>0.47289999999999999</c:v>
                </c:pt>
                <c:pt idx="5">
                  <c:v>0.53259999999999996</c:v>
                </c:pt>
                <c:pt idx="6">
                  <c:v>0.58209999999999995</c:v>
                </c:pt>
                <c:pt idx="7">
                  <c:v>0.61890000000000001</c:v>
                </c:pt>
                <c:pt idx="8">
                  <c:v>0.64880000000000004</c:v>
                </c:pt>
                <c:pt idx="9">
                  <c:v>0.67090000000000005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E5-A34A-8618-F222BBDCD0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4616506888490367E-2"/>
                  <c:y val="-3.97355091495430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AE5-A34A-8618-F222BBDCD00B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T+1</c:v>
                </c:pt>
                <c:pt idx="1">
                  <c:v>T+2</c:v>
                </c:pt>
                <c:pt idx="2">
                  <c:v>T+3</c:v>
                </c:pt>
                <c:pt idx="3">
                  <c:v>T+4</c:v>
                </c:pt>
                <c:pt idx="4">
                  <c:v>T+5</c:v>
                </c:pt>
                <c:pt idx="5">
                  <c:v>T+6</c:v>
                </c:pt>
                <c:pt idx="6">
                  <c:v>T+7</c:v>
                </c:pt>
                <c:pt idx="7">
                  <c:v>T+8</c:v>
                </c:pt>
                <c:pt idx="8">
                  <c:v>T+9</c:v>
                </c:pt>
                <c:pt idx="9">
                  <c:v>T+10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3.2099999999999997E-2</c:v>
                </c:pt>
                <c:pt idx="1">
                  <c:v>0.11409999999999999</c:v>
                </c:pt>
                <c:pt idx="2">
                  <c:v>0.1925</c:v>
                </c:pt>
                <c:pt idx="3">
                  <c:v>0.28799999999999998</c:v>
                </c:pt>
                <c:pt idx="4">
                  <c:v>0.33789999999999998</c:v>
                </c:pt>
                <c:pt idx="5">
                  <c:v>0.3871</c:v>
                </c:pt>
                <c:pt idx="6">
                  <c:v>0.43020000000000003</c:v>
                </c:pt>
                <c:pt idx="7">
                  <c:v>0.46429999999999999</c:v>
                </c:pt>
                <c:pt idx="8">
                  <c:v>0.4975</c:v>
                </c:pt>
                <c:pt idx="9">
                  <c:v>0.51180000000000003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E5-A34A-8618-F222BBDCD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7508351"/>
        <c:axId val="331615615"/>
      </c:line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Baseline RMSLE average</c:v>
                </c:pt>
              </c:strCache>
            </c:strRef>
          </c:tx>
          <c:spPr>
            <a:ln w="635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T+1</c:v>
                </c:pt>
                <c:pt idx="1">
                  <c:v>T+2</c:v>
                </c:pt>
                <c:pt idx="2">
                  <c:v>T+3</c:v>
                </c:pt>
                <c:pt idx="3">
                  <c:v>T+4</c:v>
                </c:pt>
                <c:pt idx="4">
                  <c:v>T+5</c:v>
                </c:pt>
                <c:pt idx="5">
                  <c:v>T+6</c:v>
                </c:pt>
                <c:pt idx="6">
                  <c:v>T+7</c:v>
                </c:pt>
                <c:pt idx="7">
                  <c:v>T+8</c:v>
                </c:pt>
                <c:pt idx="8">
                  <c:v>T+9</c:v>
                </c:pt>
                <c:pt idx="9">
                  <c:v>T+10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0.9486</c:v>
                </c:pt>
                <c:pt idx="1">
                  <c:v>0.97919999999999996</c:v>
                </c:pt>
                <c:pt idx="2">
                  <c:v>0.98799999999999999</c:v>
                </c:pt>
                <c:pt idx="3">
                  <c:v>1.0073000000000001</c:v>
                </c:pt>
                <c:pt idx="4">
                  <c:v>1.024</c:v>
                </c:pt>
                <c:pt idx="5">
                  <c:v>1.0344</c:v>
                </c:pt>
                <c:pt idx="6">
                  <c:v>1.0392999999999999</c:v>
                </c:pt>
                <c:pt idx="7">
                  <c:v>1.0435000000000001</c:v>
                </c:pt>
                <c:pt idx="8">
                  <c:v>1.0468999999999999</c:v>
                </c:pt>
                <c:pt idx="9">
                  <c:v>1.0470999999999999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7AE5-A34A-8618-F222BBDCD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8857679"/>
        <c:axId val="467545503"/>
      </c:lineChart>
      <c:catAx>
        <c:axId val="8375083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200" dirty="0">
                    <a:solidFill>
                      <a:schemeClr val="tx1"/>
                    </a:solidFill>
                  </a:rPr>
                  <a:t>Years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9021195119688349"/>
              <c:y val="0.946727831516179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1615615"/>
        <c:crosses val="autoZero"/>
        <c:auto val="1"/>
        <c:lblAlgn val="ctr"/>
        <c:lblOffset val="100"/>
        <c:noMultiLvlLbl val="0"/>
      </c:catAx>
      <c:valAx>
        <c:axId val="331615615"/>
        <c:scaling>
          <c:orientation val="minMax"/>
          <c:max val="0.9"/>
        </c:scaling>
        <c:delete val="0"/>
        <c:axPos val="l"/>
        <c:majorGridlines>
          <c:spPr>
            <a:ln w="190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200" b="0" i="0" baseline="0" dirty="0">
                    <a:solidFill>
                      <a:schemeClr val="tx1"/>
                    </a:solidFill>
                    <a:effectLst/>
                  </a:rPr>
                  <a:t>Error performance</a:t>
                </a:r>
                <a:endParaRPr lang="zh-CN" altLang="zh-CN" sz="3200" dirty="0">
                  <a:solidFill>
                    <a:schemeClr val="tx1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37508351"/>
        <c:crosses val="autoZero"/>
        <c:crossBetween val="between"/>
      </c:valAx>
      <c:valAx>
        <c:axId val="467545503"/>
        <c:scaling>
          <c:orientation val="minMax"/>
          <c:max val="1.1000000000000001"/>
          <c:min val="0.5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8857679"/>
        <c:crosses val="max"/>
        <c:crossBetween val="between"/>
      </c:valAx>
      <c:catAx>
        <c:axId val="51885767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67545503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  <a:tailEnd w="lg" len="lg"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11</c:v>
                </c:pt>
                <c:pt idx="2">
                  <c:v>16</c:v>
                </c:pt>
                <c:pt idx="3">
                  <c:v>17</c:v>
                </c:pt>
                <c:pt idx="4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D6-B24E-AC3A-205645889F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  <a:tailEnd w="lg" len="lg"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62-9241-A721-73158D5F84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  <a:tailEnd w="lg" len="lg"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7</c:v>
                </c:pt>
                <c:pt idx="3">
                  <c:v>10</c:v>
                </c:pt>
                <c:pt idx="4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F6-5540-AA33-F7FF04621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  <a:tailEnd w="lg" len="lg"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16</c:v>
                </c:pt>
                <c:pt idx="3">
                  <c:v>17</c:v>
                </c:pt>
                <c:pt idx="4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D6-8345-B026-4F4DDA4E55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  <a:tailEnd w="lg" len="lg"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7</c:v>
                </c:pt>
                <c:pt idx="2">
                  <c:v>18</c:v>
                </c:pt>
                <c:pt idx="3">
                  <c:v>19</c:v>
                </c:pt>
                <c:pt idx="4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EF-1547-B782-7A43F7A75B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rgbClr val="FF0000"/>
              </a:solidFill>
              <a:round/>
              <a:tailEnd type="none" w="lg" len="lg"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  <a:tailEnd w="med" len="med"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10</c:v>
                </c:pt>
                <c:pt idx="8">
                  <c:v>14</c:v>
                </c:pt>
                <c:pt idx="9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E9-2C4C-9DE9-C001D0A82E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rgbClr val="FF0000"/>
              </a:solidFill>
              <a:round/>
              <a:tailEnd type="none" w="lg" len="lg"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  <a:tailEnd w="med" len="med"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8</c:v>
                </c:pt>
                <c:pt idx="4">
                  <c:v>8</c:v>
                </c:pt>
                <c:pt idx="5">
                  <c:v>13</c:v>
                </c:pt>
                <c:pt idx="6">
                  <c:v>30</c:v>
                </c:pt>
                <c:pt idx="7">
                  <c:v>36</c:v>
                </c:pt>
                <c:pt idx="8">
                  <c:v>41</c:v>
                </c:pt>
                <c:pt idx="9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C7-FC44-8DA0-87C3777B1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rgbClr val="FF0000"/>
              </a:solidFill>
              <a:round/>
              <a:tailEnd type="none" w="lg" len="lg"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  <a:tailEnd w="med" len="med"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13</c:v>
                </c:pt>
                <c:pt idx="1">
                  <c:v>16</c:v>
                </c:pt>
                <c:pt idx="2">
                  <c:v>18</c:v>
                </c:pt>
                <c:pt idx="3">
                  <c:v>30</c:v>
                </c:pt>
                <c:pt idx="4">
                  <c:v>37</c:v>
                </c:pt>
                <c:pt idx="5">
                  <c:v>40</c:v>
                </c:pt>
                <c:pt idx="6">
                  <c:v>48</c:v>
                </c:pt>
                <c:pt idx="7">
                  <c:v>50</c:v>
                </c:pt>
                <c:pt idx="8">
                  <c:v>52</c:v>
                </c:pt>
                <c:pt idx="9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A4-E446-9D77-C6C2ABF78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050C8-99DE-5F41-A4BA-7DC815DCC436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1143000"/>
            <a:ext cx="3600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1BA53-B83A-3944-AB9C-6C0A69F738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3534924"/>
            <a:ext cx="21419979" cy="7519835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1344752"/>
            <a:ext cx="18899981" cy="5214884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299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652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149975"/>
            <a:ext cx="5433745" cy="183045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149975"/>
            <a:ext cx="15986234" cy="18304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813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33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5384888"/>
            <a:ext cx="21734978" cy="8984801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14454688"/>
            <a:ext cx="21734978" cy="4724895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847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5749874"/>
            <a:ext cx="10709989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5749874"/>
            <a:ext cx="10709989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61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149979"/>
            <a:ext cx="21734978" cy="417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5294885"/>
            <a:ext cx="10660769" cy="2594941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7889827"/>
            <a:ext cx="10660769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5294885"/>
            <a:ext cx="10713272" cy="2594941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7889827"/>
            <a:ext cx="10713272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304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79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14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439968"/>
            <a:ext cx="8127648" cy="503988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3109937"/>
            <a:ext cx="12757487" cy="15349662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6479857"/>
            <a:ext cx="8127648" cy="12004738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09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439968"/>
            <a:ext cx="8127648" cy="503988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3109937"/>
            <a:ext cx="12757487" cy="15349662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6479857"/>
            <a:ext cx="8127648" cy="12004738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18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149979"/>
            <a:ext cx="21734978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5749874"/>
            <a:ext cx="21734978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20019564"/>
            <a:ext cx="5669994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ED1E0-DE0A-A642-84CF-4887CAB59A4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20019564"/>
            <a:ext cx="850499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20019564"/>
            <a:ext cx="5669994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06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.png"/><Relationship Id="rId39" Type="http://schemas.openxmlformats.org/officeDocument/2006/relationships/image" Target="../media/image17.png"/><Relationship Id="rId3" Type="http://schemas.openxmlformats.org/officeDocument/2006/relationships/image" Target="../media/image25.png"/><Relationship Id="rId34" Type="http://schemas.openxmlformats.org/officeDocument/2006/relationships/image" Target="../media/image120.png"/><Relationship Id="rId42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5" Type="http://schemas.openxmlformats.org/officeDocument/2006/relationships/image" Target="../media/image100.png"/><Relationship Id="rId33" Type="http://schemas.openxmlformats.org/officeDocument/2006/relationships/image" Target="../media/image110.png"/><Relationship Id="rId38" Type="http://schemas.openxmlformats.org/officeDocument/2006/relationships/image" Target="../media/image16.png"/><Relationship Id="rId46" Type="http://schemas.openxmlformats.org/officeDocument/2006/relationships/image" Target="../media/image24.png"/><Relationship Id="rId2" Type="http://schemas.openxmlformats.org/officeDocument/2006/relationships/image" Target="../media/image111.png"/><Relationship Id="rId29" Type="http://schemas.openxmlformats.org/officeDocument/2006/relationships/image" Target="../media/image112.png"/><Relationship Id="rId41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90.png"/><Relationship Id="rId32" Type="http://schemas.openxmlformats.org/officeDocument/2006/relationships/image" Target="../media/image104.png"/><Relationship Id="rId37" Type="http://schemas.openxmlformats.org/officeDocument/2006/relationships/image" Target="../media/image15.png"/><Relationship Id="rId40" Type="http://schemas.openxmlformats.org/officeDocument/2006/relationships/image" Target="../media/image18.png"/><Relationship Id="rId45" Type="http://schemas.openxmlformats.org/officeDocument/2006/relationships/image" Target="../media/image23.png"/><Relationship Id="rId5" Type="http://schemas.openxmlformats.org/officeDocument/2006/relationships/image" Target="../media/image40.png"/><Relationship Id="rId23" Type="http://schemas.openxmlformats.org/officeDocument/2006/relationships/image" Target="../media/image12.jpg"/><Relationship Id="rId36" Type="http://schemas.openxmlformats.org/officeDocument/2006/relationships/image" Target="../media/image14.png"/><Relationship Id="rId10" Type="http://schemas.openxmlformats.org/officeDocument/2006/relationships/image" Target="../media/image9.png"/><Relationship Id="rId31" Type="http://schemas.openxmlformats.org/officeDocument/2006/relationships/image" Target="../media/image114.png"/><Relationship Id="rId44" Type="http://schemas.openxmlformats.org/officeDocument/2006/relationships/image" Target="../media/image22.png"/><Relationship Id="rId4" Type="http://schemas.openxmlformats.org/officeDocument/2006/relationships/image" Target="../media/image30.png"/><Relationship Id="rId9" Type="http://schemas.openxmlformats.org/officeDocument/2006/relationships/image" Target="../media/image8.png"/><Relationship Id="rId22" Type="http://schemas.openxmlformats.org/officeDocument/2006/relationships/image" Target="../media/image105.png"/><Relationship Id="rId27" Type="http://schemas.openxmlformats.org/officeDocument/2006/relationships/image" Target="../media/image12.png"/><Relationship Id="rId30" Type="http://schemas.openxmlformats.org/officeDocument/2006/relationships/image" Target="../media/image113.png"/><Relationship Id="rId35" Type="http://schemas.openxmlformats.org/officeDocument/2006/relationships/image" Target="../media/image13.png"/><Relationship Id="rId43" Type="http://schemas.openxmlformats.org/officeDocument/2006/relationships/image" Target="../media/image21.png"/><Relationship Id="rId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551487F-E2CD-EE40-8622-3ED9C3A71C7B}"/>
              </a:ext>
            </a:extLst>
          </p:cNvPr>
          <p:cNvSpPr/>
          <p:nvPr/>
        </p:nvSpPr>
        <p:spPr>
          <a:xfrm>
            <a:off x="11315815" y="4537919"/>
            <a:ext cx="632298" cy="63229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372550-DFFB-134A-B608-93256F66611E}"/>
              </a:ext>
            </a:extLst>
          </p:cNvPr>
          <p:cNvSpPr txBox="1"/>
          <p:nvPr/>
        </p:nvSpPr>
        <p:spPr>
          <a:xfrm>
            <a:off x="11282163" y="4705571"/>
            <a:ext cx="69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Patent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3C58069-97E1-8345-9FBE-46CD2ECE6491}"/>
              </a:ext>
            </a:extLst>
          </p:cNvPr>
          <p:cNvSpPr/>
          <p:nvPr/>
        </p:nvSpPr>
        <p:spPr>
          <a:xfrm>
            <a:off x="9918795" y="4537919"/>
            <a:ext cx="632298" cy="632298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F11FC2-F194-3646-B850-15D7F3817853}"/>
              </a:ext>
            </a:extLst>
          </p:cNvPr>
          <p:cNvSpPr txBox="1"/>
          <p:nvPr/>
        </p:nvSpPr>
        <p:spPr>
          <a:xfrm>
            <a:off x="9970109" y="4715567"/>
            <a:ext cx="535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</a:t>
            </a:r>
            <a:endParaRPr kumimoji="1"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CF757E-6257-7343-A9C8-30CCF7CCD190}"/>
              </a:ext>
            </a:extLst>
          </p:cNvPr>
          <p:cNvSpPr/>
          <p:nvPr/>
        </p:nvSpPr>
        <p:spPr>
          <a:xfrm>
            <a:off x="11289715" y="5785443"/>
            <a:ext cx="684498" cy="673027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A6223F6-1AF9-0F4F-BCB8-A39201C84FDD}"/>
              </a:ext>
            </a:extLst>
          </p:cNvPr>
          <p:cNvSpPr/>
          <p:nvPr/>
        </p:nvSpPr>
        <p:spPr>
          <a:xfrm>
            <a:off x="12836972" y="4537919"/>
            <a:ext cx="632298" cy="632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F66415-D28A-BB4E-B9F9-5123F8C6BE3D}"/>
              </a:ext>
            </a:extLst>
          </p:cNvPr>
          <p:cNvSpPr txBox="1"/>
          <p:nvPr/>
        </p:nvSpPr>
        <p:spPr>
          <a:xfrm>
            <a:off x="12703111" y="4714705"/>
            <a:ext cx="906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Country</a:t>
            </a:r>
            <a:endParaRPr kumimoji="1"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AB10E413-A5E2-2E4D-B40A-EC526A748B71}"/>
              </a:ext>
            </a:extLst>
          </p:cNvPr>
          <p:cNvCxnSpPr>
            <a:cxnSpLocks/>
            <a:stCxn id="4" idx="7"/>
            <a:endCxn id="4" idx="1"/>
          </p:cNvCxnSpPr>
          <p:nvPr/>
        </p:nvCxnSpPr>
        <p:spPr>
          <a:xfrm rot="16200000" flipV="1">
            <a:off x="11631964" y="4406966"/>
            <a:ext cx="12700" cy="447102"/>
          </a:xfrm>
          <a:prstGeom prst="curvedConnector3">
            <a:avLst>
              <a:gd name="adj1" fmla="val 332233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92BC5EA-4C15-1948-A2AD-A23854BF7BDC}"/>
              </a:ext>
            </a:extLst>
          </p:cNvPr>
          <p:cNvSpPr txBox="1"/>
          <p:nvPr/>
        </p:nvSpPr>
        <p:spPr>
          <a:xfrm>
            <a:off x="11233876" y="3933266"/>
            <a:ext cx="811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Cited by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B669E8F-8DEA-4B42-B7F7-C88866E209E9}"/>
              </a:ext>
            </a:extLst>
          </p:cNvPr>
          <p:cNvCxnSpPr>
            <a:stCxn id="6" idx="6"/>
            <a:endCxn id="4" idx="2"/>
          </p:cNvCxnSpPr>
          <p:nvPr/>
        </p:nvCxnSpPr>
        <p:spPr>
          <a:xfrm>
            <a:off x="10551093" y="4854068"/>
            <a:ext cx="764722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A505CC5-0025-3442-831E-45150BE4E116}"/>
              </a:ext>
            </a:extLst>
          </p:cNvPr>
          <p:cNvSpPr txBox="1"/>
          <p:nvPr/>
        </p:nvSpPr>
        <p:spPr>
          <a:xfrm>
            <a:off x="10458495" y="4548157"/>
            <a:ext cx="964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Related to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C5A01535-B855-BE42-B32F-8FAD703136EF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V="1">
            <a:off x="11631964" y="5170217"/>
            <a:ext cx="0" cy="61522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8ECED89-64F0-314B-98E4-9A2C58E18781}"/>
              </a:ext>
            </a:extLst>
          </p:cNvPr>
          <p:cNvSpPr txBox="1"/>
          <p:nvPr/>
        </p:nvSpPr>
        <p:spPr>
          <a:xfrm>
            <a:off x="11584147" y="5354479"/>
            <a:ext cx="1027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Applied by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3EA1A3CF-67A3-B645-808F-64B50168E803}"/>
              </a:ext>
            </a:extLst>
          </p:cNvPr>
          <p:cNvCxnSpPr>
            <a:stCxn id="10" idx="2"/>
            <a:endCxn id="4" idx="6"/>
          </p:cNvCxnSpPr>
          <p:nvPr/>
        </p:nvCxnSpPr>
        <p:spPr>
          <a:xfrm flipH="1">
            <a:off x="11948113" y="4854068"/>
            <a:ext cx="888859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C31B9F4-E54D-4C40-BE1D-D255A94E325B}"/>
              </a:ext>
            </a:extLst>
          </p:cNvPr>
          <p:cNvSpPr txBox="1"/>
          <p:nvPr/>
        </p:nvSpPr>
        <p:spPr>
          <a:xfrm>
            <a:off x="11905863" y="4548157"/>
            <a:ext cx="975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Belong to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B5C9A92-3845-3444-9C60-6325008C7282}"/>
              </a:ext>
            </a:extLst>
          </p:cNvPr>
          <p:cNvSpPr/>
          <p:nvPr/>
        </p:nvSpPr>
        <p:spPr>
          <a:xfrm>
            <a:off x="9867628" y="5511829"/>
            <a:ext cx="734632" cy="2475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822938F2-EBDE-A247-95DB-CD0AB06F1F90}"/>
              </a:ext>
            </a:extLst>
          </p:cNvPr>
          <p:cNvCxnSpPr>
            <a:cxnSpLocks/>
            <a:stCxn id="24" idx="0"/>
            <a:endCxn id="4" idx="3"/>
          </p:cNvCxnSpPr>
          <p:nvPr/>
        </p:nvCxnSpPr>
        <p:spPr>
          <a:xfrm flipV="1">
            <a:off x="10234944" y="5077619"/>
            <a:ext cx="1173469" cy="43421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A3FA0F7F-1043-F74E-9549-919CD1AF36EC}"/>
              </a:ext>
            </a:extLst>
          </p:cNvPr>
          <p:cNvSpPr/>
          <p:nvPr/>
        </p:nvSpPr>
        <p:spPr>
          <a:xfrm>
            <a:off x="9867628" y="3903623"/>
            <a:ext cx="734632" cy="2475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558C53F9-675D-C049-9FFF-ECA61576C05C}"/>
              </a:ext>
            </a:extLst>
          </p:cNvPr>
          <p:cNvCxnSpPr>
            <a:cxnSpLocks/>
            <a:stCxn id="28" idx="2"/>
            <a:endCxn id="6" idx="0"/>
          </p:cNvCxnSpPr>
          <p:nvPr/>
        </p:nvCxnSpPr>
        <p:spPr>
          <a:xfrm>
            <a:off x="10234944" y="4151156"/>
            <a:ext cx="0" cy="38676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2E263B2-870A-1043-B073-29DDFD4BBF6C}"/>
              </a:ext>
            </a:extLst>
          </p:cNvPr>
          <p:cNvSpPr/>
          <p:nvPr/>
        </p:nvSpPr>
        <p:spPr>
          <a:xfrm>
            <a:off x="12785805" y="3903104"/>
            <a:ext cx="734632" cy="2475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2F54B2E9-A25A-714E-B68F-00BE1479D9FE}"/>
              </a:ext>
            </a:extLst>
          </p:cNvPr>
          <p:cNvCxnSpPr>
            <a:cxnSpLocks/>
            <a:stCxn id="30" idx="2"/>
            <a:endCxn id="10" idx="0"/>
          </p:cNvCxnSpPr>
          <p:nvPr/>
        </p:nvCxnSpPr>
        <p:spPr>
          <a:xfrm>
            <a:off x="13153121" y="4150637"/>
            <a:ext cx="0" cy="38728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2850B003-8E67-1F44-BD8A-7B6576DFACD4}"/>
              </a:ext>
            </a:extLst>
          </p:cNvPr>
          <p:cNvSpPr/>
          <p:nvPr/>
        </p:nvSpPr>
        <p:spPr>
          <a:xfrm>
            <a:off x="12407545" y="5998190"/>
            <a:ext cx="734632" cy="2475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3338AECA-0E20-2F46-883B-320F6EC01F90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11974213" y="6121957"/>
            <a:ext cx="433332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E870FC5D-D078-3E49-8B52-F4324E06D6A8}"/>
              </a:ext>
            </a:extLst>
          </p:cNvPr>
          <p:cNvSpPr/>
          <p:nvPr/>
        </p:nvSpPr>
        <p:spPr>
          <a:xfrm>
            <a:off x="12785805" y="5508098"/>
            <a:ext cx="734632" cy="2475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DF9CCD3E-0567-3248-A26D-F3ADFAC5DBBA}"/>
              </a:ext>
            </a:extLst>
          </p:cNvPr>
          <p:cNvCxnSpPr>
            <a:cxnSpLocks/>
            <a:stCxn id="36" idx="0"/>
            <a:endCxn id="4" idx="5"/>
          </p:cNvCxnSpPr>
          <p:nvPr/>
        </p:nvCxnSpPr>
        <p:spPr>
          <a:xfrm flipH="1" flipV="1">
            <a:off x="11855515" y="5077619"/>
            <a:ext cx="1297606" cy="43047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25D0CB12-2B7D-214F-BBC4-150E01327743}"/>
              </a:ext>
            </a:extLst>
          </p:cNvPr>
          <p:cNvSpPr/>
          <p:nvPr/>
        </p:nvSpPr>
        <p:spPr>
          <a:xfrm>
            <a:off x="7180086" y="4648934"/>
            <a:ext cx="632298" cy="63229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F55CF11-96E0-7748-8522-66AF012B3E9A}"/>
              </a:ext>
            </a:extLst>
          </p:cNvPr>
          <p:cNvSpPr txBox="1"/>
          <p:nvPr/>
        </p:nvSpPr>
        <p:spPr>
          <a:xfrm>
            <a:off x="7194964" y="4819755"/>
            <a:ext cx="602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</a:t>
            </a:r>
            <a:endParaRPr kumimoji="1"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D4967960-9554-8941-AED5-350DAD4C6A3D}"/>
              </a:ext>
            </a:extLst>
          </p:cNvPr>
          <p:cNvSpPr/>
          <p:nvPr/>
        </p:nvSpPr>
        <p:spPr>
          <a:xfrm>
            <a:off x="5660511" y="4607172"/>
            <a:ext cx="708335" cy="71203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16E495A-70E2-444A-AE21-94B75D8CDC52}"/>
              </a:ext>
            </a:extLst>
          </p:cNvPr>
          <p:cNvSpPr txBox="1"/>
          <p:nvPr/>
        </p:nvSpPr>
        <p:spPr>
          <a:xfrm>
            <a:off x="5609697" y="4815798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Keyword</a:t>
            </a:r>
            <a:endParaRPr kumimoji="1"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2751C38D-E843-FF49-8521-98FB9048A762}"/>
              </a:ext>
            </a:extLst>
          </p:cNvPr>
          <p:cNvCxnSpPr>
            <a:stCxn id="39" idx="7"/>
            <a:endCxn id="39" idx="1"/>
          </p:cNvCxnSpPr>
          <p:nvPr/>
        </p:nvCxnSpPr>
        <p:spPr>
          <a:xfrm rot="16200000" flipV="1">
            <a:off x="7496235" y="4517981"/>
            <a:ext cx="12700" cy="447102"/>
          </a:xfrm>
          <a:prstGeom prst="curvedConnector3">
            <a:avLst>
              <a:gd name="adj1" fmla="val 344696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DFF22873-125A-8A40-8086-4A9889F42BB1}"/>
              </a:ext>
            </a:extLst>
          </p:cNvPr>
          <p:cNvCxnSpPr>
            <a:cxnSpLocks/>
            <a:stCxn id="41" idx="6"/>
            <a:endCxn id="39" idx="2"/>
          </p:cNvCxnSpPr>
          <p:nvPr/>
        </p:nvCxnSpPr>
        <p:spPr>
          <a:xfrm>
            <a:off x="6368846" y="4963188"/>
            <a:ext cx="811240" cy="189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46664E6A-6CD0-DA4F-BBE3-5CBA071CDD93}"/>
              </a:ext>
            </a:extLst>
          </p:cNvPr>
          <p:cNvSpPr txBox="1"/>
          <p:nvPr/>
        </p:nvSpPr>
        <p:spPr>
          <a:xfrm>
            <a:off x="6419660" y="4664975"/>
            <a:ext cx="762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Topic of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C53C8D1-F814-4046-954C-370174E9D2AC}"/>
              </a:ext>
            </a:extLst>
          </p:cNvPr>
          <p:cNvCxnSpPr>
            <a:stCxn id="57" idx="0"/>
            <a:endCxn id="39" idx="4"/>
          </p:cNvCxnSpPr>
          <p:nvPr/>
        </p:nvCxnSpPr>
        <p:spPr>
          <a:xfrm flipV="1">
            <a:off x="7496235" y="5281232"/>
            <a:ext cx="0" cy="58576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1063FBE9-094F-604D-A64B-BD620D20A059}"/>
              </a:ext>
            </a:extLst>
          </p:cNvPr>
          <p:cNvSpPr txBox="1"/>
          <p:nvPr/>
        </p:nvSpPr>
        <p:spPr>
          <a:xfrm>
            <a:off x="7489915" y="5437898"/>
            <a:ext cx="96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Written by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36E7E57-618C-2F43-995E-3E239CBF8F46}"/>
              </a:ext>
            </a:extLst>
          </p:cNvPr>
          <p:cNvSpPr/>
          <p:nvPr/>
        </p:nvSpPr>
        <p:spPr>
          <a:xfrm>
            <a:off x="5653526" y="5550443"/>
            <a:ext cx="734632" cy="2475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0AD86DA-92A7-C942-92FB-4E95D04138C1}"/>
              </a:ext>
            </a:extLst>
          </p:cNvPr>
          <p:cNvSpPr/>
          <p:nvPr/>
        </p:nvSpPr>
        <p:spPr>
          <a:xfrm>
            <a:off x="8689072" y="5553338"/>
            <a:ext cx="734632" cy="2475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year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2C45CFE0-97DF-7941-B05A-2A05B190DDBE}"/>
              </a:ext>
            </a:extLst>
          </p:cNvPr>
          <p:cNvCxnSpPr>
            <a:cxnSpLocks/>
            <a:stCxn id="49" idx="0"/>
            <a:endCxn id="39" idx="3"/>
          </p:cNvCxnSpPr>
          <p:nvPr/>
        </p:nvCxnSpPr>
        <p:spPr>
          <a:xfrm flipV="1">
            <a:off x="6020842" y="5188634"/>
            <a:ext cx="1251842" cy="36180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A4FD63B7-2EDD-0E43-93BF-2EA8FC4B6A49}"/>
              </a:ext>
            </a:extLst>
          </p:cNvPr>
          <p:cNvCxnSpPr>
            <a:cxnSpLocks/>
            <a:stCxn id="50" idx="0"/>
            <a:endCxn id="39" idx="5"/>
          </p:cNvCxnSpPr>
          <p:nvPr/>
        </p:nvCxnSpPr>
        <p:spPr>
          <a:xfrm flipH="1" flipV="1">
            <a:off x="7719786" y="5188634"/>
            <a:ext cx="1336602" cy="36470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8EA4869D-2A00-D348-A97D-8D1031960B0D}"/>
              </a:ext>
            </a:extLst>
          </p:cNvPr>
          <p:cNvSpPr/>
          <p:nvPr/>
        </p:nvSpPr>
        <p:spPr>
          <a:xfrm>
            <a:off x="5643378" y="3901868"/>
            <a:ext cx="734632" cy="2475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49720C56-E5F8-7B4D-B0DD-D8BD56AA5B46}"/>
              </a:ext>
            </a:extLst>
          </p:cNvPr>
          <p:cNvCxnSpPr>
            <a:cxnSpLocks/>
            <a:stCxn id="53" idx="2"/>
            <a:endCxn id="41" idx="0"/>
          </p:cNvCxnSpPr>
          <p:nvPr/>
        </p:nvCxnSpPr>
        <p:spPr>
          <a:xfrm>
            <a:off x="6010694" y="4149401"/>
            <a:ext cx="3985" cy="45777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44455D53-1966-7F48-A34C-F4FDC2FE5C30}"/>
              </a:ext>
            </a:extLst>
          </p:cNvPr>
          <p:cNvSpPr/>
          <p:nvPr/>
        </p:nvSpPr>
        <p:spPr>
          <a:xfrm>
            <a:off x="7180086" y="5866992"/>
            <a:ext cx="632298" cy="632298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8A9CCFF-3BF9-A34B-96A3-8A8F1936E59F}"/>
              </a:ext>
            </a:extLst>
          </p:cNvPr>
          <p:cNvSpPr txBox="1"/>
          <p:nvPr/>
        </p:nvSpPr>
        <p:spPr>
          <a:xfrm>
            <a:off x="7141102" y="6051470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</a:t>
            </a:r>
            <a:endParaRPr kumimoji="1"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70C250E-EA48-9543-88DE-6A41ACB22264}"/>
              </a:ext>
            </a:extLst>
          </p:cNvPr>
          <p:cNvSpPr txBox="1"/>
          <p:nvPr/>
        </p:nvSpPr>
        <p:spPr>
          <a:xfrm>
            <a:off x="7745570" y="4668103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Published in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264668B-6BC3-D041-8481-48330A051737}"/>
              </a:ext>
            </a:extLst>
          </p:cNvPr>
          <p:cNvSpPr/>
          <p:nvPr/>
        </p:nvSpPr>
        <p:spPr>
          <a:xfrm>
            <a:off x="8272186" y="6059374"/>
            <a:ext cx="734632" cy="2475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4AF55AB3-0155-3F48-83CD-612BE305608E}"/>
              </a:ext>
            </a:extLst>
          </p:cNvPr>
          <p:cNvCxnSpPr>
            <a:cxnSpLocks/>
            <a:stCxn id="67" idx="1"/>
            <a:endCxn id="57" idx="6"/>
          </p:cNvCxnSpPr>
          <p:nvPr/>
        </p:nvCxnSpPr>
        <p:spPr>
          <a:xfrm flipH="1">
            <a:off x="7812384" y="6183141"/>
            <a:ext cx="459802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51177389-FEF3-5D48-A2B5-0BCCF6C3AB5A}"/>
              </a:ext>
            </a:extLst>
          </p:cNvPr>
          <p:cNvSpPr txBox="1"/>
          <p:nvPr/>
        </p:nvSpPr>
        <p:spPr>
          <a:xfrm>
            <a:off x="11154805" y="5973090"/>
            <a:ext cx="954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Applicant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2D08206-F9F7-3C44-9531-33D06A8930C0}"/>
              </a:ext>
            </a:extLst>
          </p:cNvPr>
          <p:cNvSpPr txBox="1"/>
          <p:nvPr/>
        </p:nvSpPr>
        <p:spPr>
          <a:xfrm>
            <a:off x="7096800" y="4026871"/>
            <a:ext cx="811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Cited by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1A983F9E-E632-E047-9C91-53C2F6C27CF9}"/>
              </a:ext>
            </a:extLst>
          </p:cNvPr>
          <p:cNvSpPr/>
          <p:nvPr/>
        </p:nvSpPr>
        <p:spPr>
          <a:xfrm>
            <a:off x="8740239" y="4647039"/>
            <a:ext cx="632298" cy="6322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283796BC-FE9C-664F-96F7-D3EA992330B7}"/>
              </a:ext>
            </a:extLst>
          </p:cNvPr>
          <p:cNvSpPr txBox="1"/>
          <p:nvPr/>
        </p:nvSpPr>
        <p:spPr>
          <a:xfrm>
            <a:off x="8740347" y="4819755"/>
            <a:ext cx="640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Venue</a:t>
            </a:r>
            <a:endParaRPr kumimoji="1"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0DBA8556-2EEC-C542-B7C3-74B3B9089813}"/>
              </a:ext>
            </a:extLst>
          </p:cNvPr>
          <p:cNvCxnSpPr>
            <a:cxnSpLocks/>
            <a:stCxn id="137" idx="2"/>
            <a:endCxn id="39" idx="6"/>
          </p:cNvCxnSpPr>
          <p:nvPr/>
        </p:nvCxnSpPr>
        <p:spPr>
          <a:xfrm flipH="1">
            <a:off x="7812384" y="4963188"/>
            <a:ext cx="927855" cy="189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>
            <a:extLst>
              <a:ext uri="{FF2B5EF4-FFF2-40B4-BE49-F238E27FC236}">
                <a16:creationId xmlns:a16="http://schemas.microsoft.com/office/drawing/2014/main" id="{A13B98EE-0D70-CF4E-8593-17FFACC18BFB}"/>
              </a:ext>
            </a:extLst>
          </p:cNvPr>
          <p:cNvSpPr/>
          <p:nvPr/>
        </p:nvSpPr>
        <p:spPr>
          <a:xfrm>
            <a:off x="8689072" y="3901868"/>
            <a:ext cx="734632" cy="2475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60301F82-3E7F-4847-A40E-E99E075AC715}"/>
              </a:ext>
            </a:extLst>
          </p:cNvPr>
          <p:cNvCxnSpPr>
            <a:cxnSpLocks/>
            <a:stCxn id="157" idx="2"/>
            <a:endCxn id="137" idx="0"/>
          </p:cNvCxnSpPr>
          <p:nvPr/>
        </p:nvCxnSpPr>
        <p:spPr>
          <a:xfrm>
            <a:off x="9056388" y="4149401"/>
            <a:ext cx="0" cy="49763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EF82C2D5-FC31-9042-8D90-D2C8726A3961}"/>
              </a:ext>
            </a:extLst>
          </p:cNvPr>
          <p:cNvSpPr txBox="1"/>
          <p:nvPr/>
        </p:nvSpPr>
        <p:spPr>
          <a:xfrm>
            <a:off x="11174787" y="6736232"/>
            <a:ext cx="914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AIPatent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8A297870-F351-0B4D-B351-5E62D5500076}"/>
              </a:ext>
            </a:extLst>
          </p:cNvPr>
          <p:cNvSpPr txBox="1"/>
          <p:nvPr/>
        </p:nvSpPr>
        <p:spPr>
          <a:xfrm>
            <a:off x="7244568" y="6760918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APS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78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圆角矩形 168">
            <a:extLst>
              <a:ext uri="{FF2B5EF4-FFF2-40B4-BE49-F238E27FC236}">
                <a16:creationId xmlns:a16="http://schemas.microsoft.com/office/drawing/2014/main" id="{B28AE209-A799-A145-864C-5D08F911AC1C}"/>
              </a:ext>
            </a:extLst>
          </p:cNvPr>
          <p:cNvSpPr/>
          <p:nvPr/>
        </p:nvSpPr>
        <p:spPr>
          <a:xfrm>
            <a:off x="1043033" y="9602301"/>
            <a:ext cx="1165861" cy="30777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authors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0" name="圆角矩形 169">
            <a:extLst>
              <a:ext uri="{FF2B5EF4-FFF2-40B4-BE49-F238E27FC236}">
                <a16:creationId xmlns:a16="http://schemas.microsoft.com/office/drawing/2014/main" id="{1637EB90-B815-734A-8EF7-E22E5E439B2F}"/>
              </a:ext>
            </a:extLst>
          </p:cNvPr>
          <p:cNvSpPr/>
          <p:nvPr/>
        </p:nvSpPr>
        <p:spPr>
          <a:xfrm>
            <a:off x="2322273" y="9602301"/>
            <a:ext cx="1165861" cy="30777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keywords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1" name="圆角矩形 170">
            <a:extLst>
              <a:ext uri="{FF2B5EF4-FFF2-40B4-BE49-F238E27FC236}">
                <a16:creationId xmlns:a16="http://schemas.microsoft.com/office/drawing/2014/main" id="{A9D0F114-8A06-AE47-8B90-4C580D26F430}"/>
              </a:ext>
            </a:extLst>
          </p:cNvPr>
          <p:cNvSpPr/>
          <p:nvPr/>
        </p:nvSpPr>
        <p:spPr>
          <a:xfrm>
            <a:off x="3601513" y="9604368"/>
            <a:ext cx="1165861" cy="30777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institutes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7" name="圆角矩形 176">
            <a:extLst>
              <a:ext uri="{FF2B5EF4-FFF2-40B4-BE49-F238E27FC236}">
                <a16:creationId xmlns:a16="http://schemas.microsoft.com/office/drawing/2014/main" id="{E18ABB47-AD9D-3942-8535-CA6AE7FCC61B}"/>
              </a:ext>
            </a:extLst>
          </p:cNvPr>
          <p:cNvSpPr/>
          <p:nvPr/>
        </p:nvSpPr>
        <p:spPr>
          <a:xfrm>
            <a:off x="2172325" y="7412361"/>
            <a:ext cx="1464935" cy="30777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citation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179" name="图片 178">
            <a:extLst>
              <a:ext uri="{FF2B5EF4-FFF2-40B4-BE49-F238E27FC236}">
                <a16:creationId xmlns:a16="http://schemas.microsoft.com/office/drawing/2014/main" id="{45F9D20F-20B3-2D4B-A6A1-6721A7D73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960" y="8265521"/>
            <a:ext cx="859572" cy="859572"/>
          </a:xfrm>
          <a:prstGeom prst="rect">
            <a:avLst/>
          </a:prstGeom>
        </p:spPr>
      </p:pic>
      <p:pic>
        <p:nvPicPr>
          <p:cNvPr id="181" name="图片 180">
            <a:extLst>
              <a:ext uri="{FF2B5EF4-FFF2-40B4-BE49-F238E27FC236}">
                <a16:creationId xmlns:a16="http://schemas.microsoft.com/office/drawing/2014/main" id="{605989A6-D742-9849-AA05-4FF0A793B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72" y="10479827"/>
            <a:ext cx="450798" cy="450798"/>
          </a:xfrm>
          <a:prstGeom prst="rect">
            <a:avLst/>
          </a:prstGeom>
        </p:spPr>
      </p:pic>
      <p:pic>
        <p:nvPicPr>
          <p:cNvPr id="182" name="图片 181">
            <a:extLst>
              <a:ext uri="{FF2B5EF4-FFF2-40B4-BE49-F238E27FC236}">
                <a16:creationId xmlns:a16="http://schemas.microsoft.com/office/drawing/2014/main" id="{1D532850-704D-7642-8B20-A799CBE7A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644" y="10479827"/>
            <a:ext cx="450797" cy="450797"/>
          </a:xfrm>
          <a:prstGeom prst="rect">
            <a:avLst/>
          </a:prstGeom>
        </p:spPr>
      </p:pic>
      <p:pic>
        <p:nvPicPr>
          <p:cNvPr id="184" name="图片 183">
            <a:extLst>
              <a:ext uri="{FF2B5EF4-FFF2-40B4-BE49-F238E27FC236}">
                <a16:creationId xmlns:a16="http://schemas.microsoft.com/office/drawing/2014/main" id="{8D2E1171-8501-3F4E-AC44-3283E797D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340" y="10576276"/>
            <a:ext cx="365691" cy="351511"/>
          </a:xfrm>
          <a:prstGeom prst="rect">
            <a:avLst/>
          </a:prstGeom>
        </p:spPr>
      </p:pic>
      <p:pic>
        <p:nvPicPr>
          <p:cNvPr id="185" name="图片 184">
            <a:extLst>
              <a:ext uri="{FF2B5EF4-FFF2-40B4-BE49-F238E27FC236}">
                <a16:creationId xmlns:a16="http://schemas.microsoft.com/office/drawing/2014/main" id="{615F199F-62B7-1641-BF10-439ADA4D2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496" y="10579113"/>
            <a:ext cx="365691" cy="351511"/>
          </a:xfrm>
          <a:prstGeom prst="rect">
            <a:avLst/>
          </a:prstGeom>
        </p:spPr>
      </p:pic>
      <p:pic>
        <p:nvPicPr>
          <p:cNvPr id="186" name="图片 185">
            <a:extLst>
              <a:ext uri="{FF2B5EF4-FFF2-40B4-BE49-F238E27FC236}">
                <a16:creationId xmlns:a16="http://schemas.microsoft.com/office/drawing/2014/main" id="{411304FF-2490-5B4D-B4E4-B32AEBD41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913" y="10575029"/>
            <a:ext cx="365691" cy="351511"/>
          </a:xfrm>
          <a:prstGeom prst="rect">
            <a:avLst/>
          </a:prstGeom>
        </p:spPr>
      </p:pic>
      <p:pic>
        <p:nvPicPr>
          <p:cNvPr id="188" name="图片 187">
            <a:extLst>
              <a:ext uri="{FF2B5EF4-FFF2-40B4-BE49-F238E27FC236}">
                <a16:creationId xmlns:a16="http://schemas.microsoft.com/office/drawing/2014/main" id="{CDECEB53-4243-494A-A365-1E3452EC3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109" y="10461878"/>
            <a:ext cx="486693" cy="486693"/>
          </a:xfrm>
          <a:prstGeom prst="rect">
            <a:avLst/>
          </a:prstGeom>
        </p:spPr>
      </p:pic>
      <p:cxnSp>
        <p:nvCxnSpPr>
          <p:cNvPr id="190" name="直线箭头连接符 189">
            <a:extLst>
              <a:ext uri="{FF2B5EF4-FFF2-40B4-BE49-F238E27FC236}">
                <a16:creationId xmlns:a16="http://schemas.microsoft.com/office/drawing/2014/main" id="{81BB3C1A-A032-DA47-A576-EB8BE61FEAD5}"/>
              </a:ext>
            </a:extLst>
          </p:cNvPr>
          <p:cNvCxnSpPr>
            <a:cxnSpLocks/>
            <a:stCxn id="169" idx="0"/>
          </p:cNvCxnSpPr>
          <p:nvPr/>
        </p:nvCxnSpPr>
        <p:spPr>
          <a:xfrm flipV="1">
            <a:off x="1625964" y="9084366"/>
            <a:ext cx="879979" cy="517935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3BE166E1-ECE6-4043-A9DB-0E8CA7FD3E39}"/>
              </a:ext>
            </a:extLst>
          </p:cNvPr>
          <p:cNvCxnSpPr>
            <a:cxnSpLocks/>
            <a:stCxn id="170" idx="0"/>
            <a:endCxn id="179" idx="2"/>
          </p:cNvCxnSpPr>
          <p:nvPr/>
        </p:nvCxnSpPr>
        <p:spPr>
          <a:xfrm flipH="1" flipV="1">
            <a:off x="2900746" y="9125093"/>
            <a:ext cx="4458" cy="477208"/>
          </a:xfrm>
          <a:prstGeom prst="straightConnector1">
            <a:avLst/>
          </a:prstGeom>
          <a:ln w="349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线箭头连接符 194">
            <a:extLst>
              <a:ext uri="{FF2B5EF4-FFF2-40B4-BE49-F238E27FC236}">
                <a16:creationId xmlns:a16="http://schemas.microsoft.com/office/drawing/2014/main" id="{3CF7CE0E-28EB-C44E-9115-568A5308B482}"/>
              </a:ext>
            </a:extLst>
          </p:cNvPr>
          <p:cNvCxnSpPr>
            <a:cxnSpLocks/>
            <a:stCxn id="171" idx="0"/>
          </p:cNvCxnSpPr>
          <p:nvPr/>
        </p:nvCxnSpPr>
        <p:spPr>
          <a:xfrm flipH="1" flipV="1">
            <a:off x="3358152" y="9084366"/>
            <a:ext cx="826292" cy="52000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线箭头连接符 197">
            <a:extLst>
              <a:ext uri="{FF2B5EF4-FFF2-40B4-BE49-F238E27FC236}">
                <a16:creationId xmlns:a16="http://schemas.microsoft.com/office/drawing/2014/main" id="{BC99991D-EA27-8746-872D-3BBECBD46193}"/>
              </a:ext>
            </a:extLst>
          </p:cNvPr>
          <p:cNvCxnSpPr>
            <a:cxnSpLocks/>
            <a:stCxn id="179" idx="0"/>
            <a:endCxn id="177" idx="2"/>
          </p:cNvCxnSpPr>
          <p:nvPr/>
        </p:nvCxnSpPr>
        <p:spPr>
          <a:xfrm flipV="1">
            <a:off x="2900746" y="7720139"/>
            <a:ext cx="4047" cy="545382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线箭头连接符 201">
            <a:extLst>
              <a:ext uri="{FF2B5EF4-FFF2-40B4-BE49-F238E27FC236}">
                <a16:creationId xmlns:a16="http://schemas.microsoft.com/office/drawing/2014/main" id="{F1F07236-DF2B-D043-905B-012821C79346}"/>
              </a:ext>
            </a:extLst>
          </p:cNvPr>
          <p:cNvCxnSpPr>
            <a:cxnSpLocks/>
            <a:stCxn id="181" idx="0"/>
          </p:cNvCxnSpPr>
          <p:nvPr/>
        </p:nvCxnSpPr>
        <p:spPr>
          <a:xfrm flipV="1">
            <a:off x="1362571" y="9910079"/>
            <a:ext cx="169872" cy="56974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线箭头连接符 205">
            <a:extLst>
              <a:ext uri="{FF2B5EF4-FFF2-40B4-BE49-F238E27FC236}">
                <a16:creationId xmlns:a16="http://schemas.microsoft.com/office/drawing/2014/main" id="{040612A1-BF17-A04A-AFEA-EB3B4D009548}"/>
              </a:ext>
            </a:extLst>
          </p:cNvPr>
          <p:cNvCxnSpPr>
            <a:cxnSpLocks/>
            <a:stCxn id="182" idx="0"/>
          </p:cNvCxnSpPr>
          <p:nvPr/>
        </p:nvCxnSpPr>
        <p:spPr>
          <a:xfrm flipH="1" flipV="1">
            <a:off x="1773048" y="9910079"/>
            <a:ext cx="145995" cy="569748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1287C27A-5D44-2545-B9AB-0B0872FFCF8C}"/>
              </a:ext>
            </a:extLst>
          </p:cNvPr>
          <p:cNvCxnSpPr>
            <a:cxnSpLocks/>
            <a:stCxn id="184" idx="0"/>
          </p:cNvCxnSpPr>
          <p:nvPr/>
        </p:nvCxnSpPr>
        <p:spPr>
          <a:xfrm flipV="1">
            <a:off x="2466186" y="9910079"/>
            <a:ext cx="191981" cy="6661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>
            <a:extLst>
              <a:ext uri="{FF2B5EF4-FFF2-40B4-BE49-F238E27FC236}">
                <a16:creationId xmlns:a16="http://schemas.microsoft.com/office/drawing/2014/main" id="{0AC8A4B9-DFAA-2E44-A483-8C5F73CC67C0}"/>
              </a:ext>
            </a:extLst>
          </p:cNvPr>
          <p:cNvCxnSpPr>
            <a:cxnSpLocks/>
            <a:stCxn id="185" idx="0"/>
            <a:endCxn id="170" idx="2"/>
          </p:cNvCxnSpPr>
          <p:nvPr/>
        </p:nvCxnSpPr>
        <p:spPr>
          <a:xfrm flipH="1" flipV="1">
            <a:off x="2905204" y="9910079"/>
            <a:ext cx="4138" cy="669034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箭头连接符 215">
            <a:extLst>
              <a:ext uri="{FF2B5EF4-FFF2-40B4-BE49-F238E27FC236}">
                <a16:creationId xmlns:a16="http://schemas.microsoft.com/office/drawing/2014/main" id="{C1DD17C2-CF77-E34C-A622-5620FF59C6A9}"/>
              </a:ext>
            </a:extLst>
          </p:cNvPr>
          <p:cNvCxnSpPr>
            <a:cxnSpLocks/>
            <a:stCxn id="186" idx="0"/>
          </p:cNvCxnSpPr>
          <p:nvPr/>
        </p:nvCxnSpPr>
        <p:spPr>
          <a:xfrm flipH="1" flipV="1">
            <a:off x="3134077" y="9932297"/>
            <a:ext cx="198682" cy="642732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线箭头连接符 218">
            <a:extLst>
              <a:ext uri="{FF2B5EF4-FFF2-40B4-BE49-F238E27FC236}">
                <a16:creationId xmlns:a16="http://schemas.microsoft.com/office/drawing/2014/main" id="{D29C8576-0A02-534F-9D81-FDF357291F8F}"/>
              </a:ext>
            </a:extLst>
          </p:cNvPr>
          <p:cNvCxnSpPr>
            <a:cxnSpLocks/>
            <a:stCxn id="188" idx="0"/>
            <a:endCxn id="171" idx="2"/>
          </p:cNvCxnSpPr>
          <p:nvPr/>
        </p:nvCxnSpPr>
        <p:spPr>
          <a:xfrm flipV="1">
            <a:off x="4176456" y="9912146"/>
            <a:ext cx="7988" cy="549732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98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圆角矩形 583">
            <a:extLst>
              <a:ext uri="{FF2B5EF4-FFF2-40B4-BE49-F238E27FC236}">
                <a16:creationId xmlns:a16="http://schemas.microsoft.com/office/drawing/2014/main" id="{74D6E652-18AB-6D43-B07B-B1E6763ABAC7}"/>
              </a:ext>
            </a:extLst>
          </p:cNvPr>
          <p:cNvSpPr/>
          <p:nvPr/>
        </p:nvSpPr>
        <p:spPr>
          <a:xfrm>
            <a:off x="2219879" y="3113697"/>
            <a:ext cx="11881530" cy="6166593"/>
          </a:xfrm>
          <a:prstGeom prst="roundRect">
            <a:avLst>
              <a:gd name="adj" fmla="val 5198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1" name="圆角矩形 570">
            <a:extLst>
              <a:ext uri="{FF2B5EF4-FFF2-40B4-BE49-F238E27FC236}">
                <a16:creationId xmlns:a16="http://schemas.microsoft.com/office/drawing/2014/main" id="{0F78052E-7A6A-CF4A-8733-D48C9FC7250B}"/>
              </a:ext>
            </a:extLst>
          </p:cNvPr>
          <p:cNvSpPr/>
          <p:nvPr/>
        </p:nvSpPr>
        <p:spPr>
          <a:xfrm>
            <a:off x="2230518" y="9451475"/>
            <a:ext cx="11881530" cy="4509694"/>
          </a:xfrm>
          <a:prstGeom prst="roundRect">
            <a:avLst>
              <a:gd name="adj" fmla="val 5198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2F0A6462-B769-8C4E-832C-C5636674DF38}"/>
              </a:ext>
            </a:extLst>
          </p:cNvPr>
          <p:cNvCxnSpPr>
            <a:cxnSpLocks/>
          </p:cNvCxnSpPr>
          <p:nvPr/>
        </p:nvCxnSpPr>
        <p:spPr>
          <a:xfrm>
            <a:off x="2702908" y="17788269"/>
            <a:ext cx="1813152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>
            <a:extLst>
              <a:ext uri="{FF2B5EF4-FFF2-40B4-BE49-F238E27FC236}">
                <a16:creationId xmlns:a16="http://schemas.microsoft.com/office/drawing/2014/main" id="{72B1DDBA-97B9-5C49-89FD-5A31D0839705}"/>
              </a:ext>
            </a:extLst>
          </p:cNvPr>
          <p:cNvSpPr/>
          <p:nvPr/>
        </p:nvSpPr>
        <p:spPr>
          <a:xfrm>
            <a:off x="3829959" y="16214651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82FFD8D0-0062-1141-9291-73957C149503}"/>
              </a:ext>
            </a:extLst>
          </p:cNvPr>
          <p:cNvSpPr/>
          <p:nvPr/>
        </p:nvSpPr>
        <p:spPr>
          <a:xfrm>
            <a:off x="3004164" y="16214651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00C5E5B2-7706-E643-8C9F-9AA80B15E759}"/>
              </a:ext>
            </a:extLst>
          </p:cNvPr>
          <p:cNvSpPr/>
          <p:nvPr/>
        </p:nvSpPr>
        <p:spPr>
          <a:xfrm>
            <a:off x="3659838" y="17001460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1704D3DA-E650-2149-B7D4-A17F5D132A94}"/>
              </a:ext>
            </a:extLst>
          </p:cNvPr>
          <p:cNvSpPr/>
          <p:nvPr/>
        </p:nvSpPr>
        <p:spPr>
          <a:xfrm>
            <a:off x="3659838" y="15342782"/>
            <a:ext cx="340241" cy="3402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8" name="直线箭头连接符 157">
            <a:extLst>
              <a:ext uri="{FF2B5EF4-FFF2-40B4-BE49-F238E27FC236}">
                <a16:creationId xmlns:a16="http://schemas.microsoft.com/office/drawing/2014/main" id="{77CD69C7-4FA2-4C44-B332-28AA02905FF2}"/>
              </a:ext>
            </a:extLst>
          </p:cNvPr>
          <p:cNvCxnSpPr>
            <a:stCxn id="153" idx="0"/>
            <a:endCxn id="156" idx="4"/>
          </p:cNvCxnSpPr>
          <p:nvPr/>
        </p:nvCxnSpPr>
        <p:spPr>
          <a:xfrm flipH="1" flipV="1">
            <a:off x="3829959" y="15683024"/>
            <a:ext cx="170121" cy="53162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0F3F05C9-E7C9-8B47-B2F1-8AD787620759}"/>
              </a:ext>
            </a:extLst>
          </p:cNvPr>
          <p:cNvCxnSpPr>
            <a:cxnSpLocks/>
            <a:stCxn id="153" idx="2"/>
            <a:endCxn id="154" idx="6"/>
          </p:cNvCxnSpPr>
          <p:nvPr/>
        </p:nvCxnSpPr>
        <p:spPr>
          <a:xfrm flipH="1">
            <a:off x="3344405" y="16384772"/>
            <a:ext cx="485554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箭头连接符 162">
            <a:extLst>
              <a:ext uri="{FF2B5EF4-FFF2-40B4-BE49-F238E27FC236}">
                <a16:creationId xmlns:a16="http://schemas.microsoft.com/office/drawing/2014/main" id="{49D2C999-A54C-164F-B7D3-7922CE0D4891}"/>
              </a:ext>
            </a:extLst>
          </p:cNvPr>
          <p:cNvCxnSpPr>
            <a:cxnSpLocks/>
            <a:stCxn id="153" idx="4"/>
            <a:endCxn id="155" idx="0"/>
          </p:cNvCxnSpPr>
          <p:nvPr/>
        </p:nvCxnSpPr>
        <p:spPr>
          <a:xfrm flipH="1">
            <a:off x="3829959" y="16554893"/>
            <a:ext cx="170121" cy="44656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>
            <a:extLst>
              <a:ext uri="{FF2B5EF4-FFF2-40B4-BE49-F238E27FC236}">
                <a16:creationId xmlns:a16="http://schemas.microsoft.com/office/drawing/2014/main" id="{6F3BB522-5B88-324F-86BE-8C26472E51AC}"/>
              </a:ext>
            </a:extLst>
          </p:cNvPr>
          <p:cNvSpPr/>
          <p:nvPr/>
        </p:nvSpPr>
        <p:spPr>
          <a:xfrm>
            <a:off x="6540364" y="16214651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ED59E0CE-6BF1-E740-A10E-9640EFAF1C63}"/>
              </a:ext>
            </a:extLst>
          </p:cNvPr>
          <p:cNvSpPr/>
          <p:nvPr/>
        </p:nvSpPr>
        <p:spPr>
          <a:xfrm>
            <a:off x="5714569" y="16214651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B475CAEC-D4EA-AB4D-BB80-A77299E39FAA}"/>
              </a:ext>
            </a:extLst>
          </p:cNvPr>
          <p:cNvSpPr/>
          <p:nvPr/>
        </p:nvSpPr>
        <p:spPr>
          <a:xfrm>
            <a:off x="6370243" y="17001460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13BECA25-EF34-3347-B2F3-CA8DA5E8F658}"/>
              </a:ext>
            </a:extLst>
          </p:cNvPr>
          <p:cNvSpPr/>
          <p:nvPr/>
        </p:nvSpPr>
        <p:spPr>
          <a:xfrm>
            <a:off x="6370243" y="15342782"/>
            <a:ext cx="340241" cy="3402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1" name="直线箭头连接符 170">
            <a:extLst>
              <a:ext uri="{FF2B5EF4-FFF2-40B4-BE49-F238E27FC236}">
                <a16:creationId xmlns:a16="http://schemas.microsoft.com/office/drawing/2014/main" id="{0C1D5E40-6553-2342-B228-D41FE4185878}"/>
              </a:ext>
            </a:extLst>
          </p:cNvPr>
          <p:cNvCxnSpPr>
            <a:stCxn id="167" idx="0"/>
            <a:endCxn id="170" idx="4"/>
          </p:cNvCxnSpPr>
          <p:nvPr/>
        </p:nvCxnSpPr>
        <p:spPr>
          <a:xfrm flipH="1" flipV="1">
            <a:off x="6540364" y="15683024"/>
            <a:ext cx="170121" cy="53162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箭头连接符 171">
            <a:extLst>
              <a:ext uri="{FF2B5EF4-FFF2-40B4-BE49-F238E27FC236}">
                <a16:creationId xmlns:a16="http://schemas.microsoft.com/office/drawing/2014/main" id="{4B748CC9-CFD8-AD42-A388-D38A5B6DA974}"/>
              </a:ext>
            </a:extLst>
          </p:cNvPr>
          <p:cNvCxnSpPr>
            <a:cxnSpLocks/>
            <a:stCxn id="167" idx="2"/>
            <a:endCxn id="168" idx="6"/>
          </p:cNvCxnSpPr>
          <p:nvPr/>
        </p:nvCxnSpPr>
        <p:spPr>
          <a:xfrm flipH="1">
            <a:off x="6054810" y="16384772"/>
            <a:ext cx="485554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箭头连接符 172">
            <a:extLst>
              <a:ext uri="{FF2B5EF4-FFF2-40B4-BE49-F238E27FC236}">
                <a16:creationId xmlns:a16="http://schemas.microsoft.com/office/drawing/2014/main" id="{692BBC17-95E4-E842-9B9E-B68A0D488C84}"/>
              </a:ext>
            </a:extLst>
          </p:cNvPr>
          <p:cNvCxnSpPr>
            <a:cxnSpLocks/>
            <a:stCxn id="167" idx="4"/>
            <a:endCxn id="169" idx="0"/>
          </p:cNvCxnSpPr>
          <p:nvPr/>
        </p:nvCxnSpPr>
        <p:spPr>
          <a:xfrm flipH="1">
            <a:off x="6540364" y="16554893"/>
            <a:ext cx="170121" cy="44656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椭圆 173">
            <a:extLst>
              <a:ext uri="{FF2B5EF4-FFF2-40B4-BE49-F238E27FC236}">
                <a16:creationId xmlns:a16="http://schemas.microsoft.com/office/drawing/2014/main" id="{722EC304-20BC-7742-A4D3-F3269CB95466}"/>
              </a:ext>
            </a:extLst>
          </p:cNvPr>
          <p:cNvSpPr/>
          <p:nvPr/>
        </p:nvSpPr>
        <p:spPr>
          <a:xfrm>
            <a:off x="7366159" y="16214651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9F997CA2-0AAC-5847-98DD-0D47CAA7CDC5}"/>
              </a:ext>
            </a:extLst>
          </p:cNvPr>
          <p:cNvSpPr/>
          <p:nvPr/>
        </p:nvSpPr>
        <p:spPr>
          <a:xfrm>
            <a:off x="7555488" y="15341663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DD764BB3-D7E3-2149-8161-BCAF4E8C639D}"/>
              </a:ext>
            </a:extLst>
          </p:cNvPr>
          <p:cNvSpPr/>
          <p:nvPr/>
        </p:nvSpPr>
        <p:spPr>
          <a:xfrm>
            <a:off x="7706399" y="17001460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50E02CB4-F403-C942-BC50-5130B6693175}"/>
              </a:ext>
            </a:extLst>
          </p:cNvPr>
          <p:cNvSpPr/>
          <p:nvPr/>
        </p:nvSpPr>
        <p:spPr>
          <a:xfrm>
            <a:off x="8255179" y="16210175"/>
            <a:ext cx="340241" cy="3402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5392CDFB-37B5-0445-BEFC-F6DC1AD198C5}"/>
              </a:ext>
            </a:extLst>
          </p:cNvPr>
          <p:cNvCxnSpPr>
            <a:cxnSpLocks/>
            <a:stCxn id="174" idx="6"/>
            <a:endCxn id="177" idx="2"/>
          </p:cNvCxnSpPr>
          <p:nvPr/>
        </p:nvCxnSpPr>
        <p:spPr>
          <a:xfrm flipV="1">
            <a:off x="7706400" y="16380296"/>
            <a:ext cx="548779" cy="447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DA94D6BC-FD58-3745-A5A9-EA2B8737EEDC}"/>
              </a:ext>
            </a:extLst>
          </p:cNvPr>
          <p:cNvCxnSpPr>
            <a:cxnSpLocks/>
            <a:stCxn id="174" idx="0"/>
            <a:endCxn id="175" idx="4"/>
          </p:cNvCxnSpPr>
          <p:nvPr/>
        </p:nvCxnSpPr>
        <p:spPr>
          <a:xfrm flipV="1">
            <a:off x="7536280" y="15681905"/>
            <a:ext cx="189329" cy="53274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D59FC6C1-C277-F446-A55F-D91D2DB60300}"/>
              </a:ext>
            </a:extLst>
          </p:cNvPr>
          <p:cNvCxnSpPr>
            <a:cxnSpLocks/>
            <a:stCxn id="174" idx="4"/>
            <a:endCxn id="176" idx="0"/>
          </p:cNvCxnSpPr>
          <p:nvPr/>
        </p:nvCxnSpPr>
        <p:spPr>
          <a:xfrm>
            <a:off x="7536280" y="16554893"/>
            <a:ext cx="340240" cy="44656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线箭头连接符 192">
            <a:extLst>
              <a:ext uri="{FF2B5EF4-FFF2-40B4-BE49-F238E27FC236}">
                <a16:creationId xmlns:a16="http://schemas.microsoft.com/office/drawing/2014/main" id="{8FDC4011-651E-BF4E-BBA7-2ED96850F0CB}"/>
              </a:ext>
            </a:extLst>
          </p:cNvPr>
          <p:cNvCxnSpPr>
            <a:cxnSpLocks/>
            <a:stCxn id="167" idx="6"/>
            <a:endCxn id="174" idx="2"/>
          </p:cNvCxnSpPr>
          <p:nvPr/>
        </p:nvCxnSpPr>
        <p:spPr>
          <a:xfrm>
            <a:off x="6880605" y="16384772"/>
            <a:ext cx="485554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椭圆 195">
            <a:extLst>
              <a:ext uri="{FF2B5EF4-FFF2-40B4-BE49-F238E27FC236}">
                <a16:creationId xmlns:a16="http://schemas.microsoft.com/office/drawing/2014/main" id="{28159EFA-3343-364B-806E-90052D6A77F7}"/>
              </a:ext>
            </a:extLst>
          </p:cNvPr>
          <p:cNvSpPr/>
          <p:nvPr/>
        </p:nvSpPr>
        <p:spPr>
          <a:xfrm>
            <a:off x="12101144" y="16210175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C4A872A9-F5C1-294E-A9F5-196D5CAC8208}"/>
              </a:ext>
            </a:extLst>
          </p:cNvPr>
          <p:cNvSpPr/>
          <p:nvPr/>
        </p:nvSpPr>
        <p:spPr>
          <a:xfrm>
            <a:off x="11275349" y="16210175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id="{E8102696-284B-5041-AD7E-4AD3A9DEB6C5}"/>
              </a:ext>
            </a:extLst>
          </p:cNvPr>
          <p:cNvSpPr/>
          <p:nvPr/>
        </p:nvSpPr>
        <p:spPr>
          <a:xfrm>
            <a:off x="11931023" y="16996984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B94A2784-E550-A042-8656-7257E56A9DA8}"/>
              </a:ext>
            </a:extLst>
          </p:cNvPr>
          <p:cNvSpPr/>
          <p:nvPr/>
        </p:nvSpPr>
        <p:spPr>
          <a:xfrm>
            <a:off x="11931023" y="15338306"/>
            <a:ext cx="340241" cy="3402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0" name="直线箭头连接符 199">
            <a:extLst>
              <a:ext uri="{FF2B5EF4-FFF2-40B4-BE49-F238E27FC236}">
                <a16:creationId xmlns:a16="http://schemas.microsoft.com/office/drawing/2014/main" id="{798409E7-27B0-234A-9EA4-59D15593BA35}"/>
              </a:ext>
            </a:extLst>
          </p:cNvPr>
          <p:cNvCxnSpPr>
            <a:stCxn id="196" idx="0"/>
            <a:endCxn id="199" idx="4"/>
          </p:cNvCxnSpPr>
          <p:nvPr/>
        </p:nvCxnSpPr>
        <p:spPr>
          <a:xfrm flipH="1" flipV="1">
            <a:off x="12101144" y="15678548"/>
            <a:ext cx="170121" cy="53162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线箭头连接符 200">
            <a:extLst>
              <a:ext uri="{FF2B5EF4-FFF2-40B4-BE49-F238E27FC236}">
                <a16:creationId xmlns:a16="http://schemas.microsoft.com/office/drawing/2014/main" id="{E71D59F1-38B1-E543-8E78-2123C2E52275}"/>
              </a:ext>
            </a:extLst>
          </p:cNvPr>
          <p:cNvCxnSpPr>
            <a:cxnSpLocks/>
            <a:stCxn id="196" idx="2"/>
            <a:endCxn id="197" idx="6"/>
          </p:cNvCxnSpPr>
          <p:nvPr/>
        </p:nvCxnSpPr>
        <p:spPr>
          <a:xfrm flipH="1">
            <a:off x="11615590" y="16380296"/>
            <a:ext cx="485554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线箭头连接符 201">
            <a:extLst>
              <a:ext uri="{FF2B5EF4-FFF2-40B4-BE49-F238E27FC236}">
                <a16:creationId xmlns:a16="http://schemas.microsoft.com/office/drawing/2014/main" id="{ACB6F510-A471-124F-A6FF-85A982F0B629}"/>
              </a:ext>
            </a:extLst>
          </p:cNvPr>
          <p:cNvCxnSpPr>
            <a:cxnSpLocks/>
            <a:stCxn id="196" idx="4"/>
            <a:endCxn id="198" idx="0"/>
          </p:cNvCxnSpPr>
          <p:nvPr/>
        </p:nvCxnSpPr>
        <p:spPr>
          <a:xfrm flipH="1">
            <a:off x="12101144" y="16550417"/>
            <a:ext cx="170121" cy="44656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508FFC85-4433-3446-8C03-B39FFBB6B5C8}"/>
              </a:ext>
            </a:extLst>
          </p:cNvPr>
          <p:cNvSpPr/>
          <p:nvPr/>
        </p:nvSpPr>
        <p:spPr>
          <a:xfrm>
            <a:off x="12926939" y="16210175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A3237DE4-2D54-2F4A-8859-02B3F140C09F}"/>
              </a:ext>
            </a:extLst>
          </p:cNvPr>
          <p:cNvSpPr/>
          <p:nvPr/>
        </p:nvSpPr>
        <p:spPr>
          <a:xfrm>
            <a:off x="13752734" y="16220808"/>
            <a:ext cx="340241" cy="3402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6D78D40B-0DE8-CB48-9B82-8427242B680C}"/>
              </a:ext>
            </a:extLst>
          </p:cNvPr>
          <p:cNvSpPr/>
          <p:nvPr/>
        </p:nvSpPr>
        <p:spPr>
          <a:xfrm>
            <a:off x="13267179" y="16996984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082FF06D-8A44-164F-9B6B-A237C7169FF4}"/>
              </a:ext>
            </a:extLst>
          </p:cNvPr>
          <p:cNvSpPr/>
          <p:nvPr/>
        </p:nvSpPr>
        <p:spPr>
          <a:xfrm>
            <a:off x="13267180" y="15338306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E7C51D11-CDBC-2049-BDF7-903930193281}"/>
              </a:ext>
            </a:extLst>
          </p:cNvPr>
          <p:cNvCxnSpPr>
            <a:stCxn id="203" idx="0"/>
            <a:endCxn id="206" idx="4"/>
          </p:cNvCxnSpPr>
          <p:nvPr/>
        </p:nvCxnSpPr>
        <p:spPr>
          <a:xfrm flipV="1">
            <a:off x="13097060" y="15678548"/>
            <a:ext cx="340241" cy="53162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C41C6A02-0F93-1841-B5FB-BFE19B24AEB9}"/>
              </a:ext>
            </a:extLst>
          </p:cNvPr>
          <p:cNvCxnSpPr>
            <a:cxnSpLocks/>
            <a:stCxn id="203" idx="6"/>
            <a:endCxn id="204" idx="2"/>
          </p:cNvCxnSpPr>
          <p:nvPr/>
        </p:nvCxnSpPr>
        <p:spPr>
          <a:xfrm>
            <a:off x="13267180" y="16380296"/>
            <a:ext cx="485554" cy="1063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D4DA45AC-EDA5-1F40-969C-4324DBE3EEB9}"/>
              </a:ext>
            </a:extLst>
          </p:cNvPr>
          <p:cNvCxnSpPr>
            <a:cxnSpLocks/>
            <a:stCxn id="203" idx="4"/>
            <a:endCxn id="205" idx="0"/>
          </p:cNvCxnSpPr>
          <p:nvPr/>
        </p:nvCxnSpPr>
        <p:spPr>
          <a:xfrm>
            <a:off x="13097060" y="16550417"/>
            <a:ext cx="340240" cy="44656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线箭头连接符 209">
            <a:extLst>
              <a:ext uri="{FF2B5EF4-FFF2-40B4-BE49-F238E27FC236}">
                <a16:creationId xmlns:a16="http://schemas.microsoft.com/office/drawing/2014/main" id="{4FF8D2B1-B226-CC4E-84AF-8D519B52AF8B}"/>
              </a:ext>
            </a:extLst>
          </p:cNvPr>
          <p:cNvCxnSpPr>
            <a:cxnSpLocks/>
            <a:stCxn id="196" idx="6"/>
            <a:endCxn id="203" idx="2"/>
          </p:cNvCxnSpPr>
          <p:nvPr/>
        </p:nvCxnSpPr>
        <p:spPr>
          <a:xfrm>
            <a:off x="12441385" y="16380296"/>
            <a:ext cx="485554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9D196827-08A6-F448-A7EC-5207FD670B68}"/>
              </a:ext>
            </a:extLst>
          </p:cNvPr>
          <p:cNvSpPr/>
          <p:nvPr/>
        </p:nvSpPr>
        <p:spPr>
          <a:xfrm>
            <a:off x="12560408" y="14910513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2" name="直线箭头连接符 211">
            <a:extLst>
              <a:ext uri="{FF2B5EF4-FFF2-40B4-BE49-F238E27FC236}">
                <a16:creationId xmlns:a16="http://schemas.microsoft.com/office/drawing/2014/main" id="{1365CF13-054F-254D-B893-B44A11DD61F5}"/>
              </a:ext>
            </a:extLst>
          </p:cNvPr>
          <p:cNvCxnSpPr>
            <a:cxnSpLocks/>
            <a:stCxn id="211" idx="3"/>
            <a:endCxn id="199" idx="7"/>
          </p:cNvCxnSpPr>
          <p:nvPr/>
        </p:nvCxnSpPr>
        <p:spPr>
          <a:xfrm flipH="1">
            <a:off x="12221437" y="15200928"/>
            <a:ext cx="388798" cy="18720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26259BDB-E128-5C48-A5AF-AFC8DE30E4A4}"/>
              </a:ext>
            </a:extLst>
          </p:cNvPr>
          <p:cNvCxnSpPr>
            <a:cxnSpLocks/>
            <a:stCxn id="211" idx="5"/>
            <a:endCxn id="206" idx="1"/>
          </p:cNvCxnSpPr>
          <p:nvPr/>
        </p:nvCxnSpPr>
        <p:spPr>
          <a:xfrm>
            <a:off x="12850822" y="15200928"/>
            <a:ext cx="466185" cy="18720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椭圆 229">
            <a:extLst>
              <a:ext uri="{FF2B5EF4-FFF2-40B4-BE49-F238E27FC236}">
                <a16:creationId xmlns:a16="http://schemas.microsoft.com/office/drawing/2014/main" id="{1A2BBE55-67E0-2F4B-A7AB-79CE764FC004}"/>
              </a:ext>
            </a:extLst>
          </p:cNvPr>
          <p:cNvSpPr/>
          <p:nvPr/>
        </p:nvSpPr>
        <p:spPr>
          <a:xfrm>
            <a:off x="13326395" y="14392009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1" name="直线箭头连接符 230">
            <a:extLst>
              <a:ext uri="{FF2B5EF4-FFF2-40B4-BE49-F238E27FC236}">
                <a16:creationId xmlns:a16="http://schemas.microsoft.com/office/drawing/2014/main" id="{CBB79BEC-F5A1-E54C-BBD8-899920F39FC5}"/>
              </a:ext>
            </a:extLst>
          </p:cNvPr>
          <p:cNvCxnSpPr>
            <a:cxnSpLocks/>
            <a:stCxn id="230" idx="3"/>
            <a:endCxn id="211" idx="7"/>
          </p:cNvCxnSpPr>
          <p:nvPr/>
        </p:nvCxnSpPr>
        <p:spPr>
          <a:xfrm flipH="1">
            <a:off x="12850822" y="14682424"/>
            <a:ext cx="525400" cy="27791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椭圆 253">
            <a:extLst>
              <a:ext uri="{FF2B5EF4-FFF2-40B4-BE49-F238E27FC236}">
                <a16:creationId xmlns:a16="http://schemas.microsoft.com/office/drawing/2014/main" id="{5B87E7C5-DDBB-964F-B279-D493B15C8FDC}"/>
              </a:ext>
            </a:extLst>
          </p:cNvPr>
          <p:cNvSpPr/>
          <p:nvPr/>
        </p:nvSpPr>
        <p:spPr>
          <a:xfrm>
            <a:off x="17186658" y="16220808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EDB48D0E-C6E0-1641-981E-8A79D42DB2EB}"/>
              </a:ext>
            </a:extLst>
          </p:cNvPr>
          <p:cNvSpPr/>
          <p:nvPr/>
        </p:nvSpPr>
        <p:spPr>
          <a:xfrm>
            <a:off x="16360863" y="16220808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4EAF6B62-CCBE-3949-B1A9-77B7AE6C6CA9}"/>
              </a:ext>
            </a:extLst>
          </p:cNvPr>
          <p:cNvSpPr/>
          <p:nvPr/>
        </p:nvSpPr>
        <p:spPr>
          <a:xfrm>
            <a:off x="17016537" y="17007617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DB5B2581-0A04-BF45-B1E0-D650665A7BB1}"/>
              </a:ext>
            </a:extLst>
          </p:cNvPr>
          <p:cNvSpPr/>
          <p:nvPr/>
        </p:nvSpPr>
        <p:spPr>
          <a:xfrm>
            <a:off x="17016537" y="15348939"/>
            <a:ext cx="340241" cy="3402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8" name="直线箭头连接符 257">
            <a:extLst>
              <a:ext uri="{FF2B5EF4-FFF2-40B4-BE49-F238E27FC236}">
                <a16:creationId xmlns:a16="http://schemas.microsoft.com/office/drawing/2014/main" id="{3FA0B76A-FC1E-5C4F-982F-F389121F9B52}"/>
              </a:ext>
            </a:extLst>
          </p:cNvPr>
          <p:cNvCxnSpPr>
            <a:stCxn id="254" idx="0"/>
            <a:endCxn id="257" idx="4"/>
          </p:cNvCxnSpPr>
          <p:nvPr/>
        </p:nvCxnSpPr>
        <p:spPr>
          <a:xfrm flipH="1" flipV="1">
            <a:off x="17186658" y="15689181"/>
            <a:ext cx="170121" cy="53162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线箭头连接符 258">
            <a:extLst>
              <a:ext uri="{FF2B5EF4-FFF2-40B4-BE49-F238E27FC236}">
                <a16:creationId xmlns:a16="http://schemas.microsoft.com/office/drawing/2014/main" id="{60F7CA75-FC37-E04F-B58C-B0B058CD10FB}"/>
              </a:ext>
            </a:extLst>
          </p:cNvPr>
          <p:cNvCxnSpPr>
            <a:cxnSpLocks/>
            <a:stCxn id="254" idx="2"/>
            <a:endCxn id="255" idx="6"/>
          </p:cNvCxnSpPr>
          <p:nvPr/>
        </p:nvCxnSpPr>
        <p:spPr>
          <a:xfrm flipH="1">
            <a:off x="16701104" y="16390929"/>
            <a:ext cx="485554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线箭头连接符 259">
            <a:extLst>
              <a:ext uri="{FF2B5EF4-FFF2-40B4-BE49-F238E27FC236}">
                <a16:creationId xmlns:a16="http://schemas.microsoft.com/office/drawing/2014/main" id="{0C461B92-CFA2-694A-9FD2-E3559568EC1A}"/>
              </a:ext>
            </a:extLst>
          </p:cNvPr>
          <p:cNvCxnSpPr>
            <a:cxnSpLocks/>
            <a:stCxn id="254" idx="4"/>
            <a:endCxn id="256" idx="0"/>
          </p:cNvCxnSpPr>
          <p:nvPr/>
        </p:nvCxnSpPr>
        <p:spPr>
          <a:xfrm flipH="1">
            <a:off x="17186658" y="16561050"/>
            <a:ext cx="170121" cy="44656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椭圆 260">
            <a:extLst>
              <a:ext uri="{FF2B5EF4-FFF2-40B4-BE49-F238E27FC236}">
                <a16:creationId xmlns:a16="http://schemas.microsoft.com/office/drawing/2014/main" id="{598E7E66-426E-CD4D-B134-BAF239BB3084}"/>
              </a:ext>
            </a:extLst>
          </p:cNvPr>
          <p:cNvSpPr/>
          <p:nvPr/>
        </p:nvSpPr>
        <p:spPr>
          <a:xfrm>
            <a:off x="18012453" y="16220808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C3C99BCD-E6B7-8449-950D-FE7F6569F839}"/>
              </a:ext>
            </a:extLst>
          </p:cNvPr>
          <p:cNvSpPr/>
          <p:nvPr/>
        </p:nvSpPr>
        <p:spPr>
          <a:xfrm>
            <a:off x="18838248" y="16231441"/>
            <a:ext cx="340241" cy="3402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2762DB59-2035-DF49-A5BB-6B8E30E2BC62}"/>
              </a:ext>
            </a:extLst>
          </p:cNvPr>
          <p:cNvSpPr/>
          <p:nvPr/>
        </p:nvSpPr>
        <p:spPr>
          <a:xfrm>
            <a:off x="18352693" y="17007617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4" name="椭圆 263">
            <a:extLst>
              <a:ext uri="{FF2B5EF4-FFF2-40B4-BE49-F238E27FC236}">
                <a16:creationId xmlns:a16="http://schemas.microsoft.com/office/drawing/2014/main" id="{898BC9FF-F4F4-9F45-80A0-82B37CC55451}"/>
              </a:ext>
            </a:extLst>
          </p:cNvPr>
          <p:cNvSpPr/>
          <p:nvPr/>
        </p:nvSpPr>
        <p:spPr>
          <a:xfrm>
            <a:off x="18352694" y="15348939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5" name="直线箭头连接符 264">
            <a:extLst>
              <a:ext uri="{FF2B5EF4-FFF2-40B4-BE49-F238E27FC236}">
                <a16:creationId xmlns:a16="http://schemas.microsoft.com/office/drawing/2014/main" id="{08D28227-A3CA-CE4F-A89D-4EFA241AF7A6}"/>
              </a:ext>
            </a:extLst>
          </p:cNvPr>
          <p:cNvCxnSpPr>
            <a:stCxn id="261" idx="0"/>
            <a:endCxn id="264" idx="4"/>
          </p:cNvCxnSpPr>
          <p:nvPr/>
        </p:nvCxnSpPr>
        <p:spPr>
          <a:xfrm flipV="1">
            <a:off x="18182574" y="15689181"/>
            <a:ext cx="340241" cy="53162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线箭头连接符 265">
            <a:extLst>
              <a:ext uri="{FF2B5EF4-FFF2-40B4-BE49-F238E27FC236}">
                <a16:creationId xmlns:a16="http://schemas.microsoft.com/office/drawing/2014/main" id="{35D1F80C-C347-D94D-A55A-A0BA91814869}"/>
              </a:ext>
            </a:extLst>
          </p:cNvPr>
          <p:cNvCxnSpPr>
            <a:cxnSpLocks/>
            <a:stCxn id="261" idx="6"/>
            <a:endCxn id="262" idx="2"/>
          </p:cNvCxnSpPr>
          <p:nvPr/>
        </p:nvCxnSpPr>
        <p:spPr>
          <a:xfrm>
            <a:off x="18352694" y="16390929"/>
            <a:ext cx="485554" cy="1063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线箭头连接符 266">
            <a:extLst>
              <a:ext uri="{FF2B5EF4-FFF2-40B4-BE49-F238E27FC236}">
                <a16:creationId xmlns:a16="http://schemas.microsoft.com/office/drawing/2014/main" id="{7C29E51B-9E29-8B4B-8E1E-62783CDE7B9C}"/>
              </a:ext>
            </a:extLst>
          </p:cNvPr>
          <p:cNvCxnSpPr>
            <a:cxnSpLocks/>
            <a:stCxn id="261" idx="4"/>
            <a:endCxn id="263" idx="0"/>
          </p:cNvCxnSpPr>
          <p:nvPr/>
        </p:nvCxnSpPr>
        <p:spPr>
          <a:xfrm>
            <a:off x="18182574" y="16561050"/>
            <a:ext cx="340240" cy="44656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线箭头连接符 267">
            <a:extLst>
              <a:ext uri="{FF2B5EF4-FFF2-40B4-BE49-F238E27FC236}">
                <a16:creationId xmlns:a16="http://schemas.microsoft.com/office/drawing/2014/main" id="{42290124-E9A0-3E47-AD73-EE5A1DB8B62C}"/>
              </a:ext>
            </a:extLst>
          </p:cNvPr>
          <p:cNvCxnSpPr>
            <a:cxnSpLocks/>
            <a:stCxn id="254" idx="6"/>
            <a:endCxn id="261" idx="2"/>
          </p:cNvCxnSpPr>
          <p:nvPr/>
        </p:nvCxnSpPr>
        <p:spPr>
          <a:xfrm>
            <a:off x="17526899" y="16390929"/>
            <a:ext cx="485554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椭圆 268">
            <a:extLst>
              <a:ext uri="{FF2B5EF4-FFF2-40B4-BE49-F238E27FC236}">
                <a16:creationId xmlns:a16="http://schemas.microsoft.com/office/drawing/2014/main" id="{362CB9C4-0BFD-8E4C-B669-0993BE05314A}"/>
              </a:ext>
            </a:extLst>
          </p:cNvPr>
          <p:cNvSpPr/>
          <p:nvPr/>
        </p:nvSpPr>
        <p:spPr>
          <a:xfrm>
            <a:off x="17645922" y="14860186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0" name="直线箭头连接符 269">
            <a:extLst>
              <a:ext uri="{FF2B5EF4-FFF2-40B4-BE49-F238E27FC236}">
                <a16:creationId xmlns:a16="http://schemas.microsoft.com/office/drawing/2014/main" id="{B3513F5F-DB31-6346-80FA-EE875CBC64E1}"/>
              </a:ext>
            </a:extLst>
          </p:cNvPr>
          <p:cNvCxnSpPr>
            <a:cxnSpLocks/>
            <a:stCxn id="269" idx="3"/>
            <a:endCxn id="257" idx="7"/>
          </p:cNvCxnSpPr>
          <p:nvPr/>
        </p:nvCxnSpPr>
        <p:spPr>
          <a:xfrm flipH="1">
            <a:off x="17306951" y="15150601"/>
            <a:ext cx="388798" cy="2481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线箭头连接符 270">
            <a:extLst>
              <a:ext uri="{FF2B5EF4-FFF2-40B4-BE49-F238E27FC236}">
                <a16:creationId xmlns:a16="http://schemas.microsoft.com/office/drawing/2014/main" id="{488AA7FB-E097-D941-ABF1-A18898CB9678}"/>
              </a:ext>
            </a:extLst>
          </p:cNvPr>
          <p:cNvCxnSpPr>
            <a:cxnSpLocks/>
            <a:stCxn id="269" idx="5"/>
            <a:endCxn id="264" idx="1"/>
          </p:cNvCxnSpPr>
          <p:nvPr/>
        </p:nvCxnSpPr>
        <p:spPr>
          <a:xfrm>
            <a:off x="17936336" y="15150601"/>
            <a:ext cx="466185" cy="2481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椭圆 271">
            <a:extLst>
              <a:ext uri="{FF2B5EF4-FFF2-40B4-BE49-F238E27FC236}">
                <a16:creationId xmlns:a16="http://schemas.microsoft.com/office/drawing/2014/main" id="{6BEBE3B9-7F42-8947-96CC-9EF705955DE7}"/>
              </a:ext>
            </a:extLst>
          </p:cNvPr>
          <p:cNvSpPr/>
          <p:nvPr/>
        </p:nvSpPr>
        <p:spPr>
          <a:xfrm>
            <a:off x="18402521" y="14398166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3" name="直线箭头连接符 272">
            <a:extLst>
              <a:ext uri="{FF2B5EF4-FFF2-40B4-BE49-F238E27FC236}">
                <a16:creationId xmlns:a16="http://schemas.microsoft.com/office/drawing/2014/main" id="{303C8523-A7BE-5546-B9DD-46526ACFC052}"/>
              </a:ext>
            </a:extLst>
          </p:cNvPr>
          <p:cNvCxnSpPr>
            <a:cxnSpLocks/>
            <a:stCxn id="272" idx="3"/>
            <a:endCxn id="269" idx="7"/>
          </p:cNvCxnSpPr>
          <p:nvPr/>
        </p:nvCxnSpPr>
        <p:spPr>
          <a:xfrm flipH="1">
            <a:off x="17936336" y="14688581"/>
            <a:ext cx="516012" cy="22143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椭圆 273">
            <a:extLst>
              <a:ext uri="{FF2B5EF4-FFF2-40B4-BE49-F238E27FC236}">
                <a16:creationId xmlns:a16="http://schemas.microsoft.com/office/drawing/2014/main" id="{DAFCC255-D1A3-3A4F-9A2A-8B5F0529DFE1}"/>
              </a:ext>
            </a:extLst>
          </p:cNvPr>
          <p:cNvSpPr/>
          <p:nvPr/>
        </p:nvSpPr>
        <p:spPr>
          <a:xfrm>
            <a:off x="19529956" y="15620575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5" name="直线箭头连接符 274">
            <a:extLst>
              <a:ext uri="{FF2B5EF4-FFF2-40B4-BE49-F238E27FC236}">
                <a16:creationId xmlns:a16="http://schemas.microsoft.com/office/drawing/2014/main" id="{E32623B0-D0F2-1345-94FF-008D0EC7BD3F}"/>
              </a:ext>
            </a:extLst>
          </p:cNvPr>
          <p:cNvCxnSpPr>
            <a:cxnSpLocks/>
            <a:stCxn id="274" idx="2"/>
            <a:endCxn id="264" idx="6"/>
          </p:cNvCxnSpPr>
          <p:nvPr/>
        </p:nvCxnSpPr>
        <p:spPr>
          <a:xfrm flipH="1" flipV="1">
            <a:off x="18692935" y="15519060"/>
            <a:ext cx="837021" cy="27163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线箭头连接符 277">
            <a:extLst>
              <a:ext uri="{FF2B5EF4-FFF2-40B4-BE49-F238E27FC236}">
                <a16:creationId xmlns:a16="http://schemas.microsoft.com/office/drawing/2014/main" id="{AFF84A0B-79AC-7840-B797-C40826C3C2E2}"/>
              </a:ext>
            </a:extLst>
          </p:cNvPr>
          <p:cNvCxnSpPr>
            <a:cxnSpLocks/>
            <a:stCxn id="274" idx="3"/>
            <a:endCxn id="262" idx="7"/>
          </p:cNvCxnSpPr>
          <p:nvPr/>
        </p:nvCxnSpPr>
        <p:spPr>
          <a:xfrm flipH="1">
            <a:off x="19128662" y="15910990"/>
            <a:ext cx="451121" cy="37027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线箭头连接符 280">
            <a:extLst>
              <a:ext uri="{FF2B5EF4-FFF2-40B4-BE49-F238E27FC236}">
                <a16:creationId xmlns:a16="http://schemas.microsoft.com/office/drawing/2014/main" id="{91961115-2468-8C43-A64E-2DA8CF117512}"/>
              </a:ext>
            </a:extLst>
          </p:cNvPr>
          <p:cNvCxnSpPr>
            <a:cxnSpLocks/>
            <a:stCxn id="272" idx="5"/>
            <a:endCxn id="274" idx="1"/>
          </p:cNvCxnSpPr>
          <p:nvPr/>
        </p:nvCxnSpPr>
        <p:spPr>
          <a:xfrm>
            <a:off x="18692935" y="14688581"/>
            <a:ext cx="886848" cy="98182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>
            <a:extLst>
              <a:ext uri="{FF2B5EF4-FFF2-40B4-BE49-F238E27FC236}">
                <a16:creationId xmlns:a16="http://schemas.microsoft.com/office/drawing/2014/main" id="{2D3AD61F-4B1E-7744-80E5-06B413B4BFF7}"/>
              </a:ext>
            </a:extLst>
          </p:cNvPr>
          <p:cNvSpPr/>
          <p:nvPr/>
        </p:nvSpPr>
        <p:spPr>
          <a:xfrm>
            <a:off x="19579783" y="16994427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85" name="直线箭头连接符 284">
            <a:extLst>
              <a:ext uri="{FF2B5EF4-FFF2-40B4-BE49-F238E27FC236}">
                <a16:creationId xmlns:a16="http://schemas.microsoft.com/office/drawing/2014/main" id="{57EFB218-68EA-AB40-8693-C883107BE8FE}"/>
              </a:ext>
            </a:extLst>
          </p:cNvPr>
          <p:cNvCxnSpPr>
            <a:cxnSpLocks/>
            <a:stCxn id="284" idx="2"/>
            <a:endCxn id="263" idx="6"/>
          </p:cNvCxnSpPr>
          <p:nvPr/>
        </p:nvCxnSpPr>
        <p:spPr>
          <a:xfrm flipH="1">
            <a:off x="18692934" y="17164548"/>
            <a:ext cx="886849" cy="1319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线箭头连接符 287">
            <a:extLst>
              <a:ext uri="{FF2B5EF4-FFF2-40B4-BE49-F238E27FC236}">
                <a16:creationId xmlns:a16="http://schemas.microsoft.com/office/drawing/2014/main" id="{B4EDF397-F3D5-4849-9E19-FD1320C5FEDE}"/>
              </a:ext>
            </a:extLst>
          </p:cNvPr>
          <p:cNvCxnSpPr>
            <a:cxnSpLocks/>
            <a:stCxn id="284" idx="1"/>
            <a:endCxn id="262" idx="5"/>
          </p:cNvCxnSpPr>
          <p:nvPr/>
        </p:nvCxnSpPr>
        <p:spPr>
          <a:xfrm flipH="1" flipV="1">
            <a:off x="19128662" y="16521856"/>
            <a:ext cx="500948" cy="52239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椭圆 290">
            <a:extLst>
              <a:ext uri="{FF2B5EF4-FFF2-40B4-BE49-F238E27FC236}">
                <a16:creationId xmlns:a16="http://schemas.microsoft.com/office/drawing/2014/main" id="{B62DEB18-A589-CC4D-8080-CFE821C9259C}"/>
              </a:ext>
            </a:extLst>
          </p:cNvPr>
          <p:cNvSpPr/>
          <p:nvPr/>
        </p:nvSpPr>
        <p:spPr>
          <a:xfrm>
            <a:off x="20263980" y="16231441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92" name="直线箭头连接符 291">
            <a:extLst>
              <a:ext uri="{FF2B5EF4-FFF2-40B4-BE49-F238E27FC236}">
                <a16:creationId xmlns:a16="http://schemas.microsoft.com/office/drawing/2014/main" id="{AE482B6C-78A5-7246-9D6B-AE401721A02F}"/>
              </a:ext>
            </a:extLst>
          </p:cNvPr>
          <p:cNvCxnSpPr>
            <a:cxnSpLocks/>
            <a:stCxn id="284" idx="7"/>
            <a:endCxn id="291" idx="3"/>
          </p:cNvCxnSpPr>
          <p:nvPr/>
        </p:nvCxnSpPr>
        <p:spPr>
          <a:xfrm flipV="1">
            <a:off x="19870197" y="16521856"/>
            <a:ext cx="443610" cy="52239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箭头连接符 294">
            <a:extLst>
              <a:ext uri="{FF2B5EF4-FFF2-40B4-BE49-F238E27FC236}">
                <a16:creationId xmlns:a16="http://schemas.microsoft.com/office/drawing/2014/main" id="{3F2FF292-318D-8E4D-8647-08B85E5AE51F}"/>
              </a:ext>
            </a:extLst>
          </p:cNvPr>
          <p:cNvCxnSpPr>
            <a:cxnSpLocks/>
            <a:stCxn id="291" idx="1"/>
            <a:endCxn id="274" idx="5"/>
          </p:cNvCxnSpPr>
          <p:nvPr/>
        </p:nvCxnSpPr>
        <p:spPr>
          <a:xfrm flipH="1" flipV="1">
            <a:off x="19820370" y="15910990"/>
            <a:ext cx="493437" cy="37027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28B8D926-9020-A243-87C0-3B9931E3BB7B}"/>
                  </a:ext>
                </a:extLst>
              </p:cNvPr>
              <p:cNvSpPr txBox="1"/>
              <p:nvPr/>
            </p:nvSpPr>
            <p:spPr>
              <a:xfrm>
                <a:off x="3246050" y="18085717"/>
                <a:ext cx="8271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28B8D926-9020-A243-87C0-3B9931E3B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050" y="18085717"/>
                <a:ext cx="827150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2" name="文本框 301">
            <a:extLst>
              <a:ext uri="{FF2B5EF4-FFF2-40B4-BE49-F238E27FC236}">
                <a16:creationId xmlns:a16="http://schemas.microsoft.com/office/drawing/2014/main" id="{4354B127-0FBF-DB4D-8AAF-8E0383A9230A}"/>
              </a:ext>
            </a:extLst>
          </p:cNvPr>
          <p:cNvSpPr txBox="1"/>
          <p:nvPr/>
        </p:nvSpPr>
        <p:spPr>
          <a:xfrm>
            <a:off x="9678459" y="18001951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...</a:t>
            </a:r>
            <a:endParaRPr kumimoji="1" lang="zh-CN" altLang="en-US" sz="2000" dirty="0"/>
          </a:p>
        </p:txBody>
      </p:sp>
      <p:sp>
        <p:nvSpPr>
          <p:cNvPr id="303" name="文本框 302">
            <a:extLst>
              <a:ext uri="{FF2B5EF4-FFF2-40B4-BE49-F238E27FC236}">
                <a16:creationId xmlns:a16="http://schemas.microsoft.com/office/drawing/2014/main" id="{44C997B6-6BD0-4C47-923F-5044BA6E4E7F}"/>
              </a:ext>
            </a:extLst>
          </p:cNvPr>
          <p:cNvSpPr txBox="1"/>
          <p:nvPr/>
        </p:nvSpPr>
        <p:spPr>
          <a:xfrm>
            <a:off x="15530469" y="18001951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...</a:t>
            </a:r>
            <a:endParaRPr kumimoji="1" lang="zh-CN" altLang="en-US" sz="2000" dirty="0"/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FC92C9BA-1994-D349-ABB9-42BA6DE5650C}"/>
              </a:ext>
            </a:extLst>
          </p:cNvPr>
          <p:cNvSpPr txBox="1"/>
          <p:nvPr/>
        </p:nvSpPr>
        <p:spPr>
          <a:xfrm>
            <a:off x="9701542" y="1601012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...</a:t>
            </a:r>
            <a:endParaRPr kumimoji="1" lang="zh-CN" altLang="en-US" sz="2000" dirty="0"/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A0ED3606-E01B-BB40-9C28-FEB5E43E1E88}"/>
              </a:ext>
            </a:extLst>
          </p:cNvPr>
          <p:cNvSpPr txBox="1"/>
          <p:nvPr/>
        </p:nvSpPr>
        <p:spPr>
          <a:xfrm>
            <a:off x="15530469" y="1601012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...</a:t>
            </a:r>
            <a:endParaRPr kumimoji="1" lang="zh-CN" altLang="en-US" sz="2000" dirty="0"/>
          </a:p>
        </p:txBody>
      </p:sp>
      <p:sp>
        <p:nvSpPr>
          <p:cNvPr id="306" name="圆角矩形 305">
            <a:extLst>
              <a:ext uri="{FF2B5EF4-FFF2-40B4-BE49-F238E27FC236}">
                <a16:creationId xmlns:a16="http://schemas.microsoft.com/office/drawing/2014/main" id="{4DD239F0-0162-4D4B-B384-85DF9A3CFBBA}"/>
              </a:ext>
            </a:extLst>
          </p:cNvPr>
          <p:cNvSpPr/>
          <p:nvPr/>
        </p:nvSpPr>
        <p:spPr>
          <a:xfrm>
            <a:off x="2908057" y="12836085"/>
            <a:ext cx="1503561" cy="866737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Normal</a:t>
            </a:r>
          </a:p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R-GCN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7" name="圆角矩形 306">
            <a:extLst>
              <a:ext uri="{FF2B5EF4-FFF2-40B4-BE49-F238E27FC236}">
                <a16:creationId xmlns:a16="http://schemas.microsoft.com/office/drawing/2014/main" id="{4094977F-48CE-AF4B-A681-72ED559E7876}"/>
              </a:ext>
            </a:extLst>
          </p:cNvPr>
          <p:cNvSpPr/>
          <p:nvPr/>
        </p:nvSpPr>
        <p:spPr>
          <a:xfrm>
            <a:off x="6000811" y="12836085"/>
            <a:ext cx="2245141" cy="866713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Diff-Preserved</a:t>
            </a:r>
          </a:p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R-GCN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8" name="圆角矩形 307">
            <a:extLst>
              <a:ext uri="{FF2B5EF4-FFF2-40B4-BE49-F238E27FC236}">
                <a16:creationId xmlns:a16="http://schemas.microsoft.com/office/drawing/2014/main" id="{834C94CA-E7EA-F74D-AD3A-33A746B53E55}"/>
              </a:ext>
            </a:extLst>
          </p:cNvPr>
          <p:cNvSpPr/>
          <p:nvPr/>
        </p:nvSpPr>
        <p:spPr>
          <a:xfrm>
            <a:off x="11543144" y="12836085"/>
            <a:ext cx="2245141" cy="866713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Diff-Preserved R-GCN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7" name="圆角矩形 316">
            <a:extLst>
              <a:ext uri="{FF2B5EF4-FFF2-40B4-BE49-F238E27FC236}">
                <a16:creationId xmlns:a16="http://schemas.microsoft.com/office/drawing/2014/main" id="{0EFC4B66-3EBD-5642-B13D-9664934E54AA}"/>
              </a:ext>
            </a:extLst>
          </p:cNvPr>
          <p:cNvSpPr/>
          <p:nvPr/>
        </p:nvSpPr>
        <p:spPr>
          <a:xfrm>
            <a:off x="2610003" y="14330374"/>
            <a:ext cx="2107748" cy="3149801"/>
          </a:xfrm>
          <a:prstGeom prst="roundRect">
            <a:avLst>
              <a:gd name="adj" fmla="val 10267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8" name="圆角矩形 317">
            <a:extLst>
              <a:ext uri="{FF2B5EF4-FFF2-40B4-BE49-F238E27FC236}">
                <a16:creationId xmlns:a16="http://schemas.microsoft.com/office/drawing/2014/main" id="{671FDE18-39B1-CA47-8B3B-40BED40F349E}"/>
              </a:ext>
            </a:extLst>
          </p:cNvPr>
          <p:cNvSpPr/>
          <p:nvPr/>
        </p:nvSpPr>
        <p:spPr>
          <a:xfrm>
            <a:off x="5545258" y="14330374"/>
            <a:ext cx="3165929" cy="3189795"/>
          </a:xfrm>
          <a:prstGeom prst="roundRect">
            <a:avLst>
              <a:gd name="adj" fmla="val 10267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9" name="圆角矩形 318">
            <a:extLst>
              <a:ext uri="{FF2B5EF4-FFF2-40B4-BE49-F238E27FC236}">
                <a16:creationId xmlns:a16="http://schemas.microsoft.com/office/drawing/2014/main" id="{DAD05DF9-9C5A-1C45-86A7-82F9A15746B3}"/>
              </a:ext>
            </a:extLst>
          </p:cNvPr>
          <p:cNvSpPr/>
          <p:nvPr/>
        </p:nvSpPr>
        <p:spPr>
          <a:xfrm>
            <a:off x="11082751" y="14330374"/>
            <a:ext cx="3165929" cy="3177813"/>
          </a:xfrm>
          <a:prstGeom prst="roundRect">
            <a:avLst>
              <a:gd name="adj" fmla="val 10267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0" name="圆角矩形 319">
            <a:extLst>
              <a:ext uri="{FF2B5EF4-FFF2-40B4-BE49-F238E27FC236}">
                <a16:creationId xmlns:a16="http://schemas.microsoft.com/office/drawing/2014/main" id="{1E6DBB16-B970-014A-9D9B-05AD03D77ED9}"/>
              </a:ext>
            </a:extLst>
          </p:cNvPr>
          <p:cNvSpPr/>
          <p:nvPr/>
        </p:nvSpPr>
        <p:spPr>
          <a:xfrm>
            <a:off x="16193906" y="14302362"/>
            <a:ext cx="4493911" cy="3177813"/>
          </a:xfrm>
          <a:prstGeom prst="roundRect">
            <a:avLst>
              <a:gd name="adj" fmla="val 10267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1DDC2B41-3F20-C64C-9407-A1090BFFA7D5}"/>
                  </a:ext>
                </a:extLst>
              </p:cNvPr>
              <p:cNvSpPr txBox="1"/>
              <p:nvPr/>
            </p:nvSpPr>
            <p:spPr>
              <a:xfrm>
                <a:off x="2762262" y="14420177"/>
                <a:ext cx="499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1DDC2B41-3F20-C64C-9407-A1090BFFA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62" y="14420177"/>
                <a:ext cx="4999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6" name="直线箭头连接符 325">
            <a:extLst>
              <a:ext uri="{FF2B5EF4-FFF2-40B4-BE49-F238E27FC236}">
                <a16:creationId xmlns:a16="http://schemas.microsoft.com/office/drawing/2014/main" id="{684CD5A6-C608-544E-95F4-21F893A6AA6F}"/>
              </a:ext>
            </a:extLst>
          </p:cNvPr>
          <p:cNvCxnSpPr>
            <a:stCxn id="317" idx="0"/>
            <a:endCxn id="306" idx="2"/>
          </p:cNvCxnSpPr>
          <p:nvPr/>
        </p:nvCxnSpPr>
        <p:spPr>
          <a:xfrm flipH="1" flipV="1">
            <a:off x="3659838" y="13702822"/>
            <a:ext cx="4039" cy="62755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线箭头连接符 327">
            <a:extLst>
              <a:ext uri="{FF2B5EF4-FFF2-40B4-BE49-F238E27FC236}">
                <a16:creationId xmlns:a16="http://schemas.microsoft.com/office/drawing/2014/main" id="{E1637777-3D79-7D4E-9CE9-80F0C0948329}"/>
              </a:ext>
            </a:extLst>
          </p:cNvPr>
          <p:cNvCxnSpPr>
            <a:cxnSpLocks/>
            <a:stCxn id="318" idx="0"/>
            <a:endCxn id="307" idx="2"/>
          </p:cNvCxnSpPr>
          <p:nvPr/>
        </p:nvCxnSpPr>
        <p:spPr>
          <a:xfrm flipH="1" flipV="1">
            <a:off x="7123382" y="13702798"/>
            <a:ext cx="4841" cy="62757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线箭头连接符 331">
            <a:extLst>
              <a:ext uri="{FF2B5EF4-FFF2-40B4-BE49-F238E27FC236}">
                <a16:creationId xmlns:a16="http://schemas.microsoft.com/office/drawing/2014/main" id="{35734D2E-436C-0743-B4A4-DAB657039D5A}"/>
              </a:ext>
            </a:extLst>
          </p:cNvPr>
          <p:cNvCxnSpPr>
            <a:cxnSpLocks/>
            <a:stCxn id="319" idx="0"/>
            <a:endCxn id="308" idx="2"/>
          </p:cNvCxnSpPr>
          <p:nvPr/>
        </p:nvCxnSpPr>
        <p:spPr>
          <a:xfrm flipH="1" flipV="1">
            <a:off x="12665715" y="13702798"/>
            <a:ext cx="1" cy="62757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线箭头连接符 345">
            <a:extLst>
              <a:ext uri="{FF2B5EF4-FFF2-40B4-BE49-F238E27FC236}">
                <a16:creationId xmlns:a16="http://schemas.microsoft.com/office/drawing/2014/main" id="{0C9856FC-FB56-9940-91CE-5EE29C332F7C}"/>
              </a:ext>
            </a:extLst>
          </p:cNvPr>
          <p:cNvCxnSpPr>
            <a:cxnSpLocks/>
            <a:stCxn id="306" idx="3"/>
            <a:endCxn id="307" idx="1"/>
          </p:cNvCxnSpPr>
          <p:nvPr/>
        </p:nvCxnSpPr>
        <p:spPr>
          <a:xfrm flipV="1">
            <a:off x="4411618" y="13269442"/>
            <a:ext cx="1589193" cy="1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线箭头连接符 348">
            <a:extLst>
              <a:ext uri="{FF2B5EF4-FFF2-40B4-BE49-F238E27FC236}">
                <a16:creationId xmlns:a16="http://schemas.microsoft.com/office/drawing/2014/main" id="{7079702F-2F5B-5847-8B5C-13D10FEB0527}"/>
              </a:ext>
            </a:extLst>
          </p:cNvPr>
          <p:cNvCxnSpPr>
            <a:cxnSpLocks/>
            <a:stCxn id="307" idx="3"/>
          </p:cNvCxnSpPr>
          <p:nvPr/>
        </p:nvCxnSpPr>
        <p:spPr>
          <a:xfrm>
            <a:off x="8245952" y="13269442"/>
            <a:ext cx="10520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线箭头连接符 351">
            <a:extLst>
              <a:ext uri="{FF2B5EF4-FFF2-40B4-BE49-F238E27FC236}">
                <a16:creationId xmlns:a16="http://schemas.microsoft.com/office/drawing/2014/main" id="{097EF316-0646-7845-B322-F6DCDA5AB4DE}"/>
              </a:ext>
            </a:extLst>
          </p:cNvPr>
          <p:cNvCxnSpPr>
            <a:cxnSpLocks/>
            <a:endCxn id="308" idx="1"/>
          </p:cNvCxnSpPr>
          <p:nvPr/>
        </p:nvCxnSpPr>
        <p:spPr>
          <a:xfrm>
            <a:off x="10491093" y="13269442"/>
            <a:ext cx="10520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文本框 354">
            <a:extLst>
              <a:ext uri="{FF2B5EF4-FFF2-40B4-BE49-F238E27FC236}">
                <a16:creationId xmlns:a16="http://schemas.microsoft.com/office/drawing/2014/main" id="{6C5895E6-B9E4-014E-AC40-CD1AF2D97010}"/>
              </a:ext>
            </a:extLst>
          </p:cNvPr>
          <p:cNvSpPr txBox="1"/>
          <p:nvPr/>
        </p:nvSpPr>
        <p:spPr>
          <a:xfrm>
            <a:off x="9715258" y="13069386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...</a:t>
            </a:r>
            <a:endParaRPr kumimoji="1" lang="zh-CN" altLang="en-US" sz="2000" dirty="0"/>
          </a:p>
        </p:txBody>
      </p:sp>
      <p:sp>
        <p:nvSpPr>
          <p:cNvPr id="356" name="矩形 355">
            <a:extLst>
              <a:ext uri="{FF2B5EF4-FFF2-40B4-BE49-F238E27FC236}">
                <a16:creationId xmlns:a16="http://schemas.microsoft.com/office/drawing/2014/main" id="{F937AFA0-23A5-9346-AC6E-C92D3FBADF6C}"/>
              </a:ext>
            </a:extLst>
          </p:cNvPr>
          <p:cNvSpPr/>
          <p:nvPr/>
        </p:nvSpPr>
        <p:spPr>
          <a:xfrm>
            <a:off x="2531296" y="10416971"/>
            <a:ext cx="2257083" cy="1853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7" name="矩形 356">
            <a:extLst>
              <a:ext uri="{FF2B5EF4-FFF2-40B4-BE49-F238E27FC236}">
                <a16:creationId xmlns:a16="http://schemas.microsoft.com/office/drawing/2014/main" id="{4539F0B3-759F-F945-93EE-0CAF80C1A8A4}"/>
              </a:ext>
            </a:extLst>
          </p:cNvPr>
          <p:cNvSpPr/>
          <p:nvPr/>
        </p:nvSpPr>
        <p:spPr>
          <a:xfrm>
            <a:off x="2531296" y="10635350"/>
            <a:ext cx="2257083" cy="1853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8" name="矩形 357">
            <a:extLst>
              <a:ext uri="{FF2B5EF4-FFF2-40B4-BE49-F238E27FC236}">
                <a16:creationId xmlns:a16="http://schemas.microsoft.com/office/drawing/2014/main" id="{82BCCB27-D191-5E4B-B958-3F1DC24201A3}"/>
              </a:ext>
            </a:extLst>
          </p:cNvPr>
          <p:cNvSpPr/>
          <p:nvPr/>
        </p:nvSpPr>
        <p:spPr>
          <a:xfrm>
            <a:off x="2531296" y="10858633"/>
            <a:ext cx="2257083" cy="1853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9" name="矩形 358">
            <a:extLst>
              <a:ext uri="{FF2B5EF4-FFF2-40B4-BE49-F238E27FC236}">
                <a16:creationId xmlns:a16="http://schemas.microsoft.com/office/drawing/2014/main" id="{97AC4DF0-388D-C142-96B1-95CCE49F1A08}"/>
              </a:ext>
            </a:extLst>
          </p:cNvPr>
          <p:cNvSpPr/>
          <p:nvPr/>
        </p:nvSpPr>
        <p:spPr>
          <a:xfrm>
            <a:off x="2531296" y="11084014"/>
            <a:ext cx="2257083" cy="185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0" name="矩形 359">
            <a:extLst>
              <a:ext uri="{FF2B5EF4-FFF2-40B4-BE49-F238E27FC236}">
                <a16:creationId xmlns:a16="http://schemas.microsoft.com/office/drawing/2014/main" id="{E6C38523-F723-3D47-855C-4BCD1F16777A}"/>
              </a:ext>
            </a:extLst>
          </p:cNvPr>
          <p:cNvSpPr/>
          <p:nvPr/>
        </p:nvSpPr>
        <p:spPr>
          <a:xfrm>
            <a:off x="5992026" y="10186808"/>
            <a:ext cx="2257083" cy="1853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1" name="矩形 360">
            <a:extLst>
              <a:ext uri="{FF2B5EF4-FFF2-40B4-BE49-F238E27FC236}">
                <a16:creationId xmlns:a16="http://schemas.microsoft.com/office/drawing/2014/main" id="{0DF34856-EA74-6F4D-8422-63B851BA605E}"/>
              </a:ext>
            </a:extLst>
          </p:cNvPr>
          <p:cNvSpPr/>
          <p:nvPr/>
        </p:nvSpPr>
        <p:spPr>
          <a:xfrm>
            <a:off x="5992026" y="10405187"/>
            <a:ext cx="2257083" cy="1853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2" name="矩形 361">
            <a:extLst>
              <a:ext uri="{FF2B5EF4-FFF2-40B4-BE49-F238E27FC236}">
                <a16:creationId xmlns:a16="http://schemas.microsoft.com/office/drawing/2014/main" id="{57E5BCC7-BDE9-4B40-BB56-CB1684B71E67}"/>
              </a:ext>
            </a:extLst>
          </p:cNvPr>
          <p:cNvSpPr/>
          <p:nvPr/>
        </p:nvSpPr>
        <p:spPr>
          <a:xfrm>
            <a:off x="5997458" y="11064965"/>
            <a:ext cx="2257083" cy="1853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3" name="矩形 362">
            <a:extLst>
              <a:ext uri="{FF2B5EF4-FFF2-40B4-BE49-F238E27FC236}">
                <a16:creationId xmlns:a16="http://schemas.microsoft.com/office/drawing/2014/main" id="{8F1C0239-1252-A646-8080-BA89164F06F1}"/>
              </a:ext>
            </a:extLst>
          </p:cNvPr>
          <p:cNvSpPr/>
          <p:nvPr/>
        </p:nvSpPr>
        <p:spPr>
          <a:xfrm>
            <a:off x="5995525" y="11290973"/>
            <a:ext cx="2257083" cy="185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4" name="矩形 363">
            <a:extLst>
              <a:ext uri="{FF2B5EF4-FFF2-40B4-BE49-F238E27FC236}">
                <a16:creationId xmlns:a16="http://schemas.microsoft.com/office/drawing/2014/main" id="{72D93970-A177-7E4F-838A-F5FE9BAAEA2E}"/>
              </a:ext>
            </a:extLst>
          </p:cNvPr>
          <p:cNvSpPr/>
          <p:nvPr/>
        </p:nvSpPr>
        <p:spPr>
          <a:xfrm>
            <a:off x="5992025" y="9966570"/>
            <a:ext cx="2257083" cy="1853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5" name="矩形 364">
            <a:extLst>
              <a:ext uri="{FF2B5EF4-FFF2-40B4-BE49-F238E27FC236}">
                <a16:creationId xmlns:a16="http://schemas.microsoft.com/office/drawing/2014/main" id="{FC32E788-EFE9-9942-B373-408C9F15AAB8}"/>
              </a:ext>
            </a:extLst>
          </p:cNvPr>
          <p:cNvSpPr/>
          <p:nvPr/>
        </p:nvSpPr>
        <p:spPr>
          <a:xfrm>
            <a:off x="5995526" y="10623006"/>
            <a:ext cx="2257083" cy="1853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6" name="矩形 365">
            <a:extLst>
              <a:ext uri="{FF2B5EF4-FFF2-40B4-BE49-F238E27FC236}">
                <a16:creationId xmlns:a16="http://schemas.microsoft.com/office/drawing/2014/main" id="{A0C35EF6-5E0B-014E-9869-0FE5025B2DD3}"/>
              </a:ext>
            </a:extLst>
          </p:cNvPr>
          <p:cNvSpPr/>
          <p:nvPr/>
        </p:nvSpPr>
        <p:spPr>
          <a:xfrm>
            <a:off x="5995525" y="10846289"/>
            <a:ext cx="2257083" cy="1853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7" name="矩形 366">
            <a:extLst>
              <a:ext uri="{FF2B5EF4-FFF2-40B4-BE49-F238E27FC236}">
                <a16:creationId xmlns:a16="http://schemas.microsoft.com/office/drawing/2014/main" id="{2BA8A825-5721-CF44-8296-572D0D8743A3}"/>
              </a:ext>
            </a:extLst>
          </p:cNvPr>
          <p:cNvSpPr/>
          <p:nvPr/>
        </p:nvSpPr>
        <p:spPr>
          <a:xfrm>
            <a:off x="5998096" y="11514256"/>
            <a:ext cx="2257083" cy="185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8" name="矩形 367">
            <a:extLst>
              <a:ext uri="{FF2B5EF4-FFF2-40B4-BE49-F238E27FC236}">
                <a16:creationId xmlns:a16="http://schemas.microsoft.com/office/drawing/2014/main" id="{A28FCDCF-F593-4A4C-A327-5B366DC28020}"/>
              </a:ext>
            </a:extLst>
          </p:cNvPr>
          <p:cNvSpPr/>
          <p:nvPr/>
        </p:nvSpPr>
        <p:spPr>
          <a:xfrm>
            <a:off x="11539792" y="10185470"/>
            <a:ext cx="2257083" cy="1853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9" name="矩形 368">
            <a:extLst>
              <a:ext uri="{FF2B5EF4-FFF2-40B4-BE49-F238E27FC236}">
                <a16:creationId xmlns:a16="http://schemas.microsoft.com/office/drawing/2014/main" id="{90548973-0096-744A-B5F5-F62C869C26CF}"/>
              </a:ext>
            </a:extLst>
          </p:cNvPr>
          <p:cNvSpPr/>
          <p:nvPr/>
        </p:nvSpPr>
        <p:spPr>
          <a:xfrm>
            <a:off x="11539792" y="10403849"/>
            <a:ext cx="2257083" cy="1853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0" name="矩形 369">
            <a:extLst>
              <a:ext uri="{FF2B5EF4-FFF2-40B4-BE49-F238E27FC236}">
                <a16:creationId xmlns:a16="http://schemas.microsoft.com/office/drawing/2014/main" id="{68FFD4B5-BFD6-DB4E-9B64-7C245B3AAE2A}"/>
              </a:ext>
            </a:extLst>
          </p:cNvPr>
          <p:cNvSpPr/>
          <p:nvPr/>
        </p:nvSpPr>
        <p:spPr>
          <a:xfrm>
            <a:off x="11545224" y="11063627"/>
            <a:ext cx="2257083" cy="1853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1" name="矩形 370">
            <a:extLst>
              <a:ext uri="{FF2B5EF4-FFF2-40B4-BE49-F238E27FC236}">
                <a16:creationId xmlns:a16="http://schemas.microsoft.com/office/drawing/2014/main" id="{E32274D7-5692-1245-9364-E69D38CD84C4}"/>
              </a:ext>
            </a:extLst>
          </p:cNvPr>
          <p:cNvSpPr/>
          <p:nvPr/>
        </p:nvSpPr>
        <p:spPr>
          <a:xfrm>
            <a:off x="11543291" y="11289635"/>
            <a:ext cx="2257083" cy="185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2" name="矩形 371">
            <a:extLst>
              <a:ext uri="{FF2B5EF4-FFF2-40B4-BE49-F238E27FC236}">
                <a16:creationId xmlns:a16="http://schemas.microsoft.com/office/drawing/2014/main" id="{890E3445-F26F-F54D-997A-9CB113463A45}"/>
              </a:ext>
            </a:extLst>
          </p:cNvPr>
          <p:cNvSpPr/>
          <p:nvPr/>
        </p:nvSpPr>
        <p:spPr>
          <a:xfrm>
            <a:off x="11539791" y="9965232"/>
            <a:ext cx="2257083" cy="1853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3" name="矩形 372">
            <a:extLst>
              <a:ext uri="{FF2B5EF4-FFF2-40B4-BE49-F238E27FC236}">
                <a16:creationId xmlns:a16="http://schemas.microsoft.com/office/drawing/2014/main" id="{551B5616-2942-FE44-B85C-1DA4E7E48D40}"/>
              </a:ext>
            </a:extLst>
          </p:cNvPr>
          <p:cNvSpPr/>
          <p:nvPr/>
        </p:nvSpPr>
        <p:spPr>
          <a:xfrm>
            <a:off x="11543292" y="10621668"/>
            <a:ext cx="2257083" cy="1853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4" name="矩形 373">
            <a:extLst>
              <a:ext uri="{FF2B5EF4-FFF2-40B4-BE49-F238E27FC236}">
                <a16:creationId xmlns:a16="http://schemas.microsoft.com/office/drawing/2014/main" id="{BD8F14EA-926D-6C47-8E70-67CC064E6976}"/>
              </a:ext>
            </a:extLst>
          </p:cNvPr>
          <p:cNvSpPr/>
          <p:nvPr/>
        </p:nvSpPr>
        <p:spPr>
          <a:xfrm>
            <a:off x="11543291" y="10844951"/>
            <a:ext cx="2257083" cy="1853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5" name="矩形 374">
            <a:extLst>
              <a:ext uri="{FF2B5EF4-FFF2-40B4-BE49-F238E27FC236}">
                <a16:creationId xmlns:a16="http://schemas.microsoft.com/office/drawing/2014/main" id="{3A2A40EB-6456-6F48-ABF7-8CED2D375662}"/>
              </a:ext>
            </a:extLst>
          </p:cNvPr>
          <p:cNvSpPr/>
          <p:nvPr/>
        </p:nvSpPr>
        <p:spPr>
          <a:xfrm>
            <a:off x="11545862" y="11512918"/>
            <a:ext cx="2257083" cy="185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6" name="矩形 375">
            <a:extLst>
              <a:ext uri="{FF2B5EF4-FFF2-40B4-BE49-F238E27FC236}">
                <a16:creationId xmlns:a16="http://schemas.microsoft.com/office/drawing/2014/main" id="{B3B2AB5E-F900-8C42-A370-2A9ED7BD9C16}"/>
              </a:ext>
            </a:extLst>
          </p:cNvPr>
          <p:cNvSpPr/>
          <p:nvPr/>
        </p:nvSpPr>
        <p:spPr>
          <a:xfrm>
            <a:off x="11539791" y="9749105"/>
            <a:ext cx="2257083" cy="1853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7" name="矩形 376">
            <a:extLst>
              <a:ext uri="{FF2B5EF4-FFF2-40B4-BE49-F238E27FC236}">
                <a16:creationId xmlns:a16="http://schemas.microsoft.com/office/drawing/2014/main" id="{CCF26490-3452-8348-B9CA-904F50FBD3CB}"/>
              </a:ext>
            </a:extLst>
          </p:cNvPr>
          <p:cNvSpPr/>
          <p:nvPr/>
        </p:nvSpPr>
        <p:spPr>
          <a:xfrm>
            <a:off x="11543291" y="11733156"/>
            <a:ext cx="2257083" cy="185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8" name="直线箭头连接符 377">
            <a:extLst>
              <a:ext uri="{FF2B5EF4-FFF2-40B4-BE49-F238E27FC236}">
                <a16:creationId xmlns:a16="http://schemas.microsoft.com/office/drawing/2014/main" id="{6CE3FE13-8568-0B42-B49D-6FDD479D4DAB}"/>
              </a:ext>
            </a:extLst>
          </p:cNvPr>
          <p:cNvCxnSpPr>
            <a:cxnSpLocks/>
            <a:stCxn id="306" idx="0"/>
            <a:endCxn id="382" idx="2"/>
          </p:cNvCxnSpPr>
          <p:nvPr/>
        </p:nvCxnSpPr>
        <p:spPr>
          <a:xfrm flipH="1" flipV="1">
            <a:off x="3659626" y="12255946"/>
            <a:ext cx="212" cy="5801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圆角矩形 381">
            <a:extLst>
              <a:ext uri="{FF2B5EF4-FFF2-40B4-BE49-F238E27FC236}">
                <a16:creationId xmlns:a16="http://schemas.microsoft.com/office/drawing/2014/main" id="{C181BA32-BF99-AD44-8CEF-991B4B4FFC9C}"/>
              </a:ext>
            </a:extLst>
          </p:cNvPr>
          <p:cNvSpPr/>
          <p:nvPr/>
        </p:nvSpPr>
        <p:spPr>
          <a:xfrm>
            <a:off x="2442202" y="9618074"/>
            <a:ext cx="2434847" cy="2637872"/>
          </a:xfrm>
          <a:prstGeom prst="roundRect">
            <a:avLst>
              <a:gd name="adj" fmla="val 10267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4" name="圆角矩形 383">
            <a:extLst>
              <a:ext uri="{FF2B5EF4-FFF2-40B4-BE49-F238E27FC236}">
                <a16:creationId xmlns:a16="http://schemas.microsoft.com/office/drawing/2014/main" id="{6593E9B0-25A6-2747-A383-D6B38F1173EE}"/>
              </a:ext>
            </a:extLst>
          </p:cNvPr>
          <p:cNvSpPr/>
          <p:nvPr/>
        </p:nvSpPr>
        <p:spPr>
          <a:xfrm>
            <a:off x="5903142" y="9613031"/>
            <a:ext cx="2434847" cy="2642915"/>
          </a:xfrm>
          <a:prstGeom prst="roundRect">
            <a:avLst>
              <a:gd name="adj" fmla="val 10267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5" name="直线箭头连接符 384">
            <a:extLst>
              <a:ext uri="{FF2B5EF4-FFF2-40B4-BE49-F238E27FC236}">
                <a16:creationId xmlns:a16="http://schemas.microsoft.com/office/drawing/2014/main" id="{9D337E66-765C-A744-ABC2-F87FAB7CA07D}"/>
              </a:ext>
            </a:extLst>
          </p:cNvPr>
          <p:cNvCxnSpPr>
            <a:cxnSpLocks/>
            <a:stCxn id="307" idx="0"/>
            <a:endCxn id="384" idx="2"/>
          </p:cNvCxnSpPr>
          <p:nvPr/>
        </p:nvCxnSpPr>
        <p:spPr>
          <a:xfrm flipH="1" flipV="1">
            <a:off x="7120566" y="12255946"/>
            <a:ext cx="2816" cy="5801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圆角矩形 387">
            <a:extLst>
              <a:ext uri="{FF2B5EF4-FFF2-40B4-BE49-F238E27FC236}">
                <a16:creationId xmlns:a16="http://schemas.microsoft.com/office/drawing/2014/main" id="{BB884390-D37F-6840-BEAE-C0C2F7F5E405}"/>
              </a:ext>
            </a:extLst>
          </p:cNvPr>
          <p:cNvSpPr/>
          <p:nvPr/>
        </p:nvSpPr>
        <p:spPr>
          <a:xfrm>
            <a:off x="11448290" y="9613031"/>
            <a:ext cx="2434847" cy="2642915"/>
          </a:xfrm>
          <a:prstGeom prst="roundRect">
            <a:avLst>
              <a:gd name="adj" fmla="val 10267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1" name="直线箭头连接符 390">
            <a:extLst>
              <a:ext uri="{FF2B5EF4-FFF2-40B4-BE49-F238E27FC236}">
                <a16:creationId xmlns:a16="http://schemas.microsoft.com/office/drawing/2014/main" id="{0ACE9632-6C31-8741-AA00-D20A696A1080}"/>
              </a:ext>
            </a:extLst>
          </p:cNvPr>
          <p:cNvCxnSpPr>
            <a:cxnSpLocks/>
            <a:stCxn id="308" idx="0"/>
            <a:endCxn id="388" idx="2"/>
          </p:cNvCxnSpPr>
          <p:nvPr/>
        </p:nvCxnSpPr>
        <p:spPr>
          <a:xfrm flipH="1" flipV="1">
            <a:off x="12665714" y="12255946"/>
            <a:ext cx="1" cy="5801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文本框 398">
            <a:extLst>
              <a:ext uri="{FF2B5EF4-FFF2-40B4-BE49-F238E27FC236}">
                <a16:creationId xmlns:a16="http://schemas.microsoft.com/office/drawing/2014/main" id="{E80BCCC5-16BE-BD4D-86A5-281B635A2A93}"/>
              </a:ext>
            </a:extLst>
          </p:cNvPr>
          <p:cNvSpPr txBox="1"/>
          <p:nvPr/>
        </p:nvSpPr>
        <p:spPr>
          <a:xfrm>
            <a:off x="9715258" y="10589158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...</a:t>
            </a:r>
            <a:endParaRPr kumimoji="1" lang="zh-CN" altLang="en-US" sz="2000" dirty="0"/>
          </a:p>
        </p:txBody>
      </p:sp>
      <p:sp>
        <p:nvSpPr>
          <p:cNvPr id="445" name="圆角矩形 444">
            <a:extLst>
              <a:ext uri="{FF2B5EF4-FFF2-40B4-BE49-F238E27FC236}">
                <a16:creationId xmlns:a16="http://schemas.microsoft.com/office/drawing/2014/main" id="{DB363BC9-A27E-A74F-91DB-479B31E6FA54}"/>
              </a:ext>
            </a:extLst>
          </p:cNvPr>
          <p:cNvSpPr/>
          <p:nvPr/>
        </p:nvSpPr>
        <p:spPr>
          <a:xfrm>
            <a:off x="2442202" y="6494129"/>
            <a:ext cx="11481041" cy="2475311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7" name="矩形 446">
            <a:extLst>
              <a:ext uri="{FF2B5EF4-FFF2-40B4-BE49-F238E27FC236}">
                <a16:creationId xmlns:a16="http://schemas.microsoft.com/office/drawing/2014/main" id="{289AC2B8-BD6C-3140-A4C5-1271B6FB82CB}"/>
              </a:ext>
            </a:extLst>
          </p:cNvPr>
          <p:cNvSpPr/>
          <p:nvPr/>
        </p:nvSpPr>
        <p:spPr>
          <a:xfrm>
            <a:off x="2679048" y="8568739"/>
            <a:ext cx="2257083" cy="185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9" name="矩形 448">
            <a:extLst>
              <a:ext uri="{FF2B5EF4-FFF2-40B4-BE49-F238E27FC236}">
                <a16:creationId xmlns:a16="http://schemas.microsoft.com/office/drawing/2014/main" id="{D01EF80A-AEC3-1B40-971C-EC507575F59D}"/>
              </a:ext>
            </a:extLst>
          </p:cNvPr>
          <p:cNvSpPr/>
          <p:nvPr/>
        </p:nvSpPr>
        <p:spPr>
          <a:xfrm>
            <a:off x="6016700" y="8565678"/>
            <a:ext cx="2257083" cy="185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0" name="圆角矩形 449">
            <a:extLst>
              <a:ext uri="{FF2B5EF4-FFF2-40B4-BE49-F238E27FC236}">
                <a16:creationId xmlns:a16="http://schemas.microsoft.com/office/drawing/2014/main" id="{BEE0F0DF-987A-664B-9471-FADD2566899E}"/>
              </a:ext>
            </a:extLst>
          </p:cNvPr>
          <p:cNvSpPr/>
          <p:nvPr/>
        </p:nvSpPr>
        <p:spPr>
          <a:xfrm>
            <a:off x="2579572" y="8443286"/>
            <a:ext cx="11198392" cy="441726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1" name="矩形 450">
            <a:extLst>
              <a:ext uri="{FF2B5EF4-FFF2-40B4-BE49-F238E27FC236}">
                <a16:creationId xmlns:a16="http://schemas.microsoft.com/office/drawing/2014/main" id="{53354BE8-51EA-4947-BDD0-73CF4937E1E9}"/>
              </a:ext>
            </a:extLst>
          </p:cNvPr>
          <p:cNvSpPr/>
          <p:nvPr/>
        </p:nvSpPr>
        <p:spPr>
          <a:xfrm>
            <a:off x="11440416" y="8572389"/>
            <a:ext cx="2257083" cy="185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2" name="直线箭头连接符 451">
            <a:extLst>
              <a:ext uri="{FF2B5EF4-FFF2-40B4-BE49-F238E27FC236}">
                <a16:creationId xmlns:a16="http://schemas.microsoft.com/office/drawing/2014/main" id="{4C3AD5D6-4100-6A46-A598-A107CC6217FB}"/>
              </a:ext>
            </a:extLst>
          </p:cNvPr>
          <p:cNvCxnSpPr>
            <a:cxnSpLocks/>
            <a:stCxn id="447" idx="3"/>
            <a:endCxn id="449" idx="1"/>
          </p:cNvCxnSpPr>
          <p:nvPr/>
        </p:nvCxnSpPr>
        <p:spPr>
          <a:xfrm flipV="1">
            <a:off x="4936131" y="8658333"/>
            <a:ext cx="1080569" cy="306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线箭头连接符 454">
            <a:extLst>
              <a:ext uri="{FF2B5EF4-FFF2-40B4-BE49-F238E27FC236}">
                <a16:creationId xmlns:a16="http://schemas.microsoft.com/office/drawing/2014/main" id="{D91CE017-D1B1-2340-842E-BC2E85DBEFE4}"/>
              </a:ext>
            </a:extLst>
          </p:cNvPr>
          <p:cNvCxnSpPr>
            <a:cxnSpLocks/>
            <a:stCxn id="449" idx="3"/>
          </p:cNvCxnSpPr>
          <p:nvPr/>
        </p:nvCxnSpPr>
        <p:spPr>
          <a:xfrm flipV="1">
            <a:off x="8273783" y="8657439"/>
            <a:ext cx="1040478" cy="89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文本框 457">
            <a:extLst>
              <a:ext uri="{FF2B5EF4-FFF2-40B4-BE49-F238E27FC236}">
                <a16:creationId xmlns:a16="http://schemas.microsoft.com/office/drawing/2014/main" id="{3A5FD26F-DE16-AF4B-8730-6C23240CD815}"/>
              </a:ext>
            </a:extLst>
          </p:cNvPr>
          <p:cNvSpPr txBox="1"/>
          <p:nvPr/>
        </p:nvSpPr>
        <p:spPr>
          <a:xfrm>
            <a:off x="9717800" y="8423302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...</a:t>
            </a:r>
            <a:endParaRPr kumimoji="1" lang="zh-CN" altLang="en-US" sz="2000" dirty="0"/>
          </a:p>
        </p:txBody>
      </p:sp>
      <p:cxnSp>
        <p:nvCxnSpPr>
          <p:cNvPr id="459" name="直线箭头连接符 458">
            <a:extLst>
              <a:ext uri="{FF2B5EF4-FFF2-40B4-BE49-F238E27FC236}">
                <a16:creationId xmlns:a16="http://schemas.microsoft.com/office/drawing/2014/main" id="{4DC2BDFA-74A9-2E4F-B081-DC3AFFDE246A}"/>
              </a:ext>
            </a:extLst>
          </p:cNvPr>
          <p:cNvCxnSpPr>
            <a:cxnSpLocks/>
            <a:endCxn id="451" idx="1"/>
          </p:cNvCxnSpPr>
          <p:nvPr/>
        </p:nvCxnSpPr>
        <p:spPr>
          <a:xfrm flipV="1">
            <a:off x="10384465" y="8665044"/>
            <a:ext cx="1055951" cy="815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矩形 460">
            <a:extLst>
              <a:ext uri="{FF2B5EF4-FFF2-40B4-BE49-F238E27FC236}">
                <a16:creationId xmlns:a16="http://schemas.microsoft.com/office/drawing/2014/main" id="{5A89543A-D45F-3F48-99E4-6DA716F0015D}"/>
              </a:ext>
            </a:extLst>
          </p:cNvPr>
          <p:cNvSpPr/>
          <p:nvPr/>
        </p:nvSpPr>
        <p:spPr>
          <a:xfrm>
            <a:off x="2680924" y="8038803"/>
            <a:ext cx="2257083" cy="1853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3" name="矩形 462">
            <a:extLst>
              <a:ext uri="{FF2B5EF4-FFF2-40B4-BE49-F238E27FC236}">
                <a16:creationId xmlns:a16="http://schemas.microsoft.com/office/drawing/2014/main" id="{AEB0B02C-6046-CA43-B644-3BC8C0E7C1F1}"/>
              </a:ext>
            </a:extLst>
          </p:cNvPr>
          <p:cNvSpPr/>
          <p:nvPr/>
        </p:nvSpPr>
        <p:spPr>
          <a:xfrm>
            <a:off x="6018576" y="8035742"/>
            <a:ext cx="2257083" cy="1853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4" name="圆角矩形 463">
            <a:extLst>
              <a:ext uri="{FF2B5EF4-FFF2-40B4-BE49-F238E27FC236}">
                <a16:creationId xmlns:a16="http://schemas.microsoft.com/office/drawing/2014/main" id="{F6C98F70-D65D-9148-BC15-F78887AACD2C}"/>
              </a:ext>
            </a:extLst>
          </p:cNvPr>
          <p:cNvSpPr/>
          <p:nvPr/>
        </p:nvSpPr>
        <p:spPr>
          <a:xfrm>
            <a:off x="2579572" y="7913350"/>
            <a:ext cx="11200268" cy="441726"/>
          </a:xfrm>
          <a:prstGeom prst="roundRect">
            <a:avLst>
              <a:gd name="adj" fmla="val 8098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5" name="矩形 464">
            <a:extLst>
              <a:ext uri="{FF2B5EF4-FFF2-40B4-BE49-F238E27FC236}">
                <a16:creationId xmlns:a16="http://schemas.microsoft.com/office/drawing/2014/main" id="{F3A58B14-8987-4745-8728-D48004C16BD2}"/>
              </a:ext>
            </a:extLst>
          </p:cNvPr>
          <p:cNvSpPr/>
          <p:nvPr/>
        </p:nvSpPr>
        <p:spPr>
          <a:xfrm>
            <a:off x="11442292" y="8042453"/>
            <a:ext cx="2257083" cy="1853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6" name="直线箭头连接符 465">
            <a:extLst>
              <a:ext uri="{FF2B5EF4-FFF2-40B4-BE49-F238E27FC236}">
                <a16:creationId xmlns:a16="http://schemas.microsoft.com/office/drawing/2014/main" id="{42210548-108D-064E-AAAD-EE3D634932DD}"/>
              </a:ext>
            </a:extLst>
          </p:cNvPr>
          <p:cNvCxnSpPr>
            <a:cxnSpLocks/>
            <a:stCxn id="461" idx="3"/>
            <a:endCxn id="463" idx="1"/>
          </p:cNvCxnSpPr>
          <p:nvPr/>
        </p:nvCxnSpPr>
        <p:spPr>
          <a:xfrm flipV="1">
            <a:off x="4938007" y="8128397"/>
            <a:ext cx="1080569" cy="306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线箭头连接符 466">
            <a:extLst>
              <a:ext uri="{FF2B5EF4-FFF2-40B4-BE49-F238E27FC236}">
                <a16:creationId xmlns:a16="http://schemas.microsoft.com/office/drawing/2014/main" id="{8091BBE2-41BD-E04F-A2E0-616F16A5D009}"/>
              </a:ext>
            </a:extLst>
          </p:cNvPr>
          <p:cNvCxnSpPr>
            <a:cxnSpLocks/>
            <a:stCxn id="463" idx="3"/>
          </p:cNvCxnSpPr>
          <p:nvPr/>
        </p:nvCxnSpPr>
        <p:spPr>
          <a:xfrm flipV="1">
            <a:off x="8275659" y="8127503"/>
            <a:ext cx="1040478" cy="89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文本框 467">
            <a:extLst>
              <a:ext uri="{FF2B5EF4-FFF2-40B4-BE49-F238E27FC236}">
                <a16:creationId xmlns:a16="http://schemas.microsoft.com/office/drawing/2014/main" id="{575FF232-06F1-014E-9DFA-0378A561BE7C}"/>
              </a:ext>
            </a:extLst>
          </p:cNvPr>
          <p:cNvSpPr txBox="1"/>
          <p:nvPr/>
        </p:nvSpPr>
        <p:spPr>
          <a:xfrm>
            <a:off x="9719676" y="7893366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...</a:t>
            </a:r>
            <a:endParaRPr kumimoji="1" lang="zh-CN" altLang="en-US" sz="2000" dirty="0"/>
          </a:p>
        </p:txBody>
      </p:sp>
      <p:cxnSp>
        <p:nvCxnSpPr>
          <p:cNvPr id="469" name="直线箭头连接符 468">
            <a:extLst>
              <a:ext uri="{FF2B5EF4-FFF2-40B4-BE49-F238E27FC236}">
                <a16:creationId xmlns:a16="http://schemas.microsoft.com/office/drawing/2014/main" id="{782B678B-6B5C-3346-9561-F7A20FD260E4}"/>
              </a:ext>
            </a:extLst>
          </p:cNvPr>
          <p:cNvCxnSpPr>
            <a:cxnSpLocks/>
            <a:endCxn id="465" idx="1"/>
          </p:cNvCxnSpPr>
          <p:nvPr/>
        </p:nvCxnSpPr>
        <p:spPr>
          <a:xfrm flipV="1">
            <a:off x="10386341" y="8135108"/>
            <a:ext cx="1055951" cy="815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矩形 470">
            <a:extLst>
              <a:ext uri="{FF2B5EF4-FFF2-40B4-BE49-F238E27FC236}">
                <a16:creationId xmlns:a16="http://schemas.microsoft.com/office/drawing/2014/main" id="{4E56E4AF-BA55-E340-B2B1-EAE3267D2D30}"/>
              </a:ext>
            </a:extLst>
          </p:cNvPr>
          <p:cNvSpPr/>
          <p:nvPr/>
        </p:nvSpPr>
        <p:spPr>
          <a:xfrm>
            <a:off x="2679048" y="7514604"/>
            <a:ext cx="2257083" cy="1853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3" name="矩形 472">
            <a:extLst>
              <a:ext uri="{FF2B5EF4-FFF2-40B4-BE49-F238E27FC236}">
                <a16:creationId xmlns:a16="http://schemas.microsoft.com/office/drawing/2014/main" id="{916644FF-EC85-BE43-81B6-AAD2B2552831}"/>
              </a:ext>
            </a:extLst>
          </p:cNvPr>
          <p:cNvSpPr/>
          <p:nvPr/>
        </p:nvSpPr>
        <p:spPr>
          <a:xfrm>
            <a:off x="6016700" y="7511543"/>
            <a:ext cx="2257083" cy="1853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4" name="圆角矩形 473">
            <a:extLst>
              <a:ext uri="{FF2B5EF4-FFF2-40B4-BE49-F238E27FC236}">
                <a16:creationId xmlns:a16="http://schemas.microsoft.com/office/drawing/2014/main" id="{F057A41D-5B96-3043-ABC0-78DEF6779787}"/>
              </a:ext>
            </a:extLst>
          </p:cNvPr>
          <p:cNvSpPr/>
          <p:nvPr/>
        </p:nvSpPr>
        <p:spPr>
          <a:xfrm>
            <a:off x="2579572" y="7389151"/>
            <a:ext cx="11198392" cy="441726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5" name="矩形 474">
            <a:extLst>
              <a:ext uri="{FF2B5EF4-FFF2-40B4-BE49-F238E27FC236}">
                <a16:creationId xmlns:a16="http://schemas.microsoft.com/office/drawing/2014/main" id="{FA47983D-F888-964B-8806-6ECDFC497530}"/>
              </a:ext>
            </a:extLst>
          </p:cNvPr>
          <p:cNvSpPr/>
          <p:nvPr/>
        </p:nvSpPr>
        <p:spPr>
          <a:xfrm>
            <a:off x="11440416" y="7518254"/>
            <a:ext cx="2257083" cy="1853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6" name="直线箭头连接符 475">
            <a:extLst>
              <a:ext uri="{FF2B5EF4-FFF2-40B4-BE49-F238E27FC236}">
                <a16:creationId xmlns:a16="http://schemas.microsoft.com/office/drawing/2014/main" id="{E9964D71-CED7-7D47-B437-211587E16012}"/>
              </a:ext>
            </a:extLst>
          </p:cNvPr>
          <p:cNvCxnSpPr>
            <a:cxnSpLocks/>
            <a:stCxn id="471" idx="3"/>
            <a:endCxn id="473" idx="1"/>
          </p:cNvCxnSpPr>
          <p:nvPr/>
        </p:nvCxnSpPr>
        <p:spPr>
          <a:xfrm flipV="1">
            <a:off x="4936131" y="7604198"/>
            <a:ext cx="1080569" cy="306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线箭头连接符 476">
            <a:extLst>
              <a:ext uri="{FF2B5EF4-FFF2-40B4-BE49-F238E27FC236}">
                <a16:creationId xmlns:a16="http://schemas.microsoft.com/office/drawing/2014/main" id="{2A89756A-8CD8-F342-8473-D8A2A8B5AF6E}"/>
              </a:ext>
            </a:extLst>
          </p:cNvPr>
          <p:cNvCxnSpPr>
            <a:cxnSpLocks/>
            <a:stCxn id="473" idx="3"/>
          </p:cNvCxnSpPr>
          <p:nvPr/>
        </p:nvCxnSpPr>
        <p:spPr>
          <a:xfrm flipV="1">
            <a:off x="8273783" y="7603304"/>
            <a:ext cx="1040478" cy="89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文本框 477">
            <a:extLst>
              <a:ext uri="{FF2B5EF4-FFF2-40B4-BE49-F238E27FC236}">
                <a16:creationId xmlns:a16="http://schemas.microsoft.com/office/drawing/2014/main" id="{9FBDA8D9-DE8A-4642-BA03-AD6B81E18613}"/>
              </a:ext>
            </a:extLst>
          </p:cNvPr>
          <p:cNvSpPr txBox="1"/>
          <p:nvPr/>
        </p:nvSpPr>
        <p:spPr>
          <a:xfrm>
            <a:off x="9717800" y="7369167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...</a:t>
            </a:r>
            <a:endParaRPr kumimoji="1" lang="zh-CN" altLang="en-US" sz="2000" dirty="0"/>
          </a:p>
        </p:txBody>
      </p:sp>
      <p:cxnSp>
        <p:nvCxnSpPr>
          <p:cNvPr id="479" name="直线箭头连接符 478">
            <a:extLst>
              <a:ext uri="{FF2B5EF4-FFF2-40B4-BE49-F238E27FC236}">
                <a16:creationId xmlns:a16="http://schemas.microsoft.com/office/drawing/2014/main" id="{E357971B-33FD-964A-8B08-969E9F7948C2}"/>
              </a:ext>
            </a:extLst>
          </p:cNvPr>
          <p:cNvCxnSpPr>
            <a:cxnSpLocks/>
            <a:endCxn id="475" idx="1"/>
          </p:cNvCxnSpPr>
          <p:nvPr/>
        </p:nvCxnSpPr>
        <p:spPr>
          <a:xfrm flipV="1">
            <a:off x="10384465" y="7610909"/>
            <a:ext cx="1055951" cy="815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矩形 480">
            <a:extLst>
              <a:ext uri="{FF2B5EF4-FFF2-40B4-BE49-F238E27FC236}">
                <a16:creationId xmlns:a16="http://schemas.microsoft.com/office/drawing/2014/main" id="{1103FB82-C588-3B40-859B-710049A4487C}"/>
              </a:ext>
            </a:extLst>
          </p:cNvPr>
          <p:cNvSpPr/>
          <p:nvPr/>
        </p:nvSpPr>
        <p:spPr>
          <a:xfrm>
            <a:off x="2679048" y="6998744"/>
            <a:ext cx="2257083" cy="185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3" name="矩形 482">
            <a:extLst>
              <a:ext uri="{FF2B5EF4-FFF2-40B4-BE49-F238E27FC236}">
                <a16:creationId xmlns:a16="http://schemas.microsoft.com/office/drawing/2014/main" id="{97084727-C0F5-EB45-B490-B17B9CDC3341}"/>
              </a:ext>
            </a:extLst>
          </p:cNvPr>
          <p:cNvSpPr/>
          <p:nvPr/>
        </p:nvSpPr>
        <p:spPr>
          <a:xfrm>
            <a:off x="6016700" y="6995683"/>
            <a:ext cx="2257083" cy="185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4" name="圆角矩形 483">
            <a:extLst>
              <a:ext uri="{FF2B5EF4-FFF2-40B4-BE49-F238E27FC236}">
                <a16:creationId xmlns:a16="http://schemas.microsoft.com/office/drawing/2014/main" id="{0C355951-0E7D-4F4C-9384-29A4D93F4FFF}"/>
              </a:ext>
            </a:extLst>
          </p:cNvPr>
          <p:cNvSpPr/>
          <p:nvPr/>
        </p:nvSpPr>
        <p:spPr>
          <a:xfrm>
            <a:off x="2579571" y="6873291"/>
            <a:ext cx="11198393" cy="441726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5" name="矩形 484">
            <a:extLst>
              <a:ext uri="{FF2B5EF4-FFF2-40B4-BE49-F238E27FC236}">
                <a16:creationId xmlns:a16="http://schemas.microsoft.com/office/drawing/2014/main" id="{00AB85DF-3168-D547-8F8A-01B2EDF4EF5B}"/>
              </a:ext>
            </a:extLst>
          </p:cNvPr>
          <p:cNvSpPr/>
          <p:nvPr/>
        </p:nvSpPr>
        <p:spPr>
          <a:xfrm>
            <a:off x="11440416" y="7002394"/>
            <a:ext cx="2257083" cy="185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6" name="直线箭头连接符 485">
            <a:extLst>
              <a:ext uri="{FF2B5EF4-FFF2-40B4-BE49-F238E27FC236}">
                <a16:creationId xmlns:a16="http://schemas.microsoft.com/office/drawing/2014/main" id="{56DB7B99-EEAB-7D40-8D2F-DF829B030E7E}"/>
              </a:ext>
            </a:extLst>
          </p:cNvPr>
          <p:cNvCxnSpPr>
            <a:cxnSpLocks/>
            <a:stCxn id="481" idx="3"/>
            <a:endCxn id="483" idx="1"/>
          </p:cNvCxnSpPr>
          <p:nvPr/>
        </p:nvCxnSpPr>
        <p:spPr>
          <a:xfrm flipV="1">
            <a:off x="4936131" y="7088338"/>
            <a:ext cx="1080569" cy="306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线箭头连接符 486">
            <a:extLst>
              <a:ext uri="{FF2B5EF4-FFF2-40B4-BE49-F238E27FC236}">
                <a16:creationId xmlns:a16="http://schemas.microsoft.com/office/drawing/2014/main" id="{C4C0CF12-0EA4-0A49-8EAA-B8AAB77605A8}"/>
              </a:ext>
            </a:extLst>
          </p:cNvPr>
          <p:cNvCxnSpPr>
            <a:cxnSpLocks/>
            <a:stCxn id="483" idx="3"/>
          </p:cNvCxnSpPr>
          <p:nvPr/>
        </p:nvCxnSpPr>
        <p:spPr>
          <a:xfrm flipV="1">
            <a:off x="8273783" y="7087444"/>
            <a:ext cx="1040478" cy="89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文本框 487">
            <a:extLst>
              <a:ext uri="{FF2B5EF4-FFF2-40B4-BE49-F238E27FC236}">
                <a16:creationId xmlns:a16="http://schemas.microsoft.com/office/drawing/2014/main" id="{F8D20A02-B9B0-3044-8074-B56894DFD81E}"/>
              </a:ext>
            </a:extLst>
          </p:cNvPr>
          <p:cNvSpPr txBox="1"/>
          <p:nvPr/>
        </p:nvSpPr>
        <p:spPr>
          <a:xfrm>
            <a:off x="9717800" y="6853307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...</a:t>
            </a:r>
            <a:endParaRPr kumimoji="1" lang="zh-CN" altLang="en-US" sz="2000" dirty="0"/>
          </a:p>
        </p:txBody>
      </p:sp>
      <p:cxnSp>
        <p:nvCxnSpPr>
          <p:cNvPr id="489" name="直线箭头连接符 488">
            <a:extLst>
              <a:ext uri="{FF2B5EF4-FFF2-40B4-BE49-F238E27FC236}">
                <a16:creationId xmlns:a16="http://schemas.microsoft.com/office/drawing/2014/main" id="{1D916879-3BDC-B84B-BA0E-36205750E438}"/>
              </a:ext>
            </a:extLst>
          </p:cNvPr>
          <p:cNvCxnSpPr>
            <a:cxnSpLocks/>
            <a:endCxn id="485" idx="1"/>
          </p:cNvCxnSpPr>
          <p:nvPr/>
        </p:nvCxnSpPr>
        <p:spPr>
          <a:xfrm flipV="1">
            <a:off x="10384465" y="7095049"/>
            <a:ext cx="1055951" cy="815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线箭头连接符 489">
            <a:extLst>
              <a:ext uri="{FF2B5EF4-FFF2-40B4-BE49-F238E27FC236}">
                <a16:creationId xmlns:a16="http://schemas.microsoft.com/office/drawing/2014/main" id="{130EF85E-CEDD-DC42-9E22-A6BD2957F1A0}"/>
              </a:ext>
            </a:extLst>
          </p:cNvPr>
          <p:cNvCxnSpPr>
            <a:cxnSpLocks/>
          </p:cNvCxnSpPr>
          <p:nvPr/>
        </p:nvCxnSpPr>
        <p:spPr>
          <a:xfrm flipV="1">
            <a:off x="3659837" y="8975023"/>
            <a:ext cx="0" cy="62301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线箭头连接符 490">
            <a:extLst>
              <a:ext uri="{FF2B5EF4-FFF2-40B4-BE49-F238E27FC236}">
                <a16:creationId xmlns:a16="http://schemas.microsoft.com/office/drawing/2014/main" id="{308F7C61-BAF7-7748-9D16-0FF5423CC051}"/>
              </a:ext>
            </a:extLst>
          </p:cNvPr>
          <p:cNvCxnSpPr>
            <a:cxnSpLocks/>
          </p:cNvCxnSpPr>
          <p:nvPr/>
        </p:nvCxnSpPr>
        <p:spPr>
          <a:xfrm flipV="1">
            <a:off x="7120565" y="8964749"/>
            <a:ext cx="0" cy="64211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线箭头连接符 491">
            <a:extLst>
              <a:ext uri="{FF2B5EF4-FFF2-40B4-BE49-F238E27FC236}">
                <a16:creationId xmlns:a16="http://schemas.microsoft.com/office/drawing/2014/main" id="{921E7792-529D-4449-BFF9-5B6FAF846093}"/>
              </a:ext>
            </a:extLst>
          </p:cNvPr>
          <p:cNvCxnSpPr>
            <a:cxnSpLocks/>
          </p:cNvCxnSpPr>
          <p:nvPr/>
        </p:nvCxnSpPr>
        <p:spPr>
          <a:xfrm flipV="1">
            <a:off x="12665713" y="8964749"/>
            <a:ext cx="2" cy="63622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椭圆 492">
            <a:extLst>
              <a:ext uri="{FF2B5EF4-FFF2-40B4-BE49-F238E27FC236}">
                <a16:creationId xmlns:a16="http://schemas.microsoft.com/office/drawing/2014/main" id="{2D15F4CA-4D3B-2F46-B76D-D80788BA1D12}"/>
              </a:ext>
            </a:extLst>
          </p:cNvPr>
          <p:cNvSpPr/>
          <p:nvPr/>
        </p:nvSpPr>
        <p:spPr>
          <a:xfrm>
            <a:off x="8337989" y="4826807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4" name="椭圆 493">
            <a:extLst>
              <a:ext uri="{FF2B5EF4-FFF2-40B4-BE49-F238E27FC236}">
                <a16:creationId xmlns:a16="http://schemas.microsoft.com/office/drawing/2014/main" id="{AB4DCDE1-AF18-FC4D-8AF0-69126889472C}"/>
              </a:ext>
            </a:extLst>
          </p:cNvPr>
          <p:cNvSpPr/>
          <p:nvPr/>
        </p:nvSpPr>
        <p:spPr>
          <a:xfrm>
            <a:off x="7428332" y="4837439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5" name="椭圆 494">
            <a:extLst>
              <a:ext uri="{FF2B5EF4-FFF2-40B4-BE49-F238E27FC236}">
                <a16:creationId xmlns:a16="http://schemas.microsoft.com/office/drawing/2014/main" id="{AE790865-5F85-4343-ACD1-BAFDEE57C3B3}"/>
              </a:ext>
            </a:extLst>
          </p:cNvPr>
          <p:cNvSpPr/>
          <p:nvPr/>
        </p:nvSpPr>
        <p:spPr>
          <a:xfrm>
            <a:off x="8337988" y="5828288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6" name="椭圆 495">
            <a:extLst>
              <a:ext uri="{FF2B5EF4-FFF2-40B4-BE49-F238E27FC236}">
                <a16:creationId xmlns:a16="http://schemas.microsoft.com/office/drawing/2014/main" id="{F9A38FF1-748B-014F-8534-25CDE243F801}"/>
              </a:ext>
            </a:extLst>
          </p:cNvPr>
          <p:cNvSpPr/>
          <p:nvPr/>
        </p:nvSpPr>
        <p:spPr>
          <a:xfrm>
            <a:off x="8337988" y="3781942"/>
            <a:ext cx="340241" cy="3402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97" name="直线箭头连接符 496">
            <a:extLst>
              <a:ext uri="{FF2B5EF4-FFF2-40B4-BE49-F238E27FC236}">
                <a16:creationId xmlns:a16="http://schemas.microsoft.com/office/drawing/2014/main" id="{EDC90506-F9E3-C04F-8621-EEFC9218C1CA}"/>
              </a:ext>
            </a:extLst>
          </p:cNvPr>
          <p:cNvCxnSpPr>
            <a:stCxn id="493" idx="0"/>
            <a:endCxn id="496" idx="4"/>
          </p:cNvCxnSpPr>
          <p:nvPr/>
        </p:nvCxnSpPr>
        <p:spPr>
          <a:xfrm flipH="1" flipV="1">
            <a:off x="8508109" y="4122184"/>
            <a:ext cx="1" cy="70462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线箭头连接符 497">
            <a:extLst>
              <a:ext uri="{FF2B5EF4-FFF2-40B4-BE49-F238E27FC236}">
                <a16:creationId xmlns:a16="http://schemas.microsoft.com/office/drawing/2014/main" id="{C11CC8F7-DB2C-A541-943A-492CC74436E1}"/>
              </a:ext>
            </a:extLst>
          </p:cNvPr>
          <p:cNvCxnSpPr>
            <a:cxnSpLocks/>
            <a:stCxn id="493" idx="2"/>
            <a:endCxn id="494" idx="6"/>
          </p:cNvCxnSpPr>
          <p:nvPr/>
        </p:nvCxnSpPr>
        <p:spPr>
          <a:xfrm flipH="1">
            <a:off x="7768573" y="4996928"/>
            <a:ext cx="569416" cy="1063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线箭头连接符 498">
            <a:extLst>
              <a:ext uri="{FF2B5EF4-FFF2-40B4-BE49-F238E27FC236}">
                <a16:creationId xmlns:a16="http://schemas.microsoft.com/office/drawing/2014/main" id="{6161844C-5599-C745-93D4-CE84ADC0EE07}"/>
              </a:ext>
            </a:extLst>
          </p:cNvPr>
          <p:cNvCxnSpPr>
            <a:cxnSpLocks/>
            <a:stCxn id="493" idx="4"/>
            <a:endCxn id="495" idx="0"/>
          </p:cNvCxnSpPr>
          <p:nvPr/>
        </p:nvCxnSpPr>
        <p:spPr>
          <a:xfrm flipH="1">
            <a:off x="8508109" y="5167049"/>
            <a:ext cx="1" cy="66123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椭圆 499">
            <a:extLst>
              <a:ext uri="{FF2B5EF4-FFF2-40B4-BE49-F238E27FC236}">
                <a16:creationId xmlns:a16="http://schemas.microsoft.com/office/drawing/2014/main" id="{F9100947-3A29-A449-8A1F-16264FC284D3}"/>
              </a:ext>
            </a:extLst>
          </p:cNvPr>
          <p:cNvSpPr/>
          <p:nvPr/>
        </p:nvSpPr>
        <p:spPr>
          <a:xfrm>
            <a:off x="9227523" y="4826807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01" name="直线箭头连接符 500">
            <a:extLst>
              <a:ext uri="{FF2B5EF4-FFF2-40B4-BE49-F238E27FC236}">
                <a16:creationId xmlns:a16="http://schemas.microsoft.com/office/drawing/2014/main" id="{049FEBA2-7950-E445-8409-629432F45684}"/>
              </a:ext>
            </a:extLst>
          </p:cNvPr>
          <p:cNvCxnSpPr>
            <a:cxnSpLocks/>
            <a:stCxn id="500" idx="2"/>
            <a:endCxn id="493" idx="6"/>
          </p:cNvCxnSpPr>
          <p:nvPr/>
        </p:nvCxnSpPr>
        <p:spPr>
          <a:xfrm flipH="1">
            <a:off x="8678230" y="4996928"/>
            <a:ext cx="549293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曲线连接符 505">
            <a:extLst>
              <a:ext uri="{FF2B5EF4-FFF2-40B4-BE49-F238E27FC236}">
                <a16:creationId xmlns:a16="http://schemas.microsoft.com/office/drawing/2014/main" id="{616A4223-3AF1-A544-BA22-0A7098E2C34D}"/>
              </a:ext>
            </a:extLst>
          </p:cNvPr>
          <p:cNvCxnSpPr>
            <a:cxnSpLocks/>
            <a:stCxn id="484" idx="3"/>
            <a:endCxn id="778" idx="3"/>
          </p:cNvCxnSpPr>
          <p:nvPr/>
        </p:nvCxnSpPr>
        <p:spPr>
          <a:xfrm flipH="1" flipV="1">
            <a:off x="12663392" y="4719841"/>
            <a:ext cx="1114572" cy="2374313"/>
          </a:xfrm>
          <a:prstGeom prst="curvedConnector3">
            <a:avLst>
              <a:gd name="adj1" fmla="val -2051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曲线连接符 506">
            <a:extLst>
              <a:ext uri="{FF2B5EF4-FFF2-40B4-BE49-F238E27FC236}">
                <a16:creationId xmlns:a16="http://schemas.microsoft.com/office/drawing/2014/main" id="{1944FF3D-0568-D84B-81C5-513EB58063F7}"/>
              </a:ext>
            </a:extLst>
          </p:cNvPr>
          <p:cNvCxnSpPr>
            <a:cxnSpLocks/>
            <a:stCxn id="474" idx="3"/>
            <a:endCxn id="774" idx="3"/>
          </p:cNvCxnSpPr>
          <p:nvPr/>
        </p:nvCxnSpPr>
        <p:spPr>
          <a:xfrm flipH="1" flipV="1">
            <a:off x="12656054" y="4148720"/>
            <a:ext cx="1121910" cy="3461294"/>
          </a:xfrm>
          <a:prstGeom prst="curvedConnector3">
            <a:avLst>
              <a:gd name="adj1" fmla="val -25524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曲线连接符 510">
            <a:extLst>
              <a:ext uri="{FF2B5EF4-FFF2-40B4-BE49-F238E27FC236}">
                <a16:creationId xmlns:a16="http://schemas.microsoft.com/office/drawing/2014/main" id="{08572818-4BC3-0847-A49C-BD01627350A8}"/>
              </a:ext>
            </a:extLst>
          </p:cNvPr>
          <p:cNvCxnSpPr>
            <a:cxnSpLocks/>
            <a:stCxn id="450" idx="3"/>
            <a:endCxn id="783" idx="3"/>
          </p:cNvCxnSpPr>
          <p:nvPr/>
        </p:nvCxnSpPr>
        <p:spPr>
          <a:xfrm flipH="1" flipV="1">
            <a:off x="12665714" y="5323659"/>
            <a:ext cx="1112250" cy="3340490"/>
          </a:xfrm>
          <a:prstGeom prst="curvedConnector3">
            <a:avLst>
              <a:gd name="adj1" fmla="val -20553"/>
            </a:avLst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曲线连接符 514">
            <a:extLst>
              <a:ext uri="{FF2B5EF4-FFF2-40B4-BE49-F238E27FC236}">
                <a16:creationId xmlns:a16="http://schemas.microsoft.com/office/drawing/2014/main" id="{96BA3377-1FC2-3045-8BBD-887693630685}"/>
              </a:ext>
            </a:extLst>
          </p:cNvPr>
          <p:cNvCxnSpPr>
            <a:cxnSpLocks/>
            <a:stCxn id="464" idx="3"/>
            <a:endCxn id="785" idx="3"/>
          </p:cNvCxnSpPr>
          <p:nvPr/>
        </p:nvCxnSpPr>
        <p:spPr>
          <a:xfrm flipH="1" flipV="1">
            <a:off x="12684161" y="5903700"/>
            <a:ext cx="1095679" cy="2230513"/>
          </a:xfrm>
          <a:prstGeom prst="curvedConnector3">
            <a:avLst>
              <a:gd name="adj1" fmla="val -14715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3" name="文本框 522">
                <a:extLst>
                  <a:ext uri="{FF2B5EF4-FFF2-40B4-BE49-F238E27FC236}">
                    <a16:creationId xmlns:a16="http://schemas.microsoft.com/office/drawing/2014/main" id="{A910A94D-75F8-BB42-9DAE-87A97FF77231}"/>
                  </a:ext>
                </a:extLst>
              </p:cNvPr>
              <p:cNvSpPr txBox="1"/>
              <p:nvPr/>
            </p:nvSpPr>
            <p:spPr>
              <a:xfrm>
                <a:off x="3230659" y="11822069"/>
                <a:ext cx="7732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23" name="文本框 522">
                <a:extLst>
                  <a:ext uri="{FF2B5EF4-FFF2-40B4-BE49-F238E27FC236}">
                    <a16:creationId xmlns:a16="http://schemas.microsoft.com/office/drawing/2014/main" id="{A910A94D-75F8-BB42-9DAE-87A97FF77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659" y="11822069"/>
                <a:ext cx="773224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4" name="文本框 523">
                <a:extLst>
                  <a:ext uri="{FF2B5EF4-FFF2-40B4-BE49-F238E27FC236}">
                    <a16:creationId xmlns:a16="http://schemas.microsoft.com/office/drawing/2014/main" id="{047728CA-027A-C243-BF3C-764B9F2D7D3C}"/>
                  </a:ext>
                </a:extLst>
              </p:cNvPr>
              <p:cNvSpPr txBox="1"/>
              <p:nvPr/>
            </p:nvSpPr>
            <p:spPr>
              <a:xfrm>
                <a:off x="6732530" y="11831567"/>
                <a:ext cx="778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24" name="文本框 523">
                <a:extLst>
                  <a:ext uri="{FF2B5EF4-FFF2-40B4-BE49-F238E27FC236}">
                    <a16:creationId xmlns:a16="http://schemas.microsoft.com/office/drawing/2014/main" id="{047728CA-027A-C243-BF3C-764B9F2D7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530" y="11831567"/>
                <a:ext cx="77854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5" name="文本框 524">
                <a:extLst>
                  <a:ext uri="{FF2B5EF4-FFF2-40B4-BE49-F238E27FC236}">
                    <a16:creationId xmlns:a16="http://schemas.microsoft.com/office/drawing/2014/main" id="{923FE947-3262-D748-80AC-54C7AA62903B}"/>
                  </a:ext>
                </a:extLst>
              </p:cNvPr>
              <p:cNvSpPr txBox="1"/>
              <p:nvPr/>
            </p:nvSpPr>
            <p:spPr>
              <a:xfrm>
                <a:off x="12285513" y="11874164"/>
                <a:ext cx="798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25" name="文本框 524">
                <a:extLst>
                  <a:ext uri="{FF2B5EF4-FFF2-40B4-BE49-F238E27FC236}">
                    <a16:creationId xmlns:a16="http://schemas.microsoft.com/office/drawing/2014/main" id="{923FE947-3262-D748-80AC-54C7AA629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5513" y="11874164"/>
                <a:ext cx="798232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7" name="文本框 526">
                <a:extLst>
                  <a:ext uri="{FF2B5EF4-FFF2-40B4-BE49-F238E27FC236}">
                    <a16:creationId xmlns:a16="http://schemas.microsoft.com/office/drawing/2014/main" id="{CE03AA15-790F-B54C-A0F9-AE6ED6A0059B}"/>
                  </a:ext>
                </a:extLst>
              </p:cNvPr>
              <p:cNvSpPr txBox="1"/>
              <p:nvPr/>
            </p:nvSpPr>
            <p:spPr>
              <a:xfrm>
                <a:off x="12741524" y="3825543"/>
                <a:ext cx="885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27" name="文本框 526">
                <a:extLst>
                  <a:ext uri="{FF2B5EF4-FFF2-40B4-BE49-F238E27FC236}">
                    <a16:creationId xmlns:a16="http://schemas.microsoft.com/office/drawing/2014/main" id="{CE03AA15-790F-B54C-A0F9-AE6ED6A00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524" y="3825543"/>
                <a:ext cx="88543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0" name="圆角矩形 529">
            <a:extLst>
              <a:ext uri="{FF2B5EF4-FFF2-40B4-BE49-F238E27FC236}">
                <a16:creationId xmlns:a16="http://schemas.microsoft.com/office/drawing/2014/main" id="{08B3F51C-79FC-7A4D-B8E2-A03CD01BDC63}"/>
              </a:ext>
            </a:extLst>
          </p:cNvPr>
          <p:cNvSpPr/>
          <p:nvPr/>
        </p:nvSpPr>
        <p:spPr>
          <a:xfrm>
            <a:off x="3510678" y="4531360"/>
            <a:ext cx="2434847" cy="1056817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Influence Aggregate</a:t>
            </a:r>
          </a:p>
        </p:txBody>
      </p:sp>
      <p:cxnSp>
        <p:nvCxnSpPr>
          <p:cNvPr id="531" name="曲线连接符 530">
            <a:extLst>
              <a:ext uri="{FF2B5EF4-FFF2-40B4-BE49-F238E27FC236}">
                <a16:creationId xmlns:a16="http://schemas.microsoft.com/office/drawing/2014/main" id="{F13BED1E-BA14-9948-8E3A-90319AA5A002}"/>
              </a:ext>
            </a:extLst>
          </p:cNvPr>
          <p:cNvCxnSpPr>
            <a:cxnSpLocks/>
            <a:stCxn id="496" idx="2"/>
          </p:cNvCxnSpPr>
          <p:nvPr/>
        </p:nvCxnSpPr>
        <p:spPr>
          <a:xfrm rot="10800000" flipV="1">
            <a:off x="5947646" y="3952062"/>
            <a:ext cx="2390342" cy="65230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曲线连接符 533">
            <a:extLst>
              <a:ext uri="{FF2B5EF4-FFF2-40B4-BE49-F238E27FC236}">
                <a16:creationId xmlns:a16="http://schemas.microsoft.com/office/drawing/2014/main" id="{73306D37-BABF-184E-8A93-C60806446EA6}"/>
              </a:ext>
            </a:extLst>
          </p:cNvPr>
          <p:cNvCxnSpPr>
            <a:cxnSpLocks/>
            <a:stCxn id="500" idx="0"/>
          </p:cNvCxnSpPr>
          <p:nvPr/>
        </p:nvCxnSpPr>
        <p:spPr>
          <a:xfrm rot="16200000" flipH="1" flipV="1">
            <a:off x="7630116" y="3136245"/>
            <a:ext cx="76966" cy="3458090"/>
          </a:xfrm>
          <a:prstGeom prst="curvedConnector4">
            <a:avLst>
              <a:gd name="adj1" fmla="val -422072"/>
              <a:gd name="adj2" fmla="val 54687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曲线连接符 537">
            <a:extLst>
              <a:ext uri="{FF2B5EF4-FFF2-40B4-BE49-F238E27FC236}">
                <a16:creationId xmlns:a16="http://schemas.microsoft.com/office/drawing/2014/main" id="{E02A2AA2-3E31-1849-AB99-53F4DB5210D5}"/>
              </a:ext>
            </a:extLst>
          </p:cNvPr>
          <p:cNvCxnSpPr>
            <a:cxnSpLocks/>
            <a:stCxn id="495" idx="2"/>
          </p:cNvCxnSpPr>
          <p:nvPr/>
        </p:nvCxnSpPr>
        <p:spPr>
          <a:xfrm rot="10800000">
            <a:off x="5955738" y="5510677"/>
            <a:ext cx="2382250" cy="487733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曲线连接符 540">
            <a:extLst>
              <a:ext uri="{FF2B5EF4-FFF2-40B4-BE49-F238E27FC236}">
                <a16:creationId xmlns:a16="http://schemas.microsoft.com/office/drawing/2014/main" id="{93C66B08-1859-564E-B7C6-0F9517368590}"/>
              </a:ext>
            </a:extLst>
          </p:cNvPr>
          <p:cNvCxnSpPr>
            <a:cxnSpLocks/>
            <a:stCxn id="494" idx="2"/>
          </p:cNvCxnSpPr>
          <p:nvPr/>
        </p:nvCxnSpPr>
        <p:spPr>
          <a:xfrm rot="10800000" flipV="1">
            <a:off x="5947646" y="5007559"/>
            <a:ext cx="1480686" cy="187527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圆角矩形 588">
            <a:extLst>
              <a:ext uri="{FF2B5EF4-FFF2-40B4-BE49-F238E27FC236}">
                <a16:creationId xmlns:a16="http://schemas.microsoft.com/office/drawing/2014/main" id="{F87D2FAD-41C0-2D4B-A2A3-1D0360D32DCF}"/>
              </a:ext>
            </a:extLst>
          </p:cNvPr>
          <p:cNvSpPr/>
          <p:nvPr/>
        </p:nvSpPr>
        <p:spPr>
          <a:xfrm>
            <a:off x="14248680" y="3113697"/>
            <a:ext cx="6727038" cy="10843491"/>
          </a:xfrm>
          <a:prstGeom prst="roundRect">
            <a:avLst>
              <a:gd name="adj" fmla="val 2919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92" name="圆角矩形 591">
            <a:extLst>
              <a:ext uri="{FF2B5EF4-FFF2-40B4-BE49-F238E27FC236}">
                <a16:creationId xmlns:a16="http://schemas.microsoft.com/office/drawing/2014/main" id="{AC5E9BCB-6AEB-6443-8DCD-A93DE1F21CB8}"/>
              </a:ext>
            </a:extLst>
          </p:cNvPr>
          <p:cNvSpPr/>
          <p:nvPr/>
        </p:nvSpPr>
        <p:spPr>
          <a:xfrm>
            <a:off x="14510107" y="5558821"/>
            <a:ext cx="1166484" cy="712194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MLP1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3" name="圆角矩形 592">
            <a:extLst>
              <a:ext uri="{FF2B5EF4-FFF2-40B4-BE49-F238E27FC236}">
                <a16:creationId xmlns:a16="http://schemas.microsoft.com/office/drawing/2014/main" id="{243B9B5B-A6D8-CA4E-8B51-5A48FEA79D35}"/>
              </a:ext>
            </a:extLst>
          </p:cNvPr>
          <p:cNvSpPr/>
          <p:nvPr/>
        </p:nvSpPr>
        <p:spPr>
          <a:xfrm>
            <a:off x="15802618" y="5557218"/>
            <a:ext cx="1166484" cy="712194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MLP2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4" name="圆角矩形 593">
            <a:extLst>
              <a:ext uri="{FF2B5EF4-FFF2-40B4-BE49-F238E27FC236}">
                <a16:creationId xmlns:a16="http://schemas.microsoft.com/office/drawing/2014/main" id="{3E79E2D0-ADE2-6E44-AF94-1733E61B2FE3}"/>
              </a:ext>
            </a:extLst>
          </p:cNvPr>
          <p:cNvSpPr/>
          <p:nvPr/>
        </p:nvSpPr>
        <p:spPr>
          <a:xfrm>
            <a:off x="17084863" y="5551591"/>
            <a:ext cx="1166484" cy="712194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MLP3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5" name="圆角矩形 594">
            <a:extLst>
              <a:ext uri="{FF2B5EF4-FFF2-40B4-BE49-F238E27FC236}">
                <a16:creationId xmlns:a16="http://schemas.microsoft.com/office/drawing/2014/main" id="{04C30A90-07D1-A14C-B782-897DE63EB2FB}"/>
              </a:ext>
            </a:extLst>
          </p:cNvPr>
          <p:cNvSpPr/>
          <p:nvPr/>
        </p:nvSpPr>
        <p:spPr>
          <a:xfrm>
            <a:off x="18354098" y="5549019"/>
            <a:ext cx="1166484" cy="712194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MLP4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97" name="肘形连接符 596">
            <a:extLst>
              <a:ext uri="{FF2B5EF4-FFF2-40B4-BE49-F238E27FC236}">
                <a16:creationId xmlns:a16="http://schemas.microsoft.com/office/drawing/2014/main" id="{033456D3-E51A-2E4B-966F-0CD29DAEBB14}"/>
              </a:ext>
            </a:extLst>
          </p:cNvPr>
          <p:cNvCxnSpPr>
            <a:cxnSpLocks/>
            <a:stCxn id="530" idx="1"/>
            <a:endCxn id="599" idx="0"/>
          </p:cNvCxnSpPr>
          <p:nvPr/>
        </p:nvCxnSpPr>
        <p:spPr>
          <a:xfrm rot="10800000" flipH="1">
            <a:off x="3510678" y="4121171"/>
            <a:ext cx="13514076" cy="938599"/>
          </a:xfrm>
          <a:prstGeom prst="bentConnector4">
            <a:avLst>
              <a:gd name="adj1" fmla="val -1692"/>
              <a:gd name="adj2" fmla="val 183655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圆角矩形 597">
            <a:extLst>
              <a:ext uri="{FF2B5EF4-FFF2-40B4-BE49-F238E27FC236}">
                <a16:creationId xmlns:a16="http://schemas.microsoft.com/office/drawing/2014/main" id="{D79FE7F8-86B9-3943-9E09-B4B629B36032}"/>
              </a:ext>
            </a:extLst>
          </p:cNvPr>
          <p:cNvSpPr/>
          <p:nvPr/>
        </p:nvSpPr>
        <p:spPr>
          <a:xfrm>
            <a:off x="14820679" y="8092128"/>
            <a:ext cx="5263120" cy="712194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Generalized Logistic Function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9" name="圆角矩形 598">
            <a:extLst>
              <a:ext uri="{FF2B5EF4-FFF2-40B4-BE49-F238E27FC236}">
                <a16:creationId xmlns:a16="http://schemas.microsoft.com/office/drawing/2014/main" id="{336F6B12-7B86-6943-ACFB-454CC5CC562D}"/>
              </a:ext>
            </a:extLst>
          </p:cNvPr>
          <p:cNvSpPr/>
          <p:nvPr/>
        </p:nvSpPr>
        <p:spPr>
          <a:xfrm>
            <a:off x="15866933" y="4121170"/>
            <a:ext cx="2315642" cy="712194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MLP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03" name="肘形连接符 602">
            <a:extLst>
              <a:ext uri="{FF2B5EF4-FFF2-40B4-BE49-F238E27FC236}">
                <a16:creationId xmlns:a16="http://schemas.microsoft.com/office/drawing/2014/main" id="{78AA1031-B51F-7D48-BFC0-1A535A4382ED}"/>
              </a:ext>
            </a:extLst>
          </p:cNvPr>
          <p:cNvCxnSpPr>
            <a:cxnSpLocks/>
            <a:stCxn id="599" idx="2"/>
            <a:endCxn id="592" idx="0"/>
          </p:cNvCxnSpPr>
          <p:nvPr/>
        </p:nvCxnSpPr>
        <p:spPr>
          <a:xfrm rot="5400000">
            <a:off x="15696324" y="4230390"/>
            <a:ext cx="725457" cy="193140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肘形连接符 605">
            <a:extLst>
              <a:ext uri="{FF2B5EF4-FFF2-40B4-BE49-F238E27FC236}">
                <a16:creationId xmlns:a16="http://schemas.microsoft.com/office/drawing/2014/main" id="{F7D81488-389C-1441-9D80-60F02FEF3C95}"/>
              </a:ext>
            </a:extLst>
          </p:cNvPr>
          <p:cNvCxnSpPr>
            <a:cxnSpLocks/>
            <a:stCxn id="599" idx="2"/>
            <a:endCxn id="593" idx="0"/>
          </p:cNvCxnSpPr>
          <p:nvPr/>
        </p:nvCxnSpPr>
        <p:spPr>
          <a:xfrm rot="5400000">
            <a:off x="16343380" y="4875844"/>
            <a:ext cx="723854" cy="63889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肘形连接符 608">
            <a:extLst>
              <a:ext uri="{FF2B5EF4-FFF2-40B4-BE49-F238E27FC236}">
                <a16:creationId xmlns:a16="http://schemas.microsoft.com/office/drawing/2014/main" id="{E5B6B55A-D0FF-3544-9668-1328EBC31442}"/>
              </a:ext>
            </a:extLst>
          </p:cNvPr>
          <p:cNvCxnSpPr>
            <a:cxnSpLocks/>
            <a:stCxn id="599" idx="2"/>
            <a:endCxn id="594" idx="0"/>
          </p:cNvCxnSpPr>
          <p:nvPr/>
        </p:nvCxnSpPr>
        <p:spPr>
          <a:xfrm rot="16200000" flipH="1">
            <a:off x="16987316" y="4870801"/>
            <a:ext cx="718227" cy="64335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肘形连接符 611">
            <a:extLst>
              <a:ext uri="{FF2B5EF4-FFF2-40B4-BE49-F238E27FC236}">
                <a16:creationId xmlns:a16="http://schemas.microsoft.com/office/drawing/2014/main" id="{F9E3D076-7595-6F4C-8504-92941C9499DE}"/>
              </a:ext>
            </a:extLst>
          </p:cNvPr>
          <p:cNvCxnSpPr>
            <a:cxnSpLocks/>
            <a:stCxn id="599" idx="2"/>
            <a:endCxn id="595" idx="0"/>
          </p:cNvCxnSpPr>
          <p:nvPr/>
        </p:nvCxnSpPr>
        <p:spPr>
          <a:xfrm rot="16200000" flipH="1">
            <a:off x="17623220" y="4234898"/>
            <a:ext cx="715655" cy="191258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5" name="圆角矩形 614">
                <a:extLst>
                  <a:ext uri="{FF2B5EF4-FFF2-40B4-BE49-F238E27FC236}">
                    <a16:creationId xmlns:a16="http://schemas.microsoft.com/office/drawing/2014/main" id="{B47D24B8-C39E-0240-ADE1-09EEC9ABB189}"/>
                  </a:ext>
                </a:extLst>
              </p:cNvPr>
              <p:cNvSpPr/>
              <p:nvPr/>
            </p:nvSpPr>
            <p:spPr>
              <a:xfrm>
                <a:off x="14735790" y="6775265"/>
                <a:ext cx="715117" cy="712194"/>
              </a:xfrm>
              <a:prstGeom prst="round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615" name="圆角矩形 614">
                <a:extLst>
                  <a:ext uri="{FF2B5EF4-FFF2-40B4-BE49-F238E27FC236}">
                    <a16:creationId xmlns:a16="http://schemas.microsoft.com/office/drawing/2014/main" id="{B47D24B8-C39E-0240-ADE1-09EEC9ABB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5790" y="6775265"/>
                <a:ext cx="715117" cy="71219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7" name="圆角矩形 616">
                <a:extLst>
                  <a:ext uri="{FF2B5EF4-FFF2-40B4-BE49-F238E27FC236}">
                    <a16:creationId xmlns:a16="http://schemas.microsoft.com/office/drawing/2014/main" id="{B1F6E407-4D73-7C4C-8326-C8C0DA3DF35C}"/>
                  </a:ext>
                </a:extLst>
              </p:cNvPr>
              <p:cNvSpPr/>
              <p:nvPr/>
            </p:nvSpPr>
            <p:spPr>
              <a:xfrm>
                <a:off x="16023898" y="6786150"/>
                <a:ext cx="715117" cy="712194"/>
              </a:xfrm>
              <a:prstGeom prst="round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617" name="圆角矩形 616">
                <a:extLst>
                  <a:ext uri="{FF2B5EF4-FFF2-40B4-BE49-F238E27FC236}">
                    <a16:creationId xmlns:a16="http://schemas.microsoft.com/office/drawing/2014/main" id="{B1F6E407-4D73-7C4C-8326-C8C0DA3DF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3898" y="6786150"/>
                <a:ext cx="715117" cy="71219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8" name="圆角矩形 617">
                <a:extLst>
                  <a:ext uri="{FF2B5EF4-FFF2-40B4-BE49-F238E27FC236}">
                    <a16:creationId xmlns:a16="http://schemas.microsoft.com/office/drawing/2014/main" id="{F831156E-4ACD-2F4D-9B23-DD15AAC9D300}"/>
                  </a:ext>
                </a:extLst>
              </p:cNvPr>
              <p:cNvSpPr/>
              <p:nvPr/>
            </p:nvSpPr>
            <p:spPr>
              <a:xfrm>
                <a:off x="17312032" y="6786150"/>
                <a:ext cx="715117" cy="712194"/>
              </a:xfrm>
              <a:prstGeom prst="round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618" name="圆角矩形 617">
                <a:extLst>
                  <a:ext uri="{FF2B5EF4-FFF2-40B4-BE49-F238E27FC236}">
                    <a16:creationId xmlns:a16="http://schemas.microsoft.com/office/drawing/2014/main" id="{F831156E-4ACD-2F4D-9B23-DD15AAC9D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2032" y="6786150"/>
                <a:ext cx="715117" cy="71219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9" name="圆角矩形 618">
                <a:extLst>
                  <a:ext uri="{FF2B5EF4-FFF2-40B4-BE49-F238E27FC236}">
                    <a16:creationId xmlns:a16="http://schemas.microsoft.com/office/drawing/2014/main" id="{FFC7E9B1-1633-D14B-B06D-5DF3E3E3EF67}"/>
                  </a:ext>
                </a:extLst>
              </p:cNvPr>
              <p:cNvSpPr/>
              <p:nvPr/>
            </p:nvSpPr>
            <p:spPr>
              <a:xfrm>
                <a:off x="18581517" y="6786150"/>
                <a:ext cx="715117" cy="712194"/>
              </a:xfrm>
              <a:prstGeom prst="round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𝜉</m:t>
                      </m:r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619" name="圆角矩形 618">
                <a:extLst>
                  <a:ext uri="{FF2B5EF4-FFF2-40B4-BE49-F238E27FC236}">
                    <a16:creationId xmlns:a16="http://schemas.microsoft.com/office/drawing/2014/main" id="{FFC7E9B1-1633-D14B-B06D-5DF3E3E3EF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1517" y="6786150"/>
                <a:ext cx="715117" cy="71219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0" name="文本框 619">
            <a:extLst>
              <a:ext uri="{FF2B5EF4-FFF2-40B4-BE49-F238E27FC236}">
                <a16:creationId xmlns:a16="http://schemas.microsoft.com/office/drawing/2014/main" id="{A7793BC0-787E-3C4C-AB06-804C2A0546E4}"/>
              </a:ext>
            </a:extLst>
          </p:cNvPr>
          <p:cNvSpPr txBox="1"/>
          <p:nvPr/>
        </p:nvSpPr>
        <p:spPr>
          <a:xfrm>
            <a:off x="2531296" y="6496627"/>
            <a:ext cx="285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Bi-LSTMs for each node type</a:t>
            </a:r>
            <a:endParaRPr kumimoji="1" lang="zh-CN" altLang="en-US" dirty="0"/>
          </a:p>
        </p:txBody>
      </p:sp>
      <p:cxnSp>
        <p:nvCxnSpPr>
          <p:cNvPr id="625" name="直线箭头连接符 624">
            <a:extLst>
              <a:ext uri="{FF2B5EF4-FFF2-40B4-BE49-F238E27FC236}">
                <a16:creationId xmlns:a16="http://schemas.microsoft.com/office/drawing/2014/main" id="{43DE253B-A1DF-D14D-B087-6EC9BBD63830}"/>
              </a:ext>
            </a:extLst>
          </p:cNvPr>
          <p:cNvCxnSpPr>
            <a:cxnSpLocks/>
            <a:stCxn id="592" idx="2"/>
            <a:endCxn id="615" idx="0"/>
          </p:cNvCxnSpPr>
          <p:nvPr/>
        </p:nvCxnSpPr>
        <p:spPr>
          <a:xfrm>
            <a:off x="15093349" y="6271015"/>
            <a:ext cx="0" cy="5042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线箭头连接符 627">
            <a:extLst>
              <a:ext uri="{FF2B5EF4-FFF2-40B4-BE49-F238E27FC236}">
                <a16:creationId xmlns:a16="http://schemas.microsoft.com/office/drawing/2014/main" id="{9D9B7E46-D055-0042-BAC5-5AD9A0AA2313}"/>
              </a:ext>
            </a:extLst>
          </p:cNvPr>
          <p:cNvCxnSpPr>
            <a:cxnSpLocks/>
            <a:stCxn id="593" idx="2"/>
            <a:endCxn id="617" idx="0"/>
          </p:cNvCxnSpPr>
          <p:nvPr/>
        </p:nvCxnSpPr>
        <p:spPr>
          <a:xfrm flipH="1">
            <a:off x="16381457" y="6269412"/>
            <a:ext cx="4403" cy="5167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线箭头连接符 632">
            <a:extLst>
              <a:ext uri="{FF2B5EF4-FFF2-40B4-BE49-F238E27FC236}">
                <a16:creationId xmlns:a16="http://schemas.microsoft.com/office/drawing/2014/main" id="{21195642-0CB7-4746-9176-19F34EC3016C}"/>
              </a:ext>
            </a:extLst>
          </p:cNvPr>
          <p:cNvCxnSpPr>
            <a:cxnSpLocks/>
            <a:stCxn id="594" idx="2"/>
            <a:endCxn id="618" idx="0"/>
          </p:cNvCxnSpPr>
          <p:nvPr/>
        </p:nvCxnSpPr>
        <p:spPr>
          <a:xfrm>
            <a:off x="17668105" y="6263785"/>
            <a:ext cx="1486" cy="5223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线箭头连接符 638">
            <a:extLst>
              <a:ext uri="{FF2B5EF4-FFF2-40B4-BE49-F238E27FC236}">
                <a16:creationId xmlns:a16="http://schemas.microsoft.com/office/drawing/2014/main" id="{12CC3788-1E1F-8747-8B24-217D75F2C59E}"/>
              </a:ext>
            </a:extLst>
          </p:cNvPr>
          <p:cNvCxnSpPr>
            <a:cxnSpLocks/>
            <a:stCxn id="595" idx="2"/>
            <a:endCxn id="619" idx="0"/>
          </p:cNvCxnSpPr>
          <p:nvPr/>
        </p:nvCxnSpPr>
        <p:spPr>
          <a:xfrm>
            <a:off x="18937340" y="6261213"/>
            <a:ext cx="1736" cy="5249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线箭头连接符 641">
            <a:extLst>
              <a:ext uri="{FF2B5EF4-FFF2-40B4-BE49-F238E27FC236}">
                <a16:creationId xmlns:a16="http://schemas.microsoft.com/office/drawing/2014/main" id="{03D396D8-B9A5-1A4D-8966-A3084CAD116E}"/>
              </a:ext>
            </a:extLst>
          </p:cNvPr>
          <p:cNvCxnSpPr>
            <a:cxnSpLocks/>
            <a:stCxn id="615" idx="2"/>
          </p:cNvCxnSpPr>
          <p:nvPr/>
        </p:nvCxnSpPr>
        <p:spPr>
          <a:xfrm>
            <a:off x="15093349" y="7487459"/>
            <a:ext cx="0" cy="5783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线箭头连接符 644">
            <a:extLst>
              <a:ext uri="{FF2B5EF4-FFF2-40B4-BE49-F238E27FC236}">
                <a16:creationId xmlns:a16="http://schemas.microsoft.com/office/drawing/2014/main" id="{43C3CC52-0524-3A49-81AE-997DDDEDE634}"/>
              </a:ext>
            </a:extLst>
          </p:cNvPr>
          <p:cNvCxnSpPr>
            <a:cxnSpLocks/>
            <a:stCxn id="617" idx="2"/>
          </p:cNvCxnSpPr>
          <p:nvPr/>
        </p:nvCxnSpPr>
        <p:spPr>
          <a:xfrm>
            <a:off x="16381457" y="7498344"/>
            <a:ext cx="0" cy="58847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线箭头连接符 647">
            <a:extLst>
              <a:ext uri="{FF2B5EF4-FFF2-40B4-BE49-F238E27FC236}">
                <a16:creationId xmlns:a16="http://schemas.microsoft.com/office/drawing/2014/main" id="{BECDF619-A99D-9C41-BB0D-B7BD1F1AF3B7}"/>
              </a:ext>
            </a:extLst>
          </p:cNvPr>
          <p:cNvCxnSpPr>
            <a:cxnSpLocks/>
            <a:stCxn id="618" idx="2"/>
          </p:cNvCxnSpPr>
          <p:nvPr/>
        </p:nvCxnSpPr>
        <p:spPr>
          <a:xfrm>
            <a:off x="17669591" y="7498344"/>
            <a:ext cx="0" cy="58847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线箭头连接符 650">
            <a:extLst>
              <a:ext uri="{FF2B5EF4-FFF2-40B4-BE49-F238E27FC236}">
                <a16:creationId xmlns:a16="http://schemas.microsoft.com/office/drawing/2014/main" id="{006AAA9E-5599-AC45-B172-23050B1AAA1E}"/>
              </a:ext>
            </a:extLst>
          </p:cNvPr>
          <p:cNvCxnSpPr>
            <a:cxnSpLocks/>
            <a:stCxn id="619" idx="2"/>
          </p:cNvCxnSpPr>
          <p:nvPr/>
        </p:nvCxnSpPr>
        <p:spPr>
          <a:xfrm>
            <a:off x="18939076" y="7498344"/>
            <a:ext cx="0" cy="58847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线箭头连接符 654">
            <a:extLst>
              <a:ext uri="{FF2B5EF4-FFF2-40B4-BE49-F238E27FC236}">
                <a16:creationId xmlns:a16="http://schemas.microsoft.com/office/drawing/2014/main" id="{CFFC5296-5F65-3E46-908A-DA081016EC03}"/>
              </a:ext>
            </a:extLst>
          </p:cNvPr>
          <p:cNvCxnSpPr>
            <a:cxnSpLocks/>
            <a:stCxn id="598" idx="2"/>
          </p:cNvCxnSpPr>
          <p:nvPr/>
        </p:nvCxnSpPr>
        <p:spPr>
          <a:xfrm>
            <a:off x="17452239" y="8804322"/>
            <a:ext cx="0" cy="4759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圆角矩形 659">
            <a:extLst>
              <a:ext uri="{FF2B5EF4-FFF2-40B4-BE49-F238E27FC236}">
                <a16:creationId xmlns:a16="http://schemas.microsoft.com/office/drawing/2014/main" id="{9DED43C7-2A8C-F64A-B773-2711BB64C0CE}"/>
              </a:ext>
            </a:extLst>
          </p:cNvPr>
          <p:cNvSpPr/>
          <p:nvPr/>
        </p:nvSpPr>
        <p:spPr>
          <a:xfrm>
            <a:off x="19412022" y="10844951"/>
            <a:ext cx="1275795" cy="1282939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Loss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</a:t>
            </a:r>
          </a:p>
        </p:txBody>
      </p:sp>
      <p:cxnSp>
        <p:nvCxnSpPr>
          <p:cNvPr id="662" name="肘形连接符 661">
            <a:extLst>
              <a:ext uri="{FF2B5EF4-FFF2-40B4-BE49-F238E27FC236}">
                <a16:creationId xmlns:a16="http://schemas.microsoft.com/office/drawing/2014/main" id="{03F7B084-2C04-C843-9D6B-FA49226AF7BE}"/>
              </a:ext>
            </a:extLst>
          </p:cNvPr>
          <p:cNvCxnSpPr>
            <a:cxnSpLocks/>
            <a:stCxn id="667" idx="3"/>
            <a:endCxn id="660" idx="0"/>
          </p:cNvCxnSpPr>
          <p:nvPr/>
        </p:nvCxnSpPr>
        <p:spPr>
          <a:xfrm>
            <a:off x="18515376" y="10264613"/>
            <a:ext cx="1534544" cy="580338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7" name="图片 666">
            <a:extLst>
              <a:ext uri="{FF2B5EF4-FFF2-40B4-BE49-F238E27FC236}">
                <a16:creationId xmlns:a16="http://schemas.microsoft.com/office/drawing/2014/main" id="{706F4347-4262-CD44-8EE5-5E7164A278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736557" y="9280290"/>
            <a:ext cx="2778819" cy="1968646"/>
          </a:xfrm>
          <a:prstGeom prst="rect">
            <a:avLst/>
          </a:prstGeom>
        </p:spPr>
      </p:pic>
      <p:cxnSp>
        <p:nvCxnSpPr>
          <p:cNvPr id="669" name="肘形连接符 668">
            <a:extLst>
              <a:ext uri="{FF2B5EF4-FFF2-40B4-BE49-F238E27FC236}">
                <a16:creationId xmlns:a16="http://schemas.microsoft.com/office/drawing/2014/main" id="{538C8459-6CC5-C94D-A4EB-C64073419CC9}"/>
              </a:ext>
            </a:extLst>
          </p:cNvPr>
          <p:cNvCxnSpPr>
            <a:cxnSpLocks/>
            <a:stCxn id="722" idx="3"/>
            <a:endCxn id="660" idx="2"/>
          </p:cNvCxnSpPr>
          <p:nvPr/>
        </p:nvCxnSpPr>
        <p:spPr>
          <a:xfrm flipV="1">
            <a:off x="18551745" y="12127890"/>
            <a:ext cx="1498175" cy="481151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6" name="椭圆 675">
                <a:extLst>
                  <a:ext uri="{FF2B5EF4-FFF2-40B4-BE49-F238E27FC236}">
                    <a16:creationId xmlns:a16="http://schemas.microsoft.com/office/drawing/2014/main" id="{B074F396-F377-E34E-9799-23DF2B55C783}"/>
                  </a:ext>
                </a:extLst>
              </p:cNvPr>
              <p:cNvSpPr/>
              <p:nvPr/>
            </p:nvSpPr>
            <p:spPr>
              <a:xfrm>
                <a:off x="21240628" y="11115053"/>
                <a:ext cx="722982" cy="719782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76" name="椭圆 675">
                <a:extLst>
                  <a:ext uri="{FF2B5EF4-FFF2-40B4-BE49-F238E27FC236}">
                    <a16:creationId xmlns:a16="http://schemas.microsoft.com/office/drawing/2014/main" id="{B074F396-F377-E34E-9799-23DF2B55C7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628" y="11115053"/>
                <a:ext cx="722982" cy="719782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7" name="直线箭头连接符 676">
            <a:extLst>
              <a:ext uri="{FF2B5EF4-FFF2-40B4-BE49-F238E27FC236}">
                <a16:creationId xmlns:a16="http://schemas.microsoft.com/office/drawing/2014/main" id="{D50D9A3C-AF25-A946-8084-3301AF0F59D6}"/>
              </a:ext>
            </a:extLst>
          </p:cNvPr>
          <p:cNvCxnSpPr>
            <a:cxnSpLocks/>
            <a:stCxn id="660" idx="3"/>
            <a:endCxn id="676" idx="2"/>
          </p:cNvCxnSpPr>
          <p:nvPr/>
        </p:nvCxnSpPr>
        <p:spPr>
          <a:xfrm flipV="1">
            <a:off x="20687817" y="11474944"/>
            <a:ext cx="552811" cy="114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文本框 683">
            <a:extLst>
              <a:ext uri="{FF2B5EF4-FFF2-40B4-BE49-F238E27FC236}">
                <a16:creationId xmlns:a16="http://schemas.microsoft.com/office/drawing/2014/main" id="{B52C9776-4ACA-7746-A55D-40C56BADCFB7}"/>
              </a:ext>
            </a:extLst>
          </p:cNvPr>
          <p:cNvSpPr txBox="1"/>
          <p:nvPr/>
        </p:nvSpPr>
        <p:spPr>
          <a:xfrm>
            <a:off x="554513" y="10764044"/>
            <a:ext cx="1593706" cy="1884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Difference-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Preserved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Graph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Embedding</a:t>
            </a:r>
          </a:p>
        </p:txBody>
      </p:sp>
      <p:sp>
        <p:nvSpPr>
          <p:cNvPr id="685" name="文本框 684">
            <a:extLst>
              <a:ext uri="{FF2B5EF4-FFF2-40B4-BE49-F238E27FC236}">
                <a16:creationId xmlns:a16="http://schemas.microsoft.com/office/drawing/2014/main" id="{0CA196AF-09AF-1E43-B355-E31C8B87D259}"/>
              </a:ext>
            </a:extLst>
          </p:cNvPr>
          <p:cNvSpPr txBox="1"/>
          <p:nvPr/>
        </p:nvSpPr>
        <p:spPr>
          <a:xfrm>
            <a:off x="189768" y="5485548"/>
            <a:ext cx="2040750" cy="1422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Fine-Grained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Influence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Representation</a:t>
            </a:r>
          </a:p>
        </p:txBody>
      </p:sp>
      <p:sp>
        <p:nvSpPr>
          <p:cNvPr id="686" name="文本框 685">
            <a:extLst>
              <a:ext uri="{FF2B5EF4-FFF2-40B4-BE49-F238E27FC236}">
                <a16:creationId xmlns:a16="http://schemas.microsoft.com/office/drawing/2014/main" id="{936756C5-8415-C84F-9EBF-9FCE58FE7583}"/>
              </a:ext>
            </a:extLst>
          </p:cNvPr>
          <p:cNvSpPr txBox="1"/>
          <p:nvPr/>
        </p:nvSpPr>
        <p:spPr>
          <a:xfrm>
            <a:off x="20975718" y="8257995"/>
            <a:ext cx="2090124" cy="1422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Learning-Based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Trajectory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Prediction</a:t>
            </a:r>
          </a:p>
        </p:txBody>
      </p:sp>
      <p:sp>
        <p:nvSpPr>
          <p:cNvPr id="713" name="文本框 712">
            <a:extLst>
              <a:ext uri="{FF2B5EF4-FFF2-40B4-BE49-F238E27FC236}">
                <a16:creationId xmlns:a16="http://schemas.microsoft.com/office/drawing/2014/main" id="{F755EF90-0156-314B-A820-D3C87E20E363}"/>
              </a:ext>
            </a:extLst>
          </p:cNvPr>
          <p:cNvSpPr txBox="1"/>
          <p:nvPr/>
        </p:nvSpPr>
        <p:spPr>
          <a:xfrm>
            <a:off x="14578981" y="10026874"/>
            <a:ext cx="1118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Predicted</a:t>
            </a:r>
          </a:p>
          <a:p>
            <a:pPr algn="ctr"/>
            <a:r>
              <a:rPr kumimoji="1" lang="en-US" altLang="zh-CN" dirty="0"/>
              <a:t>Trajectory</a:t>
            </a:r>
            <a:endParaRPr kumimoji="1" lang="zh-CN" altLang="en-US" dirty="0"/>
          </a:p>
        </p:txBody>
      </p:sp>
      <p:pic>
        <p:nvPicPr>
          <p:cNvPr id="722" name="图片 721">
            <a:extLst>
              <a:ext uri="{FF2B5EF4-FFF2-40B4-BE49-F238E27FC236}">
                <a16:creationId xmlns:a16="http://schemas.microsoft.com/office/drawing/2014/main" id="{56C389C1-023A-5643-9269-4D361D00E2B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5700189" y="11591750"/>
            <a:ext cx="2851556" cy="2034581"/>
          </a:xfrm>
          <a:prstGeom prst="rect">
            <a:avLst/>
          </a:prstGeom>
        </p:spPr>
      </p:pic>
      <p:sp>
        <p:nvSpPr>
          <p:cNvPr id="723" name="文本框 722">
            <a:extLst>
              <a:ext uri="{FF2B5EF4-FFF2-40B4-BE49-F238E27FC236}">
                <a16:creationId xmlns:a16="http://schemas.microsoft.com/office/drawing/2014/main" id="{48AC698F-D963-F54D-AB51-DC670B3289E6}"/>
              </a:ext>
            </a:extLst>
          </p:cNvPr>
          <p:cNvSpPr txBox="1"/>
          <p:nvPr/>
        </p:nvSpPr>
        <p:spPr>
          <a:xfrm>
            <a:off x="14582922" y="12286666"/>
            <a:ext cx="1118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Observed</a:t>
            </a:r>
          </a:p>
          <a:p>
            <a:pPr algn="ctr"/>
            <a:r>
              <a:rPr kumimoji="1" lang="en-US" altLang="zh-CN" dirty="0"/>
              <a:t>Trajectory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1" name="文本框 760">
                <a:extLst>
                  <a:ext uri="{FF2B5EF4-FFF2-40B4-BE49-F238E27FC236}">
                    <a16:creationId xmlns:a16="http://schemas.microsoft.com/office/drawing/2014/main" id="{DE60D14C-74EF-D245-8336-F3589E37A5EF}"/>
                  </a:ext>
                </a:extLst>
              </p:cNvPr>
              <p:cNvSpPr txBox="1"/>
              <p:nvPr/>
            </p:nvSpPr>
            <p:spPr>
              <a:xfrm>
                <a:off x="6656830" y="5044632"/>
                <a:ext cx="507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61" name="文本框 760">
                <a:extLst>
                  <a:ext uri="{FF2B5EF4-FFF2-40B4-BE49-F238E27FC236}">
                    <a16:creationId xmlns:a16="http://schemas.microsoft.com/office/drawing/2014/main" id="{DE60D14C-74EF-D245-8336-F3589E37A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830" y="5044632"/>
                <a:ext cx="50744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7" name="文本框 766">
                <a:extLst>
                  <a:ext uri="{FF2B5EF4-FFF2-40B4-BE49-F238E27FC236}">
                    <a16:creationId xmlns:a16="http://schemas.microsoft.com/office/drawing/2014/main" id="{6CA10945-56FB-6840-B04F-F09314894754}"/>
                  </a:ext>
                </a:extLst>
              </p:cNvPr>
              <p:cNvSpPr txBox="1"/>
              <p:nvPr/>
            </p:nvSpPr>
            <p:spPr>
              <a:xfrm>
                <a:off x="6625424" y="5656340"/>
                <a:ext cx="501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67" name="文本框 766">
                <a:extLst>
                  <a:ext uri="{FF2B5EF4-FFF2-40B4-BE49-F238E27FC236}">
                    <a16:creationId xmlns:a16="http://schemas.microsoft.com/office/drawing/2014/main" id="{6CA10945-56FB-6840-B04F-F09314894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24" y="5656340"/>
                <a:ext cx="50116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8" name="文本框 767">
                <a:extLst>
                  <a:ext uri="{FF2B5EF4-FFF2-40B4-BE49-F238E27FC236}">
                    <a16:creationId xmlns:a16="http://schemas.microsoft.com/office/drawing/2014/main" id="{CF810D61-CB14-274D-9E32-45F1D515B534}"/>
                  </a:ext>
                </a:extLst>
              </p:cNvPr>
              <p:cNvSpPr txBox="1"/>
              <p:nvPr/>
            </p:nvSpPr>
            <p:spPr>
              <a:xfrm>
                <a:off x="6880605" y="4400668"/>
                <a:ext cx="52501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68" name="文本框 767">
                <a:extLst>
                  <a:ext uri="{FF2B5EF4-FFF2-40B4-BE49-F238E27FC236}">
                    <a16:creationId xmlns:a16="http://schemas.microsoft.com/office/drawing/2014/main" id="{CF810D61-CB14-274D-9E32-45F1D515B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605" y="4400668"/>
                <a:ext cx="525016" cy="390748"/>
              </a:xfrm>
              <a:prstGeom prst="rect">
                <a:avLst/>
              </a:prstGeom>
              <a:blipFill>
                <a:blip r:embed="rId2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9" name="文本框 768">
                <a:extLst>
                  <a:ext uri="{FF2B5EF4-FFF2-40B4-BE49-F238E27FC236}">
                    <a16:creationId xmlns:a16="http://schemas.microsoft.com/office/drawing/2014/main" id="{3013E005-CBE7-AD4A-9321-EB4AA5E8AEC0}"/>
                  </a:ext>
                </a:extLst>
              </p:cNvPr>
              <p:cNvSpPr txBox="1"/>
              <p:nvPr/>
            </p:nvSpPr>
            <p:spPr>
              <a:xfrm>
                <a:off x="6395077" y="4021020"/>
                <a:ext cx="527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69" name="文本框 768">
                <a:extLst>
                  <a:ext uri="{FF2B5EF4-FFF2-40B4-BE49-F238E27FC236}">
                    <a16:creationId xmlns:a16="http://schemas.microsoft.com/office/drawing/2014/main" id="{3013E005-CBE7-AD4A-9321-EB4AA5E8A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077" y="4021020"/>
                <a:ext cx="527067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1" name="文本框 770">
                <a:extLst>
                  <a:ext uri="{FF2B5EF4-FFF2-40B4-BE49-F238E27FC236}">
                    <a16:creationId xmlns:a16="http://schemas.microsoft.com/office/drawing/2014/main" id="{53DAF6D6-D3B0-5E40-9D1D-AE0B3834A3EA}"/>
                  </a:ext>
                </a:extLst>
              </p:cNvPr>
              <p:cNvSpPr txBox="1"/>
              <p:nvPr/>
            </p:nvSpPr>
            <p:spPr>
              <a:xfrm>
                <a:off x="4932421" y="12882243"/>
                <a:ext cx="514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71" name="文本框 770">
                <a:extLst>
                  <a:ext uri="{FF2B5EF4-FFF2-40B4-BE49-F238E27FC236}">
                    <a16:creationId xmlns:a16="http://schemas.microsoft.com/office/drawing/2014/main" id="{53DAF6D6-D3B0-5E40-9D1D-AE0B3834A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421" y="12882243"/>
                <a:ext cx="514308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2" name="文本框 771">
                <a:extLst>
                  <a:ext uri="{FF2B5EF4-FFF2-40B4-BE49-F238E27FC236}">
                    <a16:creationId xmlns:a16="http://schemas.microsoft.com/office/drawing/2014/main" id="{00A36C5E-AF5E-654C-97B7-149EC872ACE5}"/>
                  </a:ext>
                </a:extLst>
              </p:cNvPr>
              <p:cNvSpPr txBox="1"/>
              <p:nvPr/>
            </p:nvSpPr>
            <p:spPr>
              <a:xfrm>
                <a:off x="8498184" y="12902666"/>
                <a:ext cx="514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72" name="文本框 771">
                <a:extLst>
                  <a:ext uri="{FF2B5EF4-FFF2-40B4-BE49-F238E27FC236}">
                    <a16:creationId xmlns:a16="http://schemas.microsoft.com/office/drawing/2014/main" id="{00A36C5E-AF5E-654C-97B7-149EC872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184" y="12902666"/>
                <a:ext cx="514308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3" name="文本框 772">
                <a:extLst>
                  <a:ext uri="{FF2B5EF4-FFF2-40B4-BE49-F238E27FC236}">
                    <a16:creationId xmlns:a16="http://schemas.microsoft.com/office/drawing/2014/main" id="{F0BB51F7-39A4-5842-900A-41670B8F452B}"/>
                  </a:ext>
                </a:extLst>
              </p:cNvPr>
              <p:cNvSpPr txBox="1"/>
              <p:nvPr/>
            </p:nvSpPr>
            <p:spPr>
              <a:xfrm>
                <a:off x="10808958" y="12895712"/>
                <a:ext cx="514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73" name="文本框 772">
                <a:extLst>
                  <a:ext uri="{FF2B5EF4-FFF2-40B4-BE49-F238E27FC236}">
                    <a16:creationId xmlns:a16="http://schemas.microsoft.com/office/drawing/2014/main" id="{F0BB51F7-39A4-5842-900A-41670B8F4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8958" y="12895712"/>
                <a:ext cx="514308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4" name="圆角矩形 773">
            <a:extLst>
              <a:ext uri="{FF2B5EF4-FFF2-40B4-BE49-F238E27FC236}">
                <a16:creationId xmlns:a16="http://schemas.microsoft.com/office/drawing/2014/main" id="{483D582B-12EA-B049-8A51-72BC1E224402}"/>
              </a:ext>
            </a:extLst>
          </p:cNvPr>
          <p:cNvSpPr/>
          <p:nvPr/>
        </p:nvSpPr>
        <p:spPr>
          <a:xfrm>
            <a:off x="10491093" y="4035141"/>
            <a:ext cx="2164961" cy="227158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8" name="圆角矩形 777">
            <a:extLst>
              <a:ext uri="{FF2B5EF4-FFF2-40B4-BE49-F238E27FC236}">
                <a16:creationId xmlns:a16="http://schemas.microsoft.com/office/drawing/2014/main" id="{4E9E6DE6-A96A-BC4C-B31E-2B0C4A5CEEA3}"/>
              </a:ext>
            </a:extLst>
          </p:cNvPr>
          <p:cNvSpPr/>
          <p:nvPr/>
        </p:nvSpPr>
        <p:spPr>
          <a:xfrm>
            <a:off x="10491093" y="4602541"/>
            <a:ext cx="2172299" cy="234599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3" name="圆角矩形 782">
            <a:extLst>
              <a:ext uri="{FF2B5EF4-FFF2-40B4-BE49-F238E27FC236}">
                <a16:creationId xmlns:a16="http://schemas.microsoft.com/office/drawing/2014/main" id="{FE99AD0A-9DB1-0548-807F-F5C123825EA5}"/>
              </a:ext>
            </a:extLst>
          </p:cNvPr>
          <p:cNvSpPr/>
          <p:nvPr/>
        </p:nvSpPr>
        <p:spPr>
          <a:xfrm>
            <a:off x="10490666" y="5199978"/>
            <a:ext cx="2175048" cy="247362"/>
          </a:xfrm>
          <a:prstGeom prst="roundRect">
            <a:avLst>
              <a:gd name="adj" fmla="val 8098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5" name="圆角矩形 784">
            <a:extLst>
              <a:ext uri="{FF2B5EF4-FFF2-40B4-BE49-F238E27FC236}">
                <a16:creationId xmlns:a16="http://schemas.microsoft.com/office/drawing/2014/main" id="{6BA7AD68-16FC-CE43-BC3F-D081066640C0}"/>
              </a:ext>
            </a:extLst>
          </p:cNvPr>
          <p:cNvSpPr/>
          <p:nvPr/>
        </p:nvSpPr>
        <p:spPr>
          <a:xfrm>
            <a:off x="10491092" y="5793749"/>
            <a:ext cx="2193069" cy="219901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96" name="曲线连接符 795">
            <a:extLst>
              <a:ext uri="{FF2B5EF4-FFF2-40B4-BE49-F238E27FC236}">
                <a16:creationId xmlns:a16="http://schemas.microsoft.com/office/drawing/2014/main" id="{495382F3-6C80-3649-89FA-F85EBFD64644}"/>
              </a:ext>
            </a:extLst>
          </p:cNvPr>
          <p:cNvCxnSpPr>
            <a:cxnSpLocks/>
            <a:stCxn id="774" idx="1"/>
            <a:endCxn id="496" idx="7"/>
          </p:cNvCxnSpPr>
          <p:nvPr/>
        </p:nvCxnSpPr>
        <p:spPr>
          <a:xfrm rot="10800000">
            <a:off x="8628403" y="3831770"/>
            <a:ext cx="1862691" cy="316951"/>
          </a:xfrm>
          <a:prstGeom prst="curvedConnector4">
            <a:avLst>
              <a:gd name="adj1" fmla="val 48662"/>
              <a:gd name="adj2" fmla="val 123536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曲线连接符 798">
            <a:extLst>
              <a:ext uri="{FF2B5EF4-FFF2-40B4-BE49-F238E27FC236}">
                <a16:creationId xmlns:a16="http://schemas.microsoft.com/office/drawing/2014/main" id="{58E053E1-2D0A-5049-86AE-D531AC3C0A9E}"/>
              </a:ext>
            </a:extLst>
          </p:cNvPr>
          <p:cNvCxnSpPr>
            <a:cxnSpLocks/>
            <a:stCxn id="774" idx="1"/>
            <a:endCxn id="496" idx="5"/>
          </p:cNvCxnSpPr>
          <p:nvPr/>
        </p:nvCxnSpPr>
        <p:spPr>
          <a:xfrm rot="10800000">
            <a:off x="8628403" y="4072358"/>
            <a:ext cx="1862691" cy="76363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曲线连接符 801">
            <a:extLst>
              <a:ext uri="{FF2B5EF4-FFF2-40B4-BE49-F238E27FC236}">
                <a16:creationId xmlns:a16="http://schemas.microsoft.com/office/drawing/2014/main" id="{092276A4-2B72-E548-97C5-F318544BAEB0}"/>
              </a:ext>
            </a:extLst>
          </p:cNvPr>
          <p:cNvCxnSpPr>
            <a:cxnSpLocks/>
            <a:stCxn id="778" idx="1"/>
            <a:endCxn id="500" idx="7"/>
          </p:cNvCxnSpPr>
          <p:nvPr/>
        </p:nvCxnSpPr>
        <p:spPr>
          <a:xfrm rot="10800000" flipV="1">
            <a:off x="9517937" y="4719840"/>
            <a:ext cx="973156" cy="156793"/>
          </a:xfrm>
          <a:prstGeom prst="curved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曲线连接符 804">
            <a:extLst>
              <a:ext uri="{FF2B5EF4-FFF2-40B4-BE49-F238E27FC236}">
                <a16:creationId xmlns:a16="http://schemas.microsoft.com/office/drawing/2014/main" id="{F65FF499-E0CB-8641-856F-5954FF296F7A}"/>
              </a:ext>
            </a:extLst>
          </p:cNvPr>
          <p:cNvCxnSpPr>
            <a:cxnSpLocks/>
            <a:stCxn id="778" idx="1"/>
            <a:endCxn id="500" idx="6"/>
          </p:cNvCxnSpPr>
          <p:nvPr/>
        </p:nvCxnSpPr>
        <p:spPr>
          <a:xfrm rot="10800000" flipV="1">
            <a:off x="9567765" y="4719840"/>
            <a:ext cx="923329" cy="27708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曲线连接符 807">
            <a:extLst>
              <a:ext uri="{FF2B5EF4-FFF2-40B4-BE49-F238E27FC236}">
                <a16:creationId xmlns:a16="http://schemas.microsoft.com/office/drawing/2014/main" id="{B4A39D0C-54BA-EE4F-90CA-5278D80C2A4C}"/>
              </a:ext>
            </a:extLst>
          </p:cNvPr>
          <p:cNvCxnSpPr>
            <a:cxnSpLocks/>
            <a:stCxn id="783" idx="1"/>
            <a:endCxn id="494" idx="7"/>
          </p:cNvCxnSpPr>
          <p:nvPr/>
        </p:nvCxnSpPr>
        <p:spPr>
          <a:xfrm rot="10800000">
            <a:off x="7718746" y="4887267"/>
            <a:ext cx="2771920" cy="436393"/>
          </a:xfrm>
          <a:prstGeom prst="curvedConnector4">
            <a:avLst>
              <a:gd name="adj1" fmla="val 52226"/>
              <a:gd name="adj2" fmla="val 13915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曲线连接符 811">
            <a:extLst>
              <a:ext uri="{FF2B5EF4-FFF2-40B4-BE49-F238E27FC236}">
                <a16:creationId xmlns:a16="http://schemas.microsoft.com/office/drawing/2014/main" id="{4E501250-7B43-D340-A2B1-8ECFCD625F3F}"/>
              </a:ext>
            </a:extLst>
          </p:cNvPr>
          <p:cNvCxnSpPr>
            <a:cxnSpLocks/>
            <a:stCxn id="783" idx="1"/>
            <a:endCxn id="494" idx="5"/>
          </p:cNvCxnSpPr>
          <p:nvPr/>
        </p:nvCxnSpPr>
        <p:spPr>
          <a:xfrm rot="10800000">
            <a:off x="7718746" y="5127855"/>
            <a:ext cx="2771920" cy="195805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曲线连接符 817">
            <a:extLst>
              <a:ext uri="{FF2B5EF4-FFF2-40B4-BE49-F238E27FC236}">
                <a16:creationId xmlns:a16="http://schemas.microsoft.com/office/drawing/2014/main" id="{9040A33A-43C2-9244-8530-2562AE5C8150}"/>
              </a:ext>
            </a:extLst>
          </p:cNvPr>
          <p:cNvCxnSpPr>
            <a:cxnSpLocks/>
            <a:stCxn id="785" idx="1"/>
            <a:endCxn id="495" idx="7"/>
          </p:cNvCxnSpPr>
          <p:nvPr/>
        </p:nvCxnSpPr>
        <p:spPr>
          <a:xfrm rot="10800000">
            <a:off x="8628402" y="5878116"/>
            <a:ext cx="1862690" cy="25585"/>
          </a:xfrm>
          <a:prstGeom prst="curvedConnector4">
            <a:avLst>
              <a:gd name="adj1" fmla="val 48662"/>
              <a:gd name="adj2" fmla="val 993492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曲线连接符 820">
            <a:extLst>
              <a:ext uri="{FF2B5EF4-FFF2-40B4-BE49-F238E27FC236}">
                <a16:creationId xmlns:a16="http://schemas.microsoft.com/office/drawing/2014/main" id="{159E3FF0-821B-8E43-8AD8-CBCAFED2CD2F}"/>
              </a:ext>
            </a:extLst>
          </p:cNvPr>
          <p:cNvCxnSpPr>
            <a:cxnSpLocks/>
            <a:stCxn id="785" idx="1"/>
            <a:endCxn id="495" idx="5"/>
          </p:cNvCxnSpPr>
          <p:nvPr/>
        </p:nvCxnSpPr>
        <p:spPr>
          <a:xfrm rot="10800000" flipV="1">
            <a:off x="8628402" y="5903699"/>
            <a:ext cx="1862690" cy="215003"/>
          </a:xfrm>
          <a:prstGeom prst="curvedConnector4">
            <a:avLst>
              <a:gd name="adj1" fmla="val 48662"/>
              <a:gd name="adj2" fmla="val 153393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9" name="文本框 918">
                <a:extLst>
                  <a:ext uri="{FF2B5EF4-FFF2-40B4-BE49-F238E27FC236}">
                    <a16:creationId xmlns:a16="http://schemas.microsoft.com/office/drawing/2014/main" id="{FB582946-B0F2-3C42-968B-228E30310A99}"/>
                  </a:ext>
                </a:extLst>
              </p:cNvPr>
              <p:cNvSpPr txBox="1"/>
              <p:nvPr/>
            </p:nvSpPr>
            <p:spPr>
              <a:xfrm>
                <a:off x="9451724" y="3626589"/>
                <a:ext cx="818686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19" name="文本框 918">
                <a:extLst>
                  <a:ext uri="{FF2B5EF4-FFF2-40B4-BE49-F238E27FC236}">
                    <a16:creationId xmlns:a16="http://schemas.microsoft.com/office/drawing/2014/main" id="{FB582946-B0F2-3C42-968B-228E3031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724" y="3626589"/>
                <a:ext cx="818686" cy="391902"/>
              </a:xfrm>
              <a:prstGeom prst="rect">
                <a:avLst/>
              </a:prstGeom>
              <a:blipFill>
                <a:blip r:embed="rId3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0" name="文本框 919">
                <a:extLst>
                  <a:ext uri="{FF2B5EF4-FFF2-40B4-BE49-F238E27FC236}">
                    <a16:creationId xmlns:a16="http://schemas.microsoft.com/office/drawing/2014/main" id="{F72D7DDC-37AB-F449-A69A-0E32049F2C79}"/>
                  </a:ext>
                </a:extLst>
              </p:cNvPr>
              <p:cNvSpPr txBox="1"/>
              <p:nvPr/>
            </p:nvSpPr>
            <p:spPr>
              <a:xfrm>
                <a:off x="8833100" y="4163999"/>
                <a:ext cx="7369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20" name="文本框 919">
                <a:extLst>
                  <a:ext uri="{FF2B5EF4-FFF2-40B4-BE49-F238E27FC236}">
                    <a16:creationId xmlns:a16="http://schemas.microsoft.com/office/drawing/2014/main" id="{F72D7DDC-37AB-F449-A69A-0E32049F2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100" y="4163999"/>
                <a:ext cx="736932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9" name="圆角矩形 948">
            <a:extLst>
              <a:ext uri="{FF2B5EF4-FFF2-40B4-BE49-F238E27FC236}">
                <a16:creationId xmlns:a16="http://schemas.microsoft.com/office/drawing/2014/main" id="{82F1ABD4-75BC-E843-AAEA-A31337A58A79}"/>
              </a:ext>
            </a:extLst>
          </p:cNvPr>
          <p:cNvSpPr/>
          <p:nvPr/>
        </p:nvSpPr>
        <p:spPr>
          <a:xfrm>
            <a:off x="10491093" y="5202066"/>
            <a:ext cx="444129" cy="247362"/>
          </a:xfrm>
          <a:prstGeom prst="roundRect">
            <a:avLst>
              <a:gd name="adj" fmla="val 8098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2" name="圆角矩形 951">
            <a:extLst>
              <a:ext uri="{FF2B5EF4-FFF2-40B4-BE49-F238E27FC236}">
                <a16:creationId xmlns:a16="http://schemas.microsoft.com/office/drawing/2014/main" id="{122D8E9D-131C-CD4C-A874-BB960990174B}"/>
              </a:ext>
            </a:extLst>
          </p:cNvPr>
          <p:cNvSpPr/>
          <p:nvPr/>
        </p:nvSpPr>
        <p:spPr>
          <a:xfrm>
            <a:off x="10937855" y="5204154"/>
            <a:ext cx="444129" cy="247362"/>
          </a:xfrm>
          <a:prstGeom prst="roundRect">
            <a:avLst>
              <a:gd name="adj" fmla="val 8098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3" name="圆角矩形 952">
            <a:extLst>
              <a:ext uri="{FF2B5EF4-FFF2-40B4-BE49-F238E27FC236}">
                <a16:creationId xmlns:a16="http://schemas.microsoft.com/office/drawing/2014/main" id="{96860131-EE46-214C-8A25-6B2F2695E4C1}"/>
              </a:ext>
            </a:extLst>
          </p:cNvPr>
          <p:cNvSpPr/>
          <p:nvPr/>
        </p:nvSpPr>
        <p:spPr>
          <a:xfrm>
            <a:off x="11375733" y="5200439"/>
            <a:ext cx="444129" cy="247362"/>
          </a:xfrm>
          <a:prstGeom prst="roundRect">
            <a:avLst>
              <a:gd name="adj" fmla="val 8098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4" name="圆角矩形 953">
            <a:extLst>
              <a:ext uri="{FF2B5EF4-FFF2-40B4-BE49-F238E27FC236}">
                <a16:creationId xmlns:a16="http://schemas.microsoft.com/office/drawing/2014/main" id="{D38F0A97-6FCA-0442-AAFE-5226C75CAFD5}"/>
              </a:ext>
            </a:extLst>
          </p:cNvPr>
          <p:cNvSpPr/>
          <p:nvPr/>
        </p:nvSpPr>
        <p:spPr>
          <a:xfrm>
            <a:off x="11820872" y="5200439"/>
            <a:ext cx="444129" cy="247362"/>
          </a:xfrm>
          <a:prstGeom prst="roundRect">
            <a:avLst>
              <a:gd name="adj" fmla="val 8098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5" name="圆角矩形 954">
            <a:extLst>
              <a:ext uri="{FF2B5EF4-FFF2-40B4-BE49-F238E27FC236}">
                <a16:creationId xmlns:a16="http://schemas.microsoft.com/office/drawing/2014/main" id="{833CF22E-E823-D44C-9973-DD5C9CDF8F87}"/>
              </a:ext>
            </a:extLst>
          </p:cNvPr>
          <p:cNvSpPr/>
          <p:nvPr/>
        </p:nvSpPr>
        <p:spPr>
          <a:xfrm>
            <a:off x="10491093" y="5792748"/>
            <a:ext cx="444129" cy="219901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6" name="圆角矩形 955">
            <a:extLst>
              <a:ext uri="{FF2B5EF4-FFF2-40B4-BE49-F238E27FC236}">
                <a16:creationId xmlns:a16="http://schemas.microsoft.com/office/drawing/2014/main" id="{A01721E5-4756-2B4B-B944-F95A560DFFED}"/>
              </a:ext>
            </a:extLst>
          </p:cNvPr>
          <p:cNvSpPr/>
          <p:nvPr/>
        </p:nvSpPr>
        <p:spPr>
          <a:xfrm>
            <a:off x="10937855" y="5794836"/>
            <a:ext cx="444129" cy="219901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7" name="圆角矩形 956">
            <a:extLst>
              <a:ext uri="{FF2B5EF4-FFF2-40B4-BE49-F238E27FC236}">
                <a16:creationId xmlns:a16="http://schemas.microsoft.com/office/drawing/2014/main" id="{C9C84D10-9E4F-B649-B085-AB65CAC29866}"/>
              </a:ext>
            </a:extLst>
          </p:cNvPr>
          <p:cNvSpPr/>
          <p:nvPr/>
        </p:nvSpPr>
        <p:spPr>
          <a:xfrm>
            <a:off x="11375733" y="5793749"/>
            <a:ext cx="444129" cy="219901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8" name="圆角矩形 957">
            <a:extLst>
              <a:ext uri="{FF2B5EF4-FFF2-40B4-BE49-F238E27FC236}">
                <a16:creationId xmlns:a16="http://schemas.microsoft.com/office/drawing/2014/main" id="{69207E96-2085-F347-B2B4-969CA3A41CCE}"/>
              </a:ext>
            </a:extLst>
          </p:cNvPr>
          <p:cNvSpPr/>
          <p:nvPr/>
        </p:nvSpPr>
        <p:spPr>
          <a:xfrm>
            <a:off x="11825069" y="5792749"/>
            <a:ext cx="444129" cy="219901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9" name="圆角矩形 958">
            <a:extLst>
              <a:ext uri="{FF2B5EF4-FFF2-40B4-BE49-F238E27FC236}">
                <a16:creationId xmlns:a16="http://schemas.microsoft.com/office/drawing/2014/main" id="{8F5FB3CE-FDD1-EC4D-BD0D-16E824E18568}"/>
              </a:ext>
            </a:extLst>
          </p:cNvPr>
          <p:cNvSpPr/>
          <p:nvPr/>
        </p:nvSpPr>
        <p:spPr>
          <a:xfrm>
            <a:off x="10491093" y="4604629"/>
            <a:ext cx="439258" cy="234599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0" name="圆角矩形 959">
            <a:extLst>
              <a:ext uri="{FF2B5EF4-FFF2-40B4-BE49-F238E27FC236}">
                <a16:creationId xmlns:a16="http://schemas.microsoft.com/office/drawing/2014/main" id="{29798518-38E7-AD44-B2A5-666797037408}"/>
              </a:ext>
            </a:extLst>
          </p:cNvPr>
          <p:cNvSpPr/>
          <p:nvPr/>
        </p:nvSpPr>
        <p:spPr>
          <a:xfrm>
            <a:off x="10925329" y="4603629"/>
            <a:ext cx="439258" cy="234599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1" name="圆角矩形 960">
            <a:extLst>
              <a:ext uri="{FF2B5EF4-FFF2-40B4-BE49-F238E27FC236}">
                <a16:creationId xmlns:a16="http://schemas.microsoft.com/office/drawing/2014/main" id="{8ED14350-714E-1142-83F9-3E0F04C17ACE}"/>
              </a:ext>
            </a:extLst>
          </p:cNvPr>
          <p:cNvSpPr/>
          <p:nvPr/>
        </p:nvSpPr>
        <p:spPr>
          <a:xfrm>
            <a:off x="11365643" y="4602542"/>
            <a:ext cx="439258" cy="234599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2" name="圆角矩形 961">
            <a:extLst>
              <a:ext uri="{FF2B5EF4-FFF2-40B4-BE49-F238E27FC236}">
                <a16:creationId xmlns:a16="http://schemas.microsoft.com/office/drawing/2014/main" id="{C485A54E-CD6D-5E48-8F07-32D6B945FCC5}"/>
              </a:ext>
            </a:extLst>
          </p:cNvPr>
          <p:cNvSpPr/>
          <p:nvPr/>
        </p:nvSpPr>
        <p:spPr>
          <a:xfrm>
            <a:off x="11814979" y="4602541"/>
            <a:ext cx="439258" cy="234599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3" name="圆角矩形 962">
            <a:extLst>
              <a:ext uri="{FF2B5EF4-FFF2-40B4-BE49-F238E27FC236}">
                <a16:creationId xmlns:a16="http://schemas.microsoft.com/office/drawing/2014/main" id="{475E71FB-9F0E-C342-B024-973E00A672ED}"/>
              </a:ext>
            </a:extLst>
          </p:cNvPr>
          <p:cNvSpPr/>
          <p:nvPr/>
        </p:nvSpPr>
        <p:spPr>
          <a:xfrm>
            <a:off x="10491093" y="4034053"/>
            <a:ext cx="439258" cy="227158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4" name="圆角矩形 963">
            <a:extLst>
              <a:ext uri="{FF2B5EF4-FFF2-40B4-BE49-F238E27FC236}">
                <a16:creationId xmlns:a16="http://schemas.microsoft.com/office/drawing/2014/main" id="{0D6F9A03-536F-974F-BF5E-4C13BF557D12}"/>
              </a:ext>
            </a:extLst>
          </p:cNvPr>
          <p:cNvSpPr/>
          <p:nvPr/>
        </p:nvSpPr>
        <p:spPr>
          <a:xfrm>
            <a:off x="10925329" y="4039066"/>
            <a:ext cx="439258" cy="217087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5" name="圆角矩形 964">
            <a:extLst>
              <a:ext uri="{FF2B5EF4-FFF2-40B4-BE49-F238E27FC236}">
                <a16:creationId xmlns:a16="http://schemas.microsoft.com/office/drawing/2014/main" id="{A75D5BA6-3322-DD4C-801C-5E0EA70E403A}"/>
              </a:ext>
            </a:extLst>
          </p:cNvPr>
          <p:cNvSpPr/>
          <p:nvPr/>
        </p:nvSpPr>
        <p:spPr>
          <a:xfrm>
            <a:off x="11371906" y="4035139"/>
            <a:ext cx="439258" cy="227158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6" name="圆角矩形 965">
            <a:extLst>
              <a:ext uri="{FF2B5EF4-FFF2-40B4-BE49-F238E27FC236}">
                <a16:creationId xmlns:a16="http://schemas.microsoft.com/office/drawing/2014/main" id="{949877FD-0325-AD49-8ED2-BEEEE2360E8D}"/>
              </a:ext>
            </a:extLst>
          </p:cNvPr>
          <p:cNvSpPr/>
          <p:nvPr/>
        </p:nvSpPr>
        <p:spPr>
          <a:xfrm>
            <a:off x="11815976" y="4035141"/>
            <a:ext cx="439258" cy="227158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9308A49E-42C4-B7D4-D96F-50EBFCA74D68}"/>
                  </a:ext>
                </a:extLst>
              </p:cNvPr>
              <p:cNvSpPr txBox="1"/>
              <p:nvPr/>
            </p:nvSpPr>
            <p:spPr>
              <a:xfrm>
                <a:off x="6706990" y="18082058"/>
                <a:ext cx="8271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9308A49E-42C4-B7D4-D96F-50EBFCA74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990" y="18082058"/>
                <a:ext cx="827150" cy="40011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E50FAD5C-E989-D7B3-BF51-4A571A8265DB}"/>
                  </a:ext>
                </a:extLst>
              </p:cNvPr>
              <p:cNvSpPr txBox="1"/>
              <p:nvPr/>
            </p:nvSpPr>
            <p:spPr>
              <a:xfrm>
                <a:off x="12319932" y="18039814"/>
                <a:ext cx="8424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E50FAD5C-E989-D7B3-BF51-4A571A826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9932" y="18039814"/>
                <a:ext cx="842410" cy="40011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1200719E-C161-E48C-2795-46126064D56C}"/>
                  </a:ext>
                </a:extLst>
              </p:cNvPr>
              <p:cNvSpPr txBox="1"/>
              <p:nvPr/>
            </p:nvSpPr>
            <p:spPr>
              <a:xfrm>
                <a:off x="17981316" y="18080408"/>
                <a:ext cx="13426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1200719E-C161-E48C-2795-46126064D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1316" y="18080408"/>
                <a:ext cx="1342612" cy="40011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7C878D77-2288-5FDF-CB4E-0E739C13163F}"/>
                  </a:ext>
                </a:extLst>
              </p:cNvPr>
              <p:cNvSpPr txBox="1"/>
              <p:nvPr/>
            </p:nvSpPr>
            <p:spPr>
              <a:xfrm>
                <a:off x="5742053" y="14416295"/>
                <a:ext cx="504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7C878D77-2288-5FDF-CB4E-0E739C131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053" y="14416295"/>
                <a:ext cx="504882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F1984FBA-3E41-592E-6A8C-C29FD948CA63}"/>
                  </a:ext>
                </a:extLst>
              </p:cNvPr>
              <p:cNvSpPr txBox="1"/>
              <p:nvPr/>
            </p:nvSpPr>
            <p:spPr>
              <a:xfrm>
                <a:off x="11293168" y="14420177"/>
                <a:ext cx="516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F1984FBA-3E41-592E-6A8C-C29FD948C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168" y="14420177"/>
                <a:ext cx="516359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8504894E-620E-8B9A-DA85-E44BBF776965}"/>
                  </a:ext>
                </a:extLst>
              </p:cNvPr>
              <p:cNvSpPr txBox="1"/>
              <p:nvPr/>
            </p:nvSpPr>
            <p:spPr>
              <a:xfrm>
                <a:off x="16427522" y="14420096"/>
                <a:ext cx="768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8504894E-620E-8B9A-DA85-E44BBF776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522" y="14420096"/>
                <a:ext cx="768737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EFFE55A6-207B-6F91-3F54-09F101DA5A1C}"/>
                  </a:ext>
                </a:extLst>
              </p:cNvPr>
              <p:cNvSpPr txBox="1"/>
              <p:nvPr/>
            </p:nvSpPr>
            <p:spPr>
              <a:xfrm>
                <a:off x="12649569" y="4364773"/>
                <a:ext cx="885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EFFE55A6-207B-6F91-3F54-09F101DA5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569" y="4364773"/>
                <a:ext cx="885434" cy="369332"/>
              </a:xfrm>
              <a:prstGeom prst="rect">
                <a:avLst/>
              </a:prstGeom>
              <a:blipFill>
                <a:blip r:embed="rId4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F7A18656-6104-4AC8-71C0-AEC8DFB4B883}"/>
                  </a:ext>
                </a:extLst>
              </p:cNvPr>
              <p:cNvSpPr txBox="1"/>
              <p:nvPr/>
            </p:nvSpPr>
            <p:spPr>
              <a:xfrm>
                <a:off x="12647609" y="4947086"/>
                <a:ext cx="885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F7A18656-6104-4AC8-71C0-AEC8DFB4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7609" y="4947086"/>
                <a:ext cx="885435" cy="369332"/>
              </a:xfrm>
              <a:prstGeom prst="rect">
                <a:avLst/>
              </a:prstGeom>
              <a:blipFill>
                <a:blip r:embed="rId4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CD1D805E-CC96-3261-7CBA-7C6A9B0ACE26}"/>
                  </a:ext>
                </a:extLst>
              </p:cNvPr>
              <p:cNvSpPr txBox="1"/>
              <p:nvPr/>
            </p:nvSpPr>
            <p:spPr>
              <a:xfrm>
                <a:off x="12610235" y="5536359"/>
                <a:ext cx="885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CD1D805E-CC96-3261-7CBA-7C6A9B0A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0235" y="5536359"/>
                <a:ext cx="885435" cy="369332"/>
              </a:xfrm>
              <a:prstGeom prst="rect">
                <a:avLst/>
              </a:prstGeom>
              <a:blipFill>
                <a:blip r:embed="rId4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2274EA84-FE07-86E3-29A0-C938F8D199C7}"/>
                  </a:ext>
                </a:extLst>
              </p:cNvPr>
              <p:cNvSpPr txBox="1"/>
              <p:nvPr/>
            </p:nvSpPr>
            <p:spPr>
              <a:xfrm>
                <a:off x="3326453" y="3711916"/>
                <a:ext cx="775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2274EA84-FE07-86E3-29A0-C938F8D19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453" y="3711916"/>
                <a:ext cx="775277" cy="369332"/>
              </a:xfrm>
              <a:prstGeom prst="rect">
                <a:avLst/>
              </a:prstGeom>
              <a:blipFill>
                <a:blip r:embed="rId4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3" name="圆角矩形 292">
            <a:extLst>
              <a:ext uri="{FF2B5EF4-FFF2-40B4-BE49-F238E27FC236}">
                <a16:creationId xmlns:a16="http://schemas.microsoft.com/office/drawing/2014/main" id="{1F227EBD-DB37-CD12-1D36-6F9683DD0129}"/>
              </a:ext>
            </a:extLst>
          </p:cNvPr>
          <p:cNvSpPr/>
          <p:nvPr/>
        </p:nvSpPr>
        <p:spPr>
          <a:xfrm>
            <a:off x="14562228" y="14334053"/>
            <a:ext cx="700005" cy="3177813"/>
          </a:xfrm>
          <a:prstGeom prst="roundRect">
            <a:avLst>
              <a:gd name="adj" fmla="val 10267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3097E8C9-CDB8-1B8F-88E2-AC7023C97855}"/>
                  </a:ext>
                </a:extLst>
              </p:cNvPr>
              <p:cNvSpPr txBox="1"/>
              <p:nvPr/>
            </p:nvSpPr>
            <p:spPr>
              <a:xfrm>
                <a:off x="14278998" y="18053916"/>
                <a:ext cx="12914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3097E8C9-CDB8-1B8F-88E2-AC7023C97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8998" y="18053916"/>
                <a:ext cx="1291444" cy="40011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BEED5B81-E6E3-8A15-C32B-C78CBDC99E1D}"/>
                  </a:ext>
                </a:extLst>
              </p:cNvPr>
              <p:cNvSpPr txBox="1"/>
              <p:nvPr/>
            </p:nvSpPr>
            <p:spPr>
              <a:xfrm>
                <a:off x="14543658" y="14420177"/>
                <a:ext cx="735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BEED5B81-E6E3-8A15-C32B-C78CBDC99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3658" y="14420177"/>
                <a:ext cx="735971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号 1">
            <a:extLst>
              <a:ext uri="{FF2B5EF4-FFF2-40B4-BE49-F238E27FC236}">
                <a16:creationId xmlns:a16="http://schemas.microsoft.com/office/drawing/2014/main" id="{A263D59F-3B7D-821A-B3A2-449FFC77BCA5}"/>
              </a:ext>
            </a:extLst>
          </p:cNvPr>
          <p:cNvSpPr/>
          <p:nvPr/>
        </p:nvSpPr>
        <p:spPr>
          <a:xfrm rot="16200000">
            <a:off x="16529952" y="12379007"/>
            <a:ext cx="340231" cy="350455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7" name="直线箭头连接符 296">
            <a:extLst>
              <a:ext uri="{FF2B5EF4-FFF2-40B4-BE49-F238E27FC236}">
                <a16:creationId xmlns:a16="http://schemas.microsoft.com/office/drawing/2014/main" id="{170B72D3-2138-FC60-9334-954AFF3F9EFE}"/>
              </a:ext>
            </a:extLst>
          </p:cNvPr>
          <p:cNvCxnSpPr>
            <a:cxnSpLocks/>
          </p:cNvCxnSpPr>
          <p:nvPr/>
        </p:nvCxnSpPr>
        <p:spPr>
          <a:xfrm flipV="1">
            <a:off x="16701104" y="13630759"/>
            <a:ext cx="0" cy="4752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文本框 298">
            <a:extLst>
              <a:ext uri="{FF2B5EF4-FFF2-40B4-BE49-F238E27FC236}">
                <a16:creationId xmlns:a16="http://schemas.microsoft.com/office/drawing/2014/main" id="{467097E3-1905-7322-8F96-E5CFB8CEDD80}"/>
              </a:ext>
            </a:extLst>
          </p:cNvPr>
          <p:cNvSpPr txBox="1"/>
          <p:nvPr/>
        </p:nvSpPr>
        <p:spPr>
          <a:xfrm>
            <a:off x="14735147" y="1601012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...</a:t>
            </a:r>
            <a:endParaRPr kumimoji="1"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椭圆 308">
                <a:extLst>
                  <a:ext uri="{FF2B5EF4-FFF2-40B4-BE49-F238E27FC236}">
                    <a16:creationId xmlns:a16="http://schemas.microsoft.com/office/drawing/2014/main" id="{A7CE8491-E534-292A-83D3-D3EFD7C01286}"/>
                  </a:ext>
                </a:extLst>
              </p:cNvPr>
              <p:cNvSpPr/>
              <p:nvPr/>
            </p:nvSpPr>
            <p:spPr>
              <a:xfrm>
                <a:off x="21242903" y="6818283"/>
                <a:ext cx="722982" cy="719782"/>
              </a:xfrm>
              <a:prstGeom prst="ellipse">
                <a:avLst/>
              </a:prstGeom>
              <a:noFill/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kumimoji="1" lang="zh-CN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9" name="椭圆 308">
                <a:extLst>
                  <a:ext uri="{FF2B5EF4-FFF2-40B4-BE49-F238E27FC236}">
                    <a16:creationId xmlns:a16="http://schemas.microsoft.com/office/drawing/2014/main" id="{A7CE8491-E534-292A-83D3-D3EFD7C01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2903" y="6818283"/>
                <a:ext cx="722982" cy="719782"/>
              </a:xfrm>
              <a:prstGeom prst="ellipse">
                <a:avLst/>
              </a:prstGeom>
              <a:blipFill>
                <a:blip r:embed="rId46"/>
                <a:stretch>
                  <a:fillRect/>
                </a:stretch>
              </a:blip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肘形连接符 309">
            <a:extLst>
              <a:ext uri="{FF2B5EF4-FFF2-40B4-BE49-F238E27FC236}">
                <a16:creationId xmlns:a16="http://schemas.microsoft.com/office/drawing/2014/main" id="{5537DC97-FB31-CE3B-FE60-CF7DA61F8E15}"/>
              </a:ext>
            </a:extLst>
          </p:cNvPr>
          <p:cNvCxnSpPr>
            <a:cxnSpLocks/>
            <a:stCxn id="309" idx="2"/>
          </p:cNvCxnSpPr>
          <p:nvPr/>
        </p:nvCxnSpPr>
        <p:spPr>
          <a:xfrm rot="10800000" flipV="1">
            <a:off x="19754573" y="7178174"/>
            <a:ext cx="1488331" cy="913954"/>
          </a:xfrm>
          <a:prstGeom prst="bentConnector3">
            <a:avLst>
              <a:gd name="adj1" fmla="val 9993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5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EC32ABBF-7CDA-A7C7-988C-167F7BC638D3}"/>
              </a:ext>
            </a:extLst>
          </p:cNvPr>
          <p:cNvGraphicFramePr/>
          <p:nvPr/>
        </p:nvGraphicFramePr>
        <p:xfrm>
          <a:off x="1178500" y="8507896"/>
          <a:ext cx="6827579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6086F2B1-43EC-A23E-C612-1463F6A28479}"/>
              </a:ext>
            </a:extLst>
          </p:cNvPr>
          <p:cNvGraphicFramePr/>
          <p:nvPr/>
        </p:nvGraphicFramePr>
        <p:xfrm>
          <a:off x="8246518" y="8507896"/>
          <a:ext cx="6827579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E49E702B-7D5C-434B-69FC-59449466D72F}"/>
              </a:ext>
            </a:extLst>
          </p:cNvPr>
          <p:cNvGraphicFramePr/>
          <p:nvPr/>
        </p:nvGraphicFramePr>
        <p:xfrm>
          <a:off x="15154244" y="8507896"/>
          <a:ext cx="6827579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5940DC55-EF30-3BA2-EF37-9E2C3D418E77}"/>
              </a:ext>
            </a:extLst>
          </p:cNvPr>
          <p:cNvGraphicFramePr/>
          <p:nvPr/>
        </p:nvGraphicFramePr>
        <p:xfrm>
          <a:off x="1178500" y="13091629"/>
          <a:ext cx="6827579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05A195C5-8B1D-C656-8B8A-B37A8782AD82}"/>
              </a:ext>
            </a:extLst>
          </p:cNvPr>
          <p:cNvGraphicFramePr/>
          <p:nvPr/>
        </p:nvGraphicFramePr>
        <p:xfrm>
          <a:off x="8246518" y="13091629"/>
          <a:ext cx="6827579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0054940E-D01D-9206-7112-7937A6265A6D}"/>
              </a:ext>
            </a:extLst>
          </p:cNvPr>
          <p:cNvGraphicFramePr/>
          <p:nvPr/>
        </p:nvGraphicFramePr>
        <p:xfrm>
          <a:off x="15154244" y="13091629"/>
          <a:ext cx="6827579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1D7A3BA-E155-A433-5D4F-E8B267E7E64E}"/>
              </a:ext>
            </a:extLst>
          </p:cNvPr>
          <p:cNvSpPr txBox="1"/>
          <p:nvPr/>
        </p:nvSpPr>
        <p:spPr>
          <a:xfrm>
            <a:off x="9793033" y="3384462"/>
            <a:ext cx="3734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APS Citation Trajectories</a:t>
            </a:r>
            <a:endParaRPr kumimoji="1" lang="zh-CN" altLang="en-US" sz="2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E76032-5960-2C19-26F9-41EF63F30401}"/>
              </a:ext>
            </a:extLst>
          </p:cNvPr>
          <p:cNvSpPr/>
          <p:nvPr/>
        </p:nvSpPr>
        <p:spPr>
          <a:xfrm rot="16200000">
            <a:off x="-535985" y="12799241"/>
            <a:ext cx="26966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32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Citation counts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554CA0-4633-19FD-BA5C-153839446650}"/>
              </a:ext>
            </a:extLst>
          </p:cNvPr>
          <p:cNvSpPr/>
          <p:nvPr/>
        </p:nvSpPr>
        <p:spPr>
          <a:xfrm>
            <a:off x="11773050" y="17782873"/>
            <a:ext cx="10523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32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Years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1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876E53CB-FAB8-4BC8-CD0F-6A4287C89160}"/>
              </a:ext>
            </a:extLst>
          </p:cNvPr>
          <p:cNvGraphicFramePr/>
          <p:nvPr/>
        </p:nvGraphicFramePr>
        <p:xfrm>
          <a:off x="1178501" y="8507896"/>
          <a:ext cx="7266252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381E8AFA-9BBD-3124-3B79-373CC5027F8D}"/>
              </a:ext>
            </a:extLst>
          </p:cNvPr>
          <p:cNvGraphicFramePr/>
          <p:nvPr/>
        </p:nvGraphicFramePr>
        <p:xfrm>
          <a:off x="8666093" y="8507896"/>
          <a:ext cx="7266252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62134F91-AB6A-CD47-0AF1-98ABD9CCF773}"/>
              </a:ext>
            </a:extLst>
          </p:cNvPr>
          <p:cNvGraphicFramePr/>
          <p:nvPr/>
        </p:nvGraphicFramePr>
        <p:xfrm>
          <a:off x="16153685" y="8507896"/>
          <a:ext cx="7266252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B3EBBF5C-0DD5-D4E8-95AA-3DC52C25BDB4}"/>
              </a:ext>
            </a:extLst>
          </p:cNvPr>
          <p:cNvGraphicFramePr/>
          <p:nvPr/>
        </p:nvGraphicFramePr>
        <p:xfrm>
          <a:off x="1326061" y="13091629"/>
          <a:ext cx="7266252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F4122799-E310-308E-9FBB-900D45450B5C}"/>
              </a:ext>
            </a:extLst>
          </p:cNvPr>
          <p:cNvGraphicFramePr/>
          <p:nvPr/>
        </p:nvGraphicFramePr>
        <p:xfrm>
          <a:off x="8666093" y="13109820"/>
          <a:ext cx="7266252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9CEB091F-A0B4-DFB3-2408-DF3443C75324}"/>
              </a:ext>
            </a:extLst>
          </p:cNvPr>
          <p:cNvGraphicFramePr/>
          <p:nvPr/>
        </p:nvGraphicFramePr>
        <p:xfrm>
          <a:off x="16153685" y="13091629"/>
          <a:ext cx="7266252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DB062FF5-F659-B9B5-8BED-E32151C7B552}"/>
              </a:ext>
            </a:extLst>
          </p:cNvPr>
          <p:cNvSpPr txBox="1"/>
          <p:nvPr/>
        </p:nvSpPr>
        <p:spPr>
          <a:xfrm>
            <a:off x="10389959" y="3309913"/>
            <a:ext cx="442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AIPatent Citation Trajectories</a:t>
            </a:r>
            <a:endParaRPr kumimoji="1" lang="zh-CN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C5AFFCE-E1AA-5363-9A9B-2055A1435F6E}"/>
              </a:ext>
            </a:extLst>
          </p:cNvPr>
          <p:cNvSpPr/>
          <p:nvPr/>
        </p:nvSpPr>
        <p:spPr>
          <a:xfrm rot="16200000">
            <a:off x="-535985" y="12799241"/>
            <a:ext cx="26966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32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Citation counts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2440764-FAC7-0A59-ED7F-49B7347773C9}"/>
              </a:ext>
            </a:extLst>
          </p:cNvPr>
          <p:cNvSpPr/>
          <p:nvPr/>
        </p:nvSpPr>
        <p:spPr>
          <a:xfrm>
            <a:off x="11773050" y="17782873"/>
            <a:ext cx="10523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32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Years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77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C8BEA9FE-C034-0587-D818-5B929849B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2161939"/>
              </p:ext>
            </p:extLst>
          </p:nvPr>
        </p:nvGraphicFramePr>
        <p:xfrm>
          <a:off x="2022232" y="5199768"/>
          <a:ext cx="18977748" cy="11199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086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C8BEA9FE-C034-0587-D818-5B929849B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5610234"/>
              </p:ext>
            </p:extLst>
          </p:nvPr>
        </p:nvGraphicFramePr>
        <p:xfrm>
          <a:off x="2057400" y="5199768"/>
          <a:ext cx="18942579" cy="11199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958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AB71E2D7-253A-8976-B5A6-22373E45C6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545600"/>
              </p:ext>
            </p:extLst>
          </p:nvPr>
        </p:nvGraphicFramePr>
        <p:xfrm>
          <a:off x="4199995" y="5199768"/>
          <a:ext cx="18804383" cy="11740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181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AB71E2D7-253A-8976-B5A6-22373E45C6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401324"/>
              </p:ext>
            </p:extLst>
          </p:nvPr>
        </p:nvGraphicFramePr>
        <p:xfrm>
          <a:off x="4199995" y="5199767"/>
          <a:ext cx="18635941" cy="11812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704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114588</TotalTime>
  <Words>232</Words>
  <Application>Microsoft Macintosh PowerPoint</Application>
  <PresentationFormat>自定义</PresentationFormat>
  <Paragraphs>164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Microsoft YaHei</vt:lpstr>
      <vt:lpstr>Microsoft YaHei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changzong0725@gmail.com</cp:lastModifiedBy>
  <cp:revision>971</cp:revision>
  <dcterms:created xsi:type="dcterms:W3CDTF">2021-02-28T13:36:00Z</dcterms:created>
  <dcterms:modified xsi:type="dcterms:W3CDTF">2022-05-19T13:13:30Z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4BD62B8159C64F1A8D6E18010CD29351</vt:lpwstr>
  </property>
  <property fmtid="{D5CDD505-2E9C-101B-9397-08002B2CF9AE}" pid="3" name="KSOProductBuildVer">
    <vt:lpwstr>2052-11.1.0.11365</vt:lpwstr>
  </property>
</Properties>
</file>