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notesMasterIdLst>
    <p:notesMasterId r:id="rId3"/>
  </p:notesMasterIdLst>
  <p:sldIdLst>
    <p:sldId id="638" r:id="rId2"/>
  </p:sldIdLst>
  <p:sldSz cx="32399288" cy="215995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470"/>
    <p:restoredTop sz="96766"/>
  </p:normalViewPr>
  <p:slideViewPr>
    <p:cSldViewPr snapToGrid="0" snapToObjects="1">
      <p:cViewPr varScale="1">
        <p:scale>
          <a:sx n="41" d="100"/>
          <a:sy n="41" d="100"/>
        </p:scale>
        <p:origin x="1600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8050C8-99DE-5F41-A4BA-7DC815DCC436}" type="datetimeFigureOut">
              <a:rPr kumimoji="1" lang="zh-CN" altLang="en-US" smtClean="0"/>
              <a:t>2022/8/11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14425" y="1143000"/>
            <a:ext cx="4629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81BA53-B83A-3944-AB9C-6C0A69F7380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9947" y="3534924"/>
            <a:ext cx="27539395" cy="7519835"/>
          </a:xfrm>
        </p:spPr>
        <p:txBody>
          <a:bodyPr anchor="b"/>
          <a:lstStyle>
            <a:lvl1pPr algn="ctr">
              <a:defRPr sz="1889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49911" y="11344752"/>
            <a:ext cx="24299466" cy="5214884"/>
          </a:xfrm>
        </p:spPr>
        <p:txBody>
          <a:bodyPr/>
          <a:lstStyle>
            <a:lvl1pPr marL="0" indent="0" algn="ctr">
              <a:buNone/>
              <a:defRPr sz="7559"/>
            </a:lvl1pPr>
            <a:lvl2pPr marL="1439951" indent="0" algn="ctr">
              <a:buNone/>
              <a:defRPr sz="6299"/>
            </a:lvl2pPr>
            <a:lvl3pPr marL="2879903" indent="0" algn="ctr">
              <a:buNone/>
              <a:defRPr sz="5669"/>
            </a:lvl3pPr>
            <a:lvl4pPr marL="4319854" indent="0" algn="ctr">
              <a:buNone/>
              <a:defRPr sz="5039"/>
            </a:lvl4pPr>
            <a:lvl5pPr marL="5759806" indent="0" algn="ctr">
              <a:buNone/>
              <a:defRPr sz="5039"/>
            </a:lvl5pPr>
            <a:lvl6pPr marL="7199757" indent="0" algn="ctr">
              <a:buNone/>
              <a:defRPr sz="5039"/>
            </a:lvl6pPr>
            <a:lvl7pPr marL="8639708" indent="0" algn="ctr">
              <a:buNone/>
              <a:defRPr sz="5039"/>
            </a:lvl7pPr>
            <a:lvl8pPr marL="10079660" indent="0" algn="ctr">
              <a:buNone/>
              <a:defRPr sz="5039"/>
            </a:lvl8pPr>
            <a:lvl9pPr marL="11519611" indent="0" algn="ctr">
              <a:buNone/>
              <a:defRPr sz="5039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ED1E0-DE0A-A642-84CF-4887CAB59A4F}" type="datetimeFigureOut">
              <a:rPr kumimoji="1" lang="zh-CN" altLang="en-US" smtClean="0"/>
              <a:t>2022/8/11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551AD-E404-C140-9F62-7B79691AD49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73654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ED1E0-DE0A-A642-84CF-4887CAB59A4F}" type="datetimeFigureOut">
              <a:rPr kumimoji="1" lang="zh-CN" altLang="en-US" smtClean="0"/>
              <a:t>2022/8/11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551AD-E404-C140-9F62-7B79691AD49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4945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185742" y="1149975"/>
            <a:ext cx="6986096" cy="1830459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27453" y="1149975"/>
            <a:ext cx="20553298" cy="1830459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ED1E0-DE0A-A642-84CF-4887CAB59A4F}" type="datetimeFigureOut">
              <a:rPr kumimoji="1" lang="zh-CN" altLang="en-US" smtClean="0"/>
              <a:t>2022/8/11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551AD-E404-C140-9F62-7B79691AD49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14095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ED1E0-DE0A-A642-84CF-4887CAB59A4F}" type="datetimeFigureOut">
              <a:rPr kumimoji="1" lang="zh-CN" altLang="en-US" smtClean="0"/>
              <a:t>2022/8/11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551AD-E404-C140-9F62-7B79691AD49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10797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0578" y="5384888"/>
            <a:ext cx="27944386" cy="8984801"/>
          </a:xfrm>
        </p:spPr>
        <p:txBody>
          <a:bodyPr anchor="b"/>
          <a:lstStyle>
            <a:lvl1pPr>
              <a:defRPr sz="1889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10578" y="14454688"/>
            <a:ext cx="27944386" cy="4724895"/>
          </a:xfrm>
        </p:spPr>
        <p:txBody>
          <a:bodyPr/>
          <a:lstStyle>
            <a:lvl1pPr marL="0" indent="0">
              <a:buNone/>
              <a:defRPr sz="7559">
                <a:solidFill>
                  <a:schemeClr val="tx1"/>
                </a:solidFill>
              </a:defRPr>
            </a:lvl1pPr>
            <a:lvl2pPr marL="1439951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2pPr>
            <a:lvl3pPr marL="2879903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3pPr>
            <a:lvl4pPr marL="4319854" indent="0">
              <a:buNone/>
              <a:defRPr sz="5039">
                <a:solidFill>
                  <a:schemeClr val="tx1">
                    <a:tint val="75000"/>
                  </a:schemeClr>
                </a:solidFill>
              </a:defRPr>
            </a:lvl4pPr>
            <a:lvl5pPr marL="5759806" indent="0">
              <a:buNone/>
              <a:defRPr sz="5039">
                <a:solidFill>
                  <a:schemeClr val="tx1">
                    <a:tint val="75000"/>
                  </a:schemeClr>
                </a:solidFill>
              </a:defRPr>
            </a:lvl5pPr>
            <a:lvl6pPr marL="7199757" indent="0">
              <a:buNone/>
              <a:defRPr sz="5039">
                <a:solidFill>
                  <a:schemeClr val="tx1">
                    <a:tint val="75000"/>
                  </a:schemeClr>
                </a:solidFill>
              </a:defRPr>
            </a:lvl6pPr>
            <a:lvl7pPr marL="8639708" indent="0">
              <a:buNone/>
              <a:defRPr sz="5039">
                <a:solidFill>
                  <a:schemeClr val="tx1">
                    <a:tint val="75000"/>
                  </a:schemeClr>
                </a:solidFill>
              </a:defRPr>
            </a:lvl7pPr>
            <a:lvl8pPr marL="10079660" indent="0">
              <a:buNone/>
              <a:defRPr sz="5039">
                <a:solidFill>
                  <a:schemeClr val="tx1">
                    <a:tint val="75000"/>
                  </a:schemeClr>
                </a:solidFill>
              </a:defRPr>
            </a:lvl8pPr>
            <a:lvl9pPr marL="11519611" indent="0">
              <a:buNone/>
              <a:defRPr sz="503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ED1E0-DE0A-A642-84CF-4887CAB59A4F}" type="datetimeFigureOut">
              <a:rPr kumimoji="1" lang="zh-CN" altLang="en-US" smtClean="0"/>
              <a:t>2022/8/11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551AD-E404-C140-9F62-7B79691AD49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41057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27451" y="5749874"/>
            <a:ext cx="13769697" cy="137047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02140" y="5749874"/>
            <a:ext cx="13769697" cy="137047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ED1E0-DE0A-A642-84CF-4887CAB59A4F}" type="datetimeFigureOut">
              <a:rPr kumimoji="1" lang="zh-CN" altLang="en-US" smtClean="0"/>
              <a:t>2022/8/11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551AD-E404-C140-9F62-7B79691AD49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32195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671" y="1149979"/>
            <a:ext cx="27944386" cy="417491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675" y="5294885"/>
            <a:ext cx="13706415" cy="2594941"/>
          </a:xfrm>
        </p:spPr>
        <p:txBody>
          <a:bodyPr anchor="b"/>
          <a:lstStyle>
            <a:lvl1pPr marL="0" indent="0">
              <a:buNone/>
              <a:defRPr sz="7559" b="1"/>
            </a:lvl1pPr>
            <a:lvl2pPr marL="1439951" indent="0">
              <a:buNone/>
              <a:defRPr sz="6299" b="1"/>
            </a:lvl2pPr>
            <a:lvl3pPr marL="2879903" indent="0">
              <a:buNone/>
              <a:defRPr sz="5669" b="1"/>
            </a:lvl3pPr>
            <a:lvl4pPr marL="4319854" indent="0">
              <a:buNone/>
              <a:defRPr sz="5039" b="1"/>
            </a:lvl4pPr>
            <a:lvl5pPr marL="5759806" indent="0">
              <a:buNone/>
              <a:defRPr sz="5039" b="1"/>
            </a:lvl5pPr>
            <a:lvl6pPr marL="7199757" indent="0">
              <a:buNone/>
              <a:defRPr sz="5039" b="1"/>
            </a:lvl6pPr>
            <a:lvl7pPr marL="8639708" indent="0">
              <a:buNone/>
              <a:defRPr sz="5039" b="1"/>
            </a:lvl7pPr>
            <a:lvl8pPr marL="10079660" indent="0">
              <a:buNone/>
              <a:defRPr sz="5039" b="1"/>
            </a:lvl8pPr>
            <a:lvl9pPr marL="11519611" indent="0">
              <a:buNone/>
              <a:defRPr sz="5039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31675" y="7889827"/>
            <a:ext cx="13706415" cy="1160474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402142" y="5294885"/>
            <a:ext cx="13773917" cy="2594941"/>
          </a:xfrm>
        </p:spPr>
        <p:txBody>
          <a:bodyPr anchor="b"/>
          <a:lstStyle>
            <a:lvl1pPr marL="0" indent="0">
              <a:buNone/>
              <a:defRPr sz="7559" b="1"/>
            </a:lvl1pPr>
            <a:lvl2pPr marL="1439951" indent="0">
              <a:buNone/>
              <a:defRPr sz="6299" b="1"/>
            </a:lvl2pPr>
            <a:lvl3pPr marL="2879903" indent="0">
              <a:buNone/>
              <a:defRPr sz="5669" b="1"/>
            </a:lvl3pPr>
            <a:lvl4pPr marL="4319854" indent="0">
              <a:buNone/>
              <a:defRPr sz="5039" b="1"/>
            </a:lvl4pPr>
            <a:lvl5pPr marL="5759806" indent="0">
              <a:buNone/>
              <a:defRPr sz="5039" b="1"/>
            </a:lvl5pPr>
            <a:lvl6pPr marL="7199757" indent="0">
              <a:buNone/>
              <a:defRPr sz="5039" b="1"/>
            </a:lvl6pPr>
            <a:lvl7pPr marL="8639708" indent="0">
              <a:buNone/>
              <a:defRPr sz="5039" b="1"/>
            </a:lvl7pPr>
            <a:lvl8pPr marL="10079660" indent="0">
              <a:buNone/>
              <a:defRPr sz="5039" b="1"/>
            </a:lvl8pPr>
            <a:lvl9pPr marL="11519611" indent="0">
              <a:buNone/>
              <a:defRPr sz="5039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402142" y="7889827"/>
            <a:ext cx="13773917" cy="1160474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ED1E0-DE0A-A642-84CF-4887CAB59A4F}" type="datetimeFigureOut">
              <a:rPr kumimoji="1" lang="zh-CN" altLang="en-US" smtClean="0"/>
              <a:t>2022/8/11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551AD-E404-C140-9F62-7B79691AD49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38357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ED1E0-DE0A-A642-84CF-4887CAB59A4F}" type="datetimeFigureOut">
              <a:rPr kumimoji="1" lang="zh-CN" altLang="en-US" smtClean="0"/>
              <a:t>2022/8/11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551AD-E404-C140-9F62-7B79691AD49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79331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ED1E0-DE0A-A642-84CF-4887CAB59A4F}" type="datetimeFigureOut">
              <a:rPr kumimoji="1" lang="zh-CN" altLang="en-US" smtClean="0"/>
              <a:t>2022/8/11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551AD-E404-C140-9F62-7B79691AD49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88406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671" y="1439968"/>
            <a:ext cx="10449614" cy="5039889"/>
          </a:xfrm>
        </p:spPr>
        <p:txBody>
          <a:bodyPr anchor="b"/>
          <a:lstStyle>
            <a:lvl1pPr>
              <a:defRPr sz="1007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73917" y="3109937"/>
            <a:ext cx="16402140" cy="15349662"/>
          </a:xfrm>
        </p:spPr>
        <p:txBody>
          <a:bodyPr/>
          <a:lstStyle>
            <a:lvl1pPr>
              <a:defRPr sz="10078"/>
            </a:lvl1pPr>
            <a:lvl2pPr>
              <a:defRPr sz="8819"/>
            </a:lvl2pPr>
            <a:lvl3pPr>
              <a:defRPr sz="7559"/>
            </a:lvl3pPr>
            <a:lvl4pPr>
              <a:defRPr sz="6299"/>
            </a:lvl4pPr>
            <a:lvl5pPr>
              <a:defRPr sz="6299"/>
            </a:lvl5pPr>
            <a:lvl6pPr>
              <a:defRPr sz="6299"/>
            </a:lvl6pPr>
            <a:lvl7pPr>
              <a:defRPr sz="6299"/>
            </a:lvl7pPr>
            <a:lvl8pPr>
              <a:defRPr sz="6299"/>
            </a:lvl8pPr>
            <a:lvl9pPr>
              <a:defRPr sz="6299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1671" y="6479857"/>
            <a:ext cx="10449614" cy="12004738"/>
          </a:xfrm>
        </p:spPr>
        <p:txBody>
          <a:bodyPr/>
          <a:lstStyle>
            <a:lvl1pPr marL="0" indent="0">
              <a:buNone/>
              <a:defRPr sz="5039"/>
            </a:lvl1pPr>
            <a:lvl2pPr marL="1439951" indent="0">
              <a:buNone/>
              <a:defRPr sz="4409"/>
            </a:lvl2pPr>
            <a:lvl3pPr marL="2879903" indent="0">
              <a:buNone/>
              <a:defRPr sz="3779"/>
            </a:lvl3pPr>
            <a:lvl4pPr marL="4319854" indent="0">
              <a:buNone/>
              <a:defRPr sz="3150"/>
            </a:lvl4pPr>
            <a:lvl5pPr marL="5759806" indent="0">
              <a:buNone/>
              <a:defRPr sz="3150"/>
            </a:lvl5pPr>
            <a:lvl6pPr marL="7199757" indent="0">
              <a:buNone/>
              <a:defRPr sz="3150"/>
            </a:lvl6pPr>
            <a:lvl7pPr marL="8639708" indent="0">
              <a:buNone/>
              <a:defRPr sz="3150"/>
            </a:lvl7pPr>
            <a:lvl8pPr marL="10079660" indent="0">
              <a:buNone/>
              <a:defRPr sz="3150"/>
            </a:lvl8pPr>
            <a:lvl9pPr marL="11519611" indent="0">
              <a:buNone/>
              <a:defRPr sz="31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ED1E0-DE0A-A642-84CF-4887CAB59A4F}" type="datetimeFigureOut">
              <a:rPr kumimoji="1" lang="zh-CN" altLang="en-US" smtClean="0"/>
              <a:t>2022/8/11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551AD-E404-C140-9F62-7B79691AD49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79166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671" y="1439968"/>
            <a:ext cx="10449614" cy="5039889"/>
          </a:xfrm>
        </p:spPr>
        <p:txBody>
          <a:bodyPr anchor="b"/>
          <a:lstStyle>
            <a:lvl1pPr>
              <a:defRPr sz="1007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73917" y="3109937"/>
            <a:ext cx="16402140" cy="15349662"/>
          </a:xfrm>
        </p:spPr>
        <p:txBody>
          <a:bodyPr anchor="t"/>
          <a:lstStyle>
            <a:lvl1pPr marL="0" indent="0">
              <a:buNone/>
              <a:defRPr sz="10078"/>
            </a:lvl1pPr>
            <a:lvl2pPr marL="1439951" indent="0">
              <a:buNone/>
              <a:defRPr sz="8819"/>
            </a:lvl2pPr>
            <a:lvl3pPr marL="2879903" indent="0">
              <a:buNone/>
              <a:defRPr sz="7559"/>
            </a:lvl3pPr>
            <a:lvl4pPr marL="4319854" indent="0">
              <a:buNone/>
              <a:defRPr sz="6299"/>
            </a:lvl4pPr>
            <a:lvl5pPr marL="5759806" indent="0">
              <a:buNone/>
              <a:defRPr sz="6299"/>
            </a:lvl5pPr>
            <a:lvl6pPr marL="7199757" indent="0">
              <a:buNone/>
              <a:defRPr sz="6299"/>
            </a:lvl6pPr>
            <a:lvl7pPr marL="8639708" indent="0">
              <a:buNone/>
              <a:defRPr sz="6299"/>
            </a:lvl7pPr>
            <a:lvl8pPr marL="10079660" indent="0">
              <a:buNone/>
              <a:defRPr sz="6299"/>
            </a:lvl8pPr>
            <a:lvl9pPr marL="11519611" indent="0">
              <a:buNone/>
              <a:defRPr sz="6299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1671" y="6479857"/>
            <a:ext cx="10449614" cy="12004738"/>
          </a:xfrm>
        </p:spPr>
        <p:txBody>
          <a:bodyPr/>
          <a:lstStyle>
            <a:lvl1pPr marL="0" indent="0">
              <a:buNone/>
              <a:defRPr sz="5039"/>
            </a:lvl1pPr>
            <a:lvl2pPr marL="1439951" indent="0">
              <a:buNone/>
              <a:defRPr sz="4409"/>
            </a:lvl2pPr>
            <a:lvl3pPr marL="2879903" indent="0">
              <a:buNone/>
              <a:defRPr sz="3779"/>
            </a:lvl3pPr>
            <a:lvl4pPr marL="4319854" indent="0">
              <a:buNone/>
              <a:defRPr sz="3150"/>
            </a:lvl4pPr>
            <a:lvl5pPr marL="5759806" indent="0">
              <a:buNone/>
              <a:defRPr sz="3150"/>
            </a:lvl5pPr>
            <a:lvl6pPr marL="7199757" indent="0">
              <a:buNone/>
              <a:defRPr sz="3150"/>
            </a:lvl6pPr>
            <a:lvl7pPr marL="8639708" indent="0">
              <a:buNone/>
              <a:defRPr sz="3150"/>
            </a:lvl7pPr>
            <a:lvl8pPr marL="10079660" indent="0">
              <a:buNone/>
              <a:defRPr sz="3150"/>
            </a:lvl8pPr>
            <a:lvl9pPr marL="11519611" indent="0">
              <a:buNone/>
              <a:defRPr sz="31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ED1E0-DE0A-A642-84CF-4887CAB59A4F}" type="datetimeFigureOut">
              <a:rPr kumimoji="1" lang="zh-CN" altLang="en-US" smtClean="0"/>
              <a:t>2022/8/11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551AD-E404-C140-9F62-7B79691AD49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70304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27451" y="1149979"/>
            <a:ext cx="27944386" cy="41749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27451" y="5749874"/>
            <a:ext cx="27944386" cy="13704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27451" y="20019564"/>
            <a:ext cx="7289840" cy="1149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77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3ED1E0-DE0A-A642-84CF-4887CAB59A4F}" type="datetimeFigureOut">
              <a:rPr kumimoji="1" lang="zh-CN" altLang="en-US" smtClean="0"/>
              <a:t>2022/8/11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732264" y="20019564"/>
            <a:ext cx="10934760" cy="1149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77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81997" y="20019564"/>
            <a:ext cx="7289840" cy="1149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7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0551AD-E404-C140-9F62-7B79691AD49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48827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2879903" rtl="0" eaLnBrk="1" latinLnBrk="0" hangingPunct="1">
        <a:lnSpc>
          <a:spcPct val="90000"/>
        </a:lnSpc>
        <a:spcBef>
          <a:spcPct val="0"/>
        </a:spcBef>
        <a:buNone/>
        <a:defRPr sz="1385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19976" indent="-719976" algn="l" defTabSz="2879903" rtl="0" eaLnBrk="1" latinLnBrk="0" hangingPunct="1">
        <a:lnSpc>
          <a:spcPct val="90000"/>
        </a:lnSpc>
        <a:spcBef>
          <a:spcPts val="3150"/>
        </a:spcBef>
        <a:buFont typeface="Arial" panose="020B0604020202020204" pitchFamily="34" charset="0"/>
        <a:buChar char="•"/>
        <a:defRPr sz="8819" kern="1200">
          <a:solidFill>
            <a:schemeClr val="tx1"/>
          </a:solidFill>
          <a:latin typeface="+mn-lt"/>
          <a:ea typeface="+mn-ea"/>
          <a:cs typeface="+mn-cs"/>
        </a:defRPr>
      </a:lvl1pPr>
      <a:lvl2pPr marL="2159927" indent="-719976" algn="l" defTabSz="2879903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2pPr>
      <a:lvl3pPr marL="3599879" indent="-719976" algn="l" defTabSz="2879903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6299" kern="1200">
          <a:solidFill>
            <a:schemeClr val="tx1"/>
          </a:solidFill>
          <a:latin typeface="+mn-lt"/>
          <a:ea typeface="+mn-ea"/>
          <a:cs typeface="+mn-cs"/>
        </a:defRPr>
      </a:lvl3pPr>
      <a:lvl4pPr marL="5039830" indent="-719976" algn="l" defTabSz="2879903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4pPr>
      <a:lvl5pPr marL="6479781" indent="-719976" algn="l" defTabSz="2879903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5pPr>
      <a:lvl6pPr marL="7919733" indent="-719976" algn="l" defTabSz="2879903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6pPr>
      <a:lvl7pPr marL="9359684" indent="-719976" algn="l" defTabSz="2879903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7pPr>
      <a:lvl8pPr marL="10799636" indent="-719976" algn="l" defTabSz="2879903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8pPr>
      <a:lvl9pPr marL="12239587" indent="-719976" algn="l" defTabSz="2879903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79903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1pPr>
      <a:lvl2pPr marL="1439951" algn="l" defTabSz="2879903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2pPr>
      <a:lvl3pPr marL="2879903" algn="l" defTabSz="2879903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3pPr>
      <a:lvl4pPr marL="4319854" algn="l" defTabSz="2879903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4pPr>
      <a:lvl5pPr marL="5759806" algn="l" defTabSz="2879903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5pPr>
      <a:lvl6pPr marL="7199757" algn="l" defTabSz="2879903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6pPr>
      <a:lvl7pPr marL="8639708" algn="l" defTabSz="2879903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7pPr>
      <a:lvl8pPr marL="10079660" algn="l" defTabSz="2879903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8pPr>
      <a:lvl9pPr marL="11519611" algn="l" defTabSz="2879903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34" Type="http://schemas.openxmlformats.org/officeDocument/2006/relationships/image" Target="../media/image33.png"/><Relationship Id="rId7" Type="http://schemas.openxmlformats.org/officeDocument/2006/relationships/image" Target="../media/image6.png"/><Relationship Id="rId12" Type="http://schemas.openxmlformats.org/officeDocument/2006/relationships/image" Target="../media/image1.jp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36" Type="http://schemas.openxmlformats.org/officeDocument/2006/relationships/image" Target="../media/image35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2.jp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Relationship Id="rId35" Type="http://schemas.openxmlformats.org/officeDocument/2006/relationships/image" Target="../media/image34.png"/><Relationship Id="rId8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圆角矩形 583">
            <a:extLst>
              <a:ext uri="{FF2B5EF4-FFF2-40B4-BE49-F238E27FC236}">
                <a16:creationId xmlns:a16="http://schemas.microsoft.com/office/drawing/2014/main" id="{74D6E652-18AB-6D43-B07B-B1E6763ABAC7}"/>
              </a:ext>
            </a:extLst>
          </p:cNvPr>
          <p:cNvSpPr/>
          <p:nvPr/>
        </p:nvSpPr>
        <p:spPr>
          <a:xfrm>
            <a:off x="6119828" y="3113697"/>
            <a:ext cx="11982677" cy="5574782"/>
          </a:xfrm>
          <a:prstGeom prst="roundRect">
            <a:avLst>
              <a:gd name="adj" fmla="val 5198"/>
            </a:avLst>
          </a:prstGeom>
          <a:solidFill>
            <a:schemeClr val="bg1">
              <a:lumMod val="95000"/>
            </a:schemeClr>
          </a:solidFill>
          <a:ln w="254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71" name="圆角矩形 570">
            <a:extLst>
              <a:ext uri="{FF2B5EF4-FFF2-40B4-BE49-F238E27FC236}">
                <a16:creationId xmlns:a16="http://schemas.microsoft.com/office/drawing/2014/main" id="{0F78052E-7A6A-CF4A-8733-D48C9FC7250B}"/>
              </a:ext>
            </a:extLst>
          </p:cNvPr>
          <p:cNvSpPr/>
          <p:nvPr/>
        </p:nvSpPr>
        <p:spPr>
          <a:xfrm>
            <a:off x="6119829" y="8819679"/>
            <a:ext cx="11993315" cy="3688004"/>
          </a:xfrm>
          <a:prstGeom prst="roundRect">
            <a:avLst>
              <a:gd name="adj" fmla="val 5198"/>
            </a:avLst>
          </a:prstGeom>
          <a:solidFill>
            <a:schemeClr val="bg1">
              <a:lumMod val="95000"/>
            </a:schemeClr>
          </a:solidFill>
          <a:ln w="254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52" name="直线箭头连接符 151">
            <a:extLst>
              <a:ext uri="{FF2B5EF4-FFF2-40B4-BE49-F238E27FC236}">
                <a16:creationId xmlns:a16="http://schemas.microsoft.com/office/drawing/2014/main" id="{2F0A6462-B769-8C4E-832C-C5636674DF38}"/>
              </a:ext>
            </a:extLst>
          </p:cNvPr>
          <p:cNvCxnSpPr>
            <a:cxnSpLocks/>
          </p:cNvCxnSpPr>
          <p:nvPr/>
        </p:nvCxnSpPr>
        <p:spPr>
          <a:xfrm>
            <a:off x="6256374" y="15230555"/>
            <a:ext cx="1857915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椭圆 152">
            <a:extLst>
              <a:ext uri="{FF2B5EF4-FFF2-40B4-BE49-F238E27FC236}">
                <a16:creationId xmlns:a16="http://schemas.microsoft.com/office/drawing/2014/main" id="{72B1DDBA-97B9-5C49-89FD-5A31D0839705}"/>
              </a:ext>
            </a:extLst>
          </p:cNvPr>
          <p:cNvSpPr/>
          <p:nvPr/>
        </p:nvSpPr>
        <p:spPr>
          <a:xfrm>
            <a:off x="7831056" y="13932976"/>
            <a:ext cx="340241" cy="34024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</a:t>
            </a:r>
            <a:endParaRPr kumimoji="1"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54" name="椭圆 153">
            <a:extLst>
              <a:ext uri="{FF2B5EF4-FFF2-40B4-BE49-F238E27FC236}">
                <a16:creationId xmlns:a16="http://schemas.microsoft.com/office/drawing/2014/main" id="{82FFD8D0-0062-1141-9291-73957C149503}"/>
              </a:ext>
            </a:extLst>
          </p:cNvPr>
          <p:cNvSpPr/>
          <p:nvPr/>
        </p:nvSpPr>
        <p:spPr>
          <a:xfrm>
            <a:off x="7005261" y="13932976"/>
            <a:ext cx="340241" cy="34024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</a:t>
            </a:r>
            <a:endParaRPr kumimoji="1"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55" name="椭圆 154">
            <a:extLst>
              <a:ext uri="{FF2B5EF4-FFF2-40B4-BE49-F238E27FC236}">
                <a16:creationId xmlns:a16="http://schemas.microsoft.com/office/drawing/2014/main" id="{00C5E5B2-7706-E643-8C9F-9AA80B15E759}"/>
              </a:ext>
            </a:extLst>
          </p:cNvPr>
          <p:cNvSpPr/>
          <p:nvPr/>
        </p:nvSpPr>
        <p:spPr>
          <a:xfrm>
            <a:off x="7660935" y="14558421"/>
            <a:ext cx="340241" cy="340242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</a:t>
            </a:r>
            <a:endParaRPr kumimoji="1"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56" name="椭圆 155">
            <a:extLst>
              <a:ext uri="{FF2B5EF4-FFF2-40B4-BE49-F238E27FC236}">
                <a16:creationId xmlns:a16="http://schemas.microsoft.com/office/drawing/2014/main" id="{1704D3DA-E650-2149-B7D4-A17F5D132A94}"/>
              </a:ext>
            </a:extLst>
          </p:cNvPr>
          <p:cNvSpPr/>
          <p:nvPr/>
        </p:nvSpPr>
        <p:spPr>
          <a:xfrm>
            <a:off x="7664974" y="13233480"/>
            <a:ext cx="340241" cy="34024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</a:t>
            </a:r>
            <a:endParaRPr kumimoji="1"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58" name="直线箭头连接符 157">
            <a:extLst>
              <a:ext uri="{FF2B5EF4-FFF2-40B4-BE49-F238E27FC236}">
                <a16:creationId xmlns:a16="http://schemas.microsoft.com/office/drawing/2014/main" id="{77CD69C7-4FA2-4C44-B332-28AA02905FF2}"/>
              </a:ext>
            </a:extLst>
          </p:cNvPr>
          <p:cNvCxnSpPr>
            <a:stCxn id="153" idx="0"/>
            <a:endCxn id="156" idx="4"/>
          </p:cNvCxnSpPr>
          <p:nvPr/>
        </p:nvCxnSpPr>
        <p:spPr>
          <a:xfrm flipH="1" flipV="1">
            <a:off x="7835094" y="13573722"/>
            <a:ext cx="166082" cy="359254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线箭头连接符 159">
            <a:extLst>
              <a:ext uri="{FF2B5EF4-FFF2-40B4-BE49-F238E27FC236}">
                <a16:creationId xmlns:a16="http://schemas.microsoft.com/office/drawing/2014/main" id="{0F3F05C9-E7C9-8B47-B2F1-8AD787620759}"/>
              </a:ext>
            </a:extLst>
          </p:cNvPr>
          <p:cNvCxnSpPr>
            <a:cxnSpLocks/>
            <a:stCxn id="153" idx="2"/>
            <a:endCxn id="154" idx="6"/>
          </p:cNvCxnSpPr>
          <p:nvPr/>
        </p:nvCxnSpPr>
        <p:spPr>
          <a:xfrm flipH="1">
            <a:off x="7345501" y="14103097"/>
            <a:ext cx="485554" cy="0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线箭头连接符 162">
            <a:extLst>
              <a:ext uri="{FF2B5EF4-FFF2-40B4-BE49-F238E27FC236}">
                <a16:creationId xmlns:a16="http://schemas.microsoft.com/office/drawing/2014/main" id="{49D2C999-A54C-164F-B7D3-7922CE0D4891}"/>
              </a:ext>
            </a:extLst>
          </p:cNvPr>
          <p:cNvCxnSpPr>
            <a:cxnSpLocks/>
            <a:stCxn id="153" idx="4"/>
            <a:endCxn id="155" idx="0"/>
          </p:cNvCxnSpPr>
          <p:nvPr/>
        </p:nvCxnSpPr>
        <p:spPr>
          <a:xfrm flipH="1">
            <a:off x="7831056" y="14273219"/>
            <a:ext cx="170121" cy="285203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椭圆 166">
            <a:extLst>
              <a:ext uri="{FF2B5EF4-FFF2-40B4-BE49-F238E27FC236}">
                <a16:creationId xmlns:a16="http://schemas.microsoft.com/office/drawing/2014/main" id="{6F3BB522-5B88-324F-86BE-8C26472E51AC}"/>
              </a:ext>
            </a:extLst>
          </p:cNvPr>
          <p:cNvSpPr/>
          <p:nvPr/>
        </p:nvSpPr>
        <p:spPr>
          <a:xfrm>
            <a:off x="10541461" y="13960272"/>
            <a:ext cx="340241" cy="34024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</a:t>
            </a:r>
            <a:endParaRPr kumimoji="1"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68" name="椭圆 167">
            <a:extLst>
              <a:ext uri="{FF2B5EF4-FFF2-40B4-BE49-F238E27FC236}">
                <a16:creationId xmlns:a16="http://schemas.microsoft.com/office/drawing/2014/main" id="{ED59E0CE-6BF1-E740-A10E-9640EFAF1C63}"/>
              </a:ext>
            </a:extLst>
          </p:cNvPr>
          <p:cNvSpPr/>
          <p:nvPr/>
        </p:nvSpPr>
        <p:spPr>
          <a:xfrm>
            <a:off x="9715666" y="13960272"/>
            <a:ext cx="340241" cy="34024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</a:t>
            </a:r>
            <a:endParaRPr kumimoji="1"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69" name="椭圆 168">
            <a:extLst>
              <a:ext uri="{FF2B5EF4-FFF2-40B4-BE49-F238E27FC236}">
                <a16:creationId xmlns:a16="http://schemas.microsoft.com/office/drawing/2014/main" id="{B475CAEC-D4EA-AB4D-BB80-A77299E39FAA}"/>
              </a:ext>
            </a:extLst>
          </p:cNvPr>
          <p:cNvSpPr/>
          <p:nvPr/>
        </p:nvSpPr>
        <p:spPr>
          <a:xfrm>
            <a:off x="10371340" y="14572270"/>
            <a:ext cx="340241" cy="340242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</a:t>
            </a:r>
            <a:endParaRPr kumimoji="1"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70" name="椭圆 169">
            <a:extLst>
              <a:ext uri="{FF2B5EF4-FFF2-40B4-BE49-F238E27FC236}">
                <a16:creationId xmlns:a16="http://schemas.microsoft.com/office/drawing/2014/main" id="{13BECA25-EF34-3347-B2F3-CA8DA5E8F658}"/>
              </a:ext>
            </a:extLst>
          </p:cNvPr>
          <p:cNvSpPr/>
          <p:nvPr/>
        </p:nvSpPr>
        <p:spPr>
          <a:xfrm>
            <a:off x="10371340" y="13273598"/>
            <a:ext cx="340241" cy="34024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</a:t>
            </a:r>
            <a:endParaRPr kumimoji="1"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71" name="直线箭头连接符 170">
            <a:extLst>
              <a:ext uri="{FF2B5EF4-FFF2-40B4-BE49-F238E27FC236}">
                <a16:creationId xmlns:a16="http://schemas.microsoft.com/office/drawing/2014/main" id="{0C1D5E40-6553-2342-B228-D41FE4185878}"/>
              </a:ext>
            </a:extLst>
          </p:cNvPr>
          <p:cNvCxnSpPr>
            <a:stCxn id="167" idx="0"/>
            <a:endCxn id="170" idx="4"/>
          </p:cNvCxnSpPr>
          <p:nvPr/>
        </p:nvCxnSpPr>
        <p:spPr>
          <a:xfrm flipH="1" flipV="1">
            <a:off x="10541461" y="13613840"/>
            <a:ext cx="170121" cy="346432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线箭头连接符 171">
            <a:extLst>
              <a:ext uri="{FF2B5EF4-FFF2-40B4-BE49-F238E27FC236}">
                <a16:creationId xmlns:a16="http://schemas.microsoft.com/office/drawing/2014/main" id="{4B748CC9-CFD8-AD42-A388-D38A5B6DA974}"/>
              </a:ext>
            </a:extLst>
          </p:cNvPr>
          <p:cNvCxnSpPr>
            <a:cxnSpLocks/>
            <a:stCxn id="167" idx="2"/>
            <a:endCxn id="168" idx="6"/>
          </p:cNvCxnSpPr>
          <p:nvPr/>
        </p:nvCxnSpPr>
        <p:spPr>
          <a:xfrm flipH="1">
            <a:off x="10055906" y="14130393"/>
            <a:ext cx="485554" cy="0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线箭头连接符 172">
            <a:extLst>
              <a:ext uri="{FF2B5EF4-FFF2-40B4-BE49-F238E27FC236}">
                <a16:creationId xmlns:a16="http://schemas.microsoft.com/office/drawing/2014/main" id="{692BBC17-95E4-E842-9B9E-B68A0D488C84}"/>
              </a:ext>
            </a:extLst>
          </p:cNvPr>
          <p:cNvCxnSpPr>
            <a:cxnSpLocks/>
            <a:stCxn id="167" idx="4"/>
            <a:endCxn id="169" idx="0"/>
          </p:cNvCxnSpPr>
          <p:nvPr/>
        </p:nvCxnSpPr>
        <p:spPr>
          <a:xfrm flipH="1">
            <a:off x="10541461" y="14300514"/>
            <a:ext cx="170121" cy="271756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椭圆 173">
            <a:extLst>
              <a:ext uri="{FF2B5EF4-FFF2-40B4-BE49-F238E27FC236}">
                <a16:creationId xmlns:a16="http://schemas.microsoft.com/office/drawing/2014/main" id="{722EC304-20BC-7742-A4D3-F3269CB95466}"/>
              </a:ext>
            </a:extLst>
          </p:cNvPr>
          <p:cNvSpPr/>
          <p:nvPr/>
        </p:nvSpPr>
        <p:spPr>
          <a:xfrm>
            <a:off x="11367256" y="13960272"/>
            <a:ext cx="340241" cy="34024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</a:t>
            </a:r>
            <a:endParaRPr kumimoji="1"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75" name="椭圆 174">
            <a:extLst>
              <a:ext uri="{FF2B5EF4-FFF2-40B4-BE49-F238E27FC236}">
                <a16:creationId xmlns:a16="http://schemas.microsoft.com/office/drawing/2014/main" id="{9F997CA2-0AAC-5847-98DD-0D47CAA7CDC5}"/>
              </a:ext>
            </a:extLst>
          </p:cNvPr>
          <p:cNvSpPr/>
          <p:nvPr/>
        </p:nvSpPr>
        <p:spPr>
          <a:xfrm>
            <a:off x="11556585" y="13272479"/>
            <a:ext cx="340241" cy="34024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</a:t>
            </a:r>
            <a:endParaRPr kumimoji="1"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76" name="椭圆 175">
            <a:extLst>
              <a:ext uri="{FF2B5EF4-FFF2-40B4-BE49-F238E27FC236}">
                <a16:creationId xmlns:a16="http://schemas.microsoft.com/office/drawing/2014/main" id="{DD764BB3-D7E3-2149-8161-BCAF4E8C639D}"/>
              </a:ext>
            </a:extLst>
          </p:cNvPr>
          <p:cNvSpPr/>
          <p:nvPr/>
        </p:nvSpPr>
        <p:spPr>
          <a:xfrm>
            <a:off x="11707496" y="14572270"/>
            <a:ext cx="340241" cy="340242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</a:t>
            </a:r>
            <a:endParaRPr kumimoji="1"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77" name="椭圆 176">
            <a:extLst>
              <a:ext uri="{FF2B5EF4-FFF2-40B4-BE49-F238E27FC236}">
                <a16:creationId xmlns:a16="http://schemas.microsoft.com/office/drawing/2014/main" id="{50E02CB4-F403-C942-BC50-5130B6693175}"/>
              </a:ext>
            </a:extLst>
          </p:cNvPr>
          <p:cNvSpPr/>
          <p:nvPr/>
        </p:nvSpPr>
        <p:spPr>
          <a:xfrm>
            <a:off x="12256276" y="13955796"/>
            <a:ext cx="340241" cy="34024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</a:t>
            </a:r>
            <a:endParaRPr kumimoji="1"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78" name="直线箭头连接符 177">
            <a:extLst>
              <a:ext uri="{FF2B5EF4-FFF2-40B4-BE49-F238E27FC236}">
                <a16:creationId xmlns:a16="http://schemas.microsoft.com/office/drawing/2014/main" id="{5392CDFB-37B5-0445-BEFC-F6DC1AD198C5}"/>
              </a:ext>
            </a:extLst>
          </p:cNvPr>
          <p:cNvCxnSpPr>
            <a:cxnSpLocks/>
            <a:stCxn id="174" idx="6"/>
            <a:endCxn id="177" idx="2"/>
          </p:cNvCxnSpPr>
          <p:nvPr/>
        </p:nvCxnSpPr>
        <p:spPr>
          <a:xfrm flipV="1">
            <a:off x="11707497" y="14125917"/>
            <a:ext cx="548779" cy="4476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直线箭头连接符 178">
            <a:extLst>
              <a:ext uri="{FF2B5EF4-FFF2-40B4-BE49-F238E27FC236}">
                <a16:creationId xmlns:a16="http://schemas.microsoft.com/office/drawing/2014/main" id="{DA94D6BC-FD58-3745-A5A9-EA2B8737EEDC}"/>
              </a:ext>
            </a:extLst>
          </p:cNvPr>
          <p:cNvCxnSpPr>
            <a:cxnSpLocks/>
            <a:stCxn id="174" idx="0"/>
            <a:endCxn id="175" idx="4"/>
          </p:cNvCxnSpPr>
          <p:nvPr/>
        </p:nvCxnSpPr>
        <p:spPr>
          <a:xfrm flipV="1">
            <a:off x="11537377" y="13612722"/>
            <a:ext cx="189329" cy="347551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线箭头连接符 179">
            <a:extLst>
              <a:ext uri="{FF2B5EF4-FFF2-40B4-BE49-F238E27FC236}">
                <a16:creationId xmlns:a16="http://schemas.microsoft.com/office/drawing/2014/main" id="{D59FC6C1-C277-F446-A55F-D91D2DB60300}"/>
              </a:ext>
            </a:extLst>
          </p:cNvPr>
          <p:cNvCxnSpPr>
            <a:cxnSpLocks/>
            <a:stCxn id="174" idx="4"/>
            <a:endCxn id="176" idx="1"/>
          </p:cNvCxnSpPr>
          <p:nvPr/>
        </p:nvCxnSpPr>
        <p:spPr>
          <a:xfrm>
            <a:off x="11537376" y="14300515"/>
            <a:ext cx="219946" cy="321583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直线箭头连接符 192">
            <a:extLst>
              <a:ext uri="{FF2B5EF4-FFF2-40B4-BE49-F238E27FC236}">
                <a16:creationId xmlns:a16="http://schemas.microsoft.com/office/drawing/2014/main" id="{8FDC4011-651E-BF4E-BBA7-2ED96850F0CB}"/>
              </a:ext>
            </a:extLst>
          </p:cNvPr>
          <p:cNvCxnSpPr>
            <a:cxnSpLocks/>
            <a:stCxn id="167" idx="6"/>
            <a:endCxn id="174" idx="2"/>
          </p:cNvCxnSpPr>
          <p:nvPr/>
        </p:nvCxnSpPr>
        <p:spPr>
          <a:xfrm>
            <a:off x="10881701" y="14130393"/>
            <a:ext cx="485554" cy="0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椭圆 195">
            <a:extLst>
              <a:ext uri="{FF2B5EF4-FFF2-40B4-BE49-F238E27FC236}">
                <a16:creationId xmlns:a16="http://schemas.microsoft.com/office/drawing/2014/main" id="{28159EFA-3343-364B-806E-90052D6A77F7}"/>
              </a:ext>
            </a:extLst>
          </p:cNvPr>
          <p:cNvSpPr/>
          <p:nvPr/>
        </p:nvSpPr>
        <p:spPr>
          <a:xfrm>
            <a:off x="16102241" y="14092276"/>
            <a:ext cx="340241" cy="34024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</a:t>
            </a:r>
            <a:endParaRPr kumimoji="1"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97" name="椭圆 196">
            <a:extLst>
              <a:ext uri="{FF2B5EF4-FFF2-40B4-BE49-F238E27FC236}">
                <a16:creationId xmlns:a16="http://schemas.microsoft.com/office/drawing/2014/main" id="{C4A872A9-F5C1-294E-A9F5-196D5CAC8208}"/>
              </a:ext>
            </a:extLst>
          </p:cNvPr>
          <p:cNvSpPr/>
          <p:nvPr/>
        </p:nvSpPr>
        <p:spPr>
          <a:xfrm>
            <a:off x="15276446" y="14092276"/>
            <a:ext cx="340241" cy="34024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</a:t>
            </a:r>
            <a:endParaRPr kumimoji="1"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98" name="椭圆 197">
            <a:extLst>
              <a:ext uri="{FF2B5EF4-FFF2-40B4-BE49-F238E27FC236}">
                <a16:creationId xmlns:a16="http://schemas.microsoft.com/office/drawing/2014/main" id="{E8102696-284B-5041-AD7E-4AD3A9DEB6C5}"/>
              </a:ext>
            </a:extLst>
          </p:cNvPr>
          <p:cNvSpPr/>
          <p:nvPr/>
        </p:nvSpPr>
        <p:spPr>
          <a:xfrm>
            <a:off x="15932120" y="14663933"/>
            <a:ext cx="340241" cy="340242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</a:t>
            </a:r>
            <a:endParaRPr kumimoji="1"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99" name="椭圆 198">
            <a:extLst>
              <a:ext uri="{FF2B5EF4-FFF2-40B4-BE49-F238E27FC236}">
                <a16:creationId xmlns:a16="http://schemas.microsoft.com/office/drawing/2014/main" id="{B94A2784-E550-A042-8656-7257E56A9DA8}"/>
              </a:ext>
            </a:extLst>
          </p:cNvPr>
          <p:cNvSpPr/>
          <p:nvPr/>
        </p:nvSpPr>
        <p:spPr>
          <a:xfrm>
            <a:off x="15932120" y="13428757"/>
            <a:ext cx="340241" cy="34024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</a:t>
            </a:r>
            <a:endParaRPr kumimoji="1"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200" name="直线箭头连接符 199">
            <a:extLst>
              <a:ext uri="{FF2B5EF4-FFF2-40B4-BE49-F238E27FC236}">
                <a16:creationId xmlns:a16="http://schemas.microsoft.com/office/drawing/2014/main" id="{798409E7-27B0-234A-9EA4-59D15593BA35}"/>
              </a:ext>
            </a:extLst>
          </p:cNvPr>
          <p:cNvCxnSpPr>
            <a:stCxn id="196" idx="0"/>
            <a:endCxn id="199" idx="4"/>
          </p:cNvCxnSpPr>
          <p:nvPr/>
        </p:nvCxnSpPr>
        <p:spPr>
          <a:xfrm flipH="1" flipV="1">
            <a:off x="16102241" y="13769000"/>
            <a:ext cx="170121" cy="323277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直线箭头连接符 200">
            <a:extLst>
              <a:ext uri="{FF2B5EF4-FFF2-40B4-BE49-F238E27FC236}">
                <a16:creationId xmlns:a16="http://schemas.microsoft.com/office/drawing/2014/main" id="{E71D59F1-38B1-E543-8E78-2123C2E52275}"/>
              </a:ext>
            </a:extLst>
          </p:cNvPr>
          <p:cNvCxnSpPr>
            <a:cxnSpLocks/>
            <a:stCxn id="196" idx="2"/>
            <a:endCxn id="197" idx="6"/>
          </p:cNvCxnSpPr>
          <p:nvPr/>
        </p:nvCxnSpPr>
        <p:spPr>
          <a:xfrm flipH="1">
            <a:off x="15616686" y="14262397"/>
            <a:ext cx="485554" cy="0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直线箭头连接符 201">
            <a:extLst>
              <a:ext uri="{FF2B5EF4-FFF2-40B4-BE49-F238E27FC236}">
                <a16:creationId xmlns:a16="http://schemas.microsoft.com/office/drawing/2014/main" id="{ACB6F510-A471-124F-A6FF-85A982F0B629}"/>
              </a:ext>
            </a:extLst>
          </p:cNvPr>
          <p:cNvCxnSpPr>
            <a:cxnSpLocks/>
            <a:stCxn id="196" idx="4"/>
            <a:endCxn id="198" idx="0"/>
          </p:cNvCxnSpPr>
          <p:nvPr/>
        </p:nvCxnSpPr>
        <p:spPr>
          <a:xfrm flipH="1">
            <a:off x="16102241" y="14432519"/>
            <a:ext cx="170121" cy="231415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椭圆 202">
            <a:extLst>
              <a:ext uri="{FF2B5EF4-FFF2-40B4-BE49-F238E27FC236}">
                <a16:creationId xmlns:a16="http://schemas.microsoft.com/office/drawing/2014/main" id="{508FFC85-4433-3446-8C03-B39FFBB6B5C8}"/>
              </a:ext>
            </a:extLst>
          </p:cNvPr>
          <p:cNvSpPr/>
          <p:nvPr/>
        </p:nvSpPr>
        <p:spPr>
          <a:xfrm>
            <a:off x="16928036" y="14092276"/>
            <a:ext cx="340241" cy="34024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</a:t>
            </a:r>
            <a:endParaRPr kumimoji="1"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04" name="椭圆 203">
            <a:extLst>
              <a:ext uri="{FF2B5EF4-FFF2-40B4-BE49-F238E27FC236}">
                <a16:creationId xmlns:a16="http://schemas.microsoft.com/office/drawing/2014/main" id="{A3237DE4-2D54-2F4A-8859-02B3F140C09F}"/>
              </a:ext>
            </a:extLst>
          </p:cNvPr>
          <p:cNvSpPr/>
          <p:nvPr/>
        </p:nvSpPr>
        <p:spPr>
          <a:xfrm>
            <a:off x="17753831" y="14102909"/>
            <a:ext cx="340241" cy="34024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</a:t>
            </a:r>
            <a:endParaRPr kumimoji="1"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05" name="椭圆 204">
            <a:extLst>
              <a:ext uri="{FF2B5EF4-FFF2-40B4-BE49-F238E27FC236}">
                <a16:creationId xmlns:a16="http://schemas.microsoft.com/office/drawing/2014/main" id="{6D78D40B-0DE8-CB48-9B82-8427242B680C}"/>
              </a:ext>
            </a:extLst>
          </p:cNvPr>
          <p:cNvSpPr/>
          <p:nvPr/>
        </p:nvSpPr>
        <p:spPr>
          <a:xfrm>
            <a:off x="17268276" y="14663933"/>
            <a:ext cx="340241" cy="340242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</a:t>
            </a:r>
            <a:endParaRPr kumimoji="1"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06" name="椭圆 205">
            <a:extLst>
              <a:ext uri="{FF2B5EF4-FFF2-40B4-BE49-F238E27FC236}">
                <a16:creationId xmlns:a16="http://schemas.microsoft.com/office/drawing/2014/main" id="{082FF06D-8A44-164F-9B6B-A237C7169FF4}"/>
              </a:ext>
            </a:extLst>
          </p:cNvPr>
          <p:cNvSpPr/>
          <p:nvPr/>
        </p:nvSpPr>
        <p:spPr>
          <a:xfrm>
            <a:off x="17268277" y="13428757"/>
            <a:ext cx="340241" cy="34024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</a:t>
            </a:r>
            <a:endParaRPr kumimoji="1"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207" name="直线箭头连接符 206">
            <a:extLst>
              <a:ext uri="{FF2B5EF4-FFF2-40B4-BE49-F238E27FC236}">
                <a16:creationId xmlns:a16="http://schemas.microsoft.com/office/drawing/2014/main" id="{E7C51D11-CDBC-2049-BDF7-903930193281}"/>
              </a:ext>
            </a:extLst>
          </p:cNvPr>
          <p:cNvCxnSpPr>
            <a:cxnSpLocks/>
            <a:stCxn id="203" idx="0"/>
            <a:endCxn id="206" idx="3"/>
          </p:cNvCxnSpPr>
          <p:nvPr/>
        </p:nvCxnSpPr>
        <p:spPr>
          <a:xfrm flipV="1">
            <a:off x="17098157" y="13719172"/>
            <a:ext cx="219947" cy="373104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直线箭头连接符 207">
            <a:extLst>
              <a:ext uri="{FF2B5EF4-FFF2-40B4-BE49-F238E27FC236}">
                <a16:creationId xmlns:a16="http://schemas.microsoft.com/office/drawing/2014/main" id="{C41C6A02-0F93-1841-B5FB-BFE19B24AEB9}"/>
              </a:ext>
            </a:extLst>
          </p:cNvPr>
          <p:cNvCxnSpPr>
            <a:cxnSpLocks/>
            <a:stCxn id="203" idx="6"/>
            <a:endCxn id="204" idx="2"/>
          </p:cNvCxnSpPr>
          <p:nvPr/>
        </p:nvCxnSpPr>
        <p:spPr>
          <a:xfrm>
            <a:off x="17268276" y="14262398"/>
            <a:ext cx="485554" cy="10633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直线箭头连接符 208">
            <a:extLst>
              <a:ext uri="{FF2B5EF4-FFF2-40B4-BE49-F238E27FC236}">
                <a16:creationId xmlns:a16="http://schemas.microsoft.com/office/drawing/2014/main" id="{D4DA45AC-EDA5-1F40-969C-4324DBE3EEB9}"/>
              </a:ext>
            </a:extLst>
          </p:cNvPr>
          <p:cNvCxnSpPr>
            <a:cxnSpLocks/>
            <a:stCxn id="203" idx="4"/>
            <a:endCxn id="205" idx="1"/>
          </p:cNvCxnSpPr>
          <p:nvPr/>
        </p:nvCxnSpPr>
        <p:spPr>
          <a:xfrm>
            <a:off x="17098156" y="14432518"/>
            <a:ext cx="219946" cy="281242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直线箭头连接符 209">
            <a:extLst>
              <a:ext uri="{FF2B5EF4-FFF2-40B4-BE49-F238E27FC236}">
                <a16:creationId xmlns:a16="http://schemas.microsoft.com/office/drawing/2014/main" id="{4FF8D2B1-B226-CC4E-84AF-8D519B52AF8B}"/>
              </a:ext>
            </a:extLst>
          </p:cNvPr>
          <p:cNvCxnSpPr>
            <a:cxnSpLocks/>
            <a:stCxn id="196" idx="6"/>
            <a:endCxn id="203" idx="2"/>
          </p:cNvCxnSpPr>
          <p:nvPr/>
        </p:nvCxnSpPr>
        <p:spPr>
          <a:xfrm>
            <a:off x="16442481" y="14262397"/>
            <a:ext cx="485554" cy="0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椭圆 210">
            <a:extLst>
              <a:ext uri="{FF2B5EF4-FFF2-40B4-BE49-F238E27FC236}">
                <a16:creationId xmlns:a16="http://schemas.microsoft.com/office/drawing/2014/main" id="{9D196827-08A6-F448-A7EC-5207FD670B68}"/>
              </a:ext>
            </a:extLst>
          </p:cNvPr>
          <p:cNvSpPr/>
          <p:nvPr/>
        </p:nvSpPr>
        <p:spPr>
          <a:xfrm>
            <a:off x="16556679" y="13626648"/>
            <a:ext cx="340241" cy="34024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</a:t>
            </a:r>
            <a:endParaRPr kumimoji="1"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212" name="直线箭头连接符 211">
            <a:extLst>
              <a:ext uri="{FF2B5EF4-FFF2-40B4-BE49-F238E27FC236}">
                <a16:creationId xmlns:a16="http://schemas.microsoft.com/office/drawing/2014/main" id="{1365CF13-054F-254D-B893-B44A11DD61F5}"/>
              </a:ext>
            </a:extLst>
          </p:cNvPr>
          <p:cNvCxnSpPr>
            <a:cxnSpLocks/>
            <a:stCxn id="211" idx="2"/>
            <a:endCxn id="199" idx="6"/>
          </p:cNvCxnSpPr>
          <p:nvPr/>
        </p:nvCxnSpPr>
        <p:spPr>
          <a:xfrm flipH="1" flipV="1">
            <a:off x="16272360" y="13598879"/>
            <a:ext cx="284318" cy="197891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直线箭头连接符 226">
            <a:extLst>
              <a:ext uri="{FF2B5EF4-FFF2-40B4-BE49-F238E27FC236}">
                <a16:creationId xmlns:a16="http://schemas.microsoft.com/office/drawing/2014/main" id="{26259BDB-E128-5C48-A5AF-AFC8DE30E4A4}"/>
              </a:ext>
            </a:extLst>
          </p:cNvPr>
          <p:cNvCxnSpPr>
            <a:cxnSpLocks/>
            <a:stCxn id="211" idx="6"/>
            <a:endCxn id="206" idx="2"/>
          </p:cNvCxnSpPr>
          <p:nvPr/>
        </p:nvCxnSpPr>
        <p:spPr>
          <a:xfrm flipV="1">
            <a:off x="16896920" y="13598879"/>
            <a:ext cx="371357" cy="197891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椭圆 229">
            <a:extLst>
              <a:ext uri="{FF2B5EF4-FFF2-40B4-BE49-F238E27FC236}">
                <a16:creationId xmlns:a16="http://schemas.microsoft.com/office/drawing/2014/main" id="{1A2BBE55-67E0-2F4B-A7AB-79CE764FC004}"/>
              </a:ext>
            </a:extLst>
          </p:cNvPr>
          <p:cNvSpPr/>
          <p:nvPr/>
        </p:nvSpPr>
        <p:spPr>
          <a:xfrm>
            <a:off x="16990184" y="12958680"/>
            <a:ext cx="340241" cy="340242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</a:t>
            </a:r>
            <a:endParaRPr kumimoji="1"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231" name="直线箭头连接符 230">
            <a:extLst>
              <a:ext uri="{FF2B5EF4-FFF2-40B4-BE49-F238E27FC236}">
                <a16:creationId xmlns:a16="http://schemas.microsoft.com/office/drawing/2014/main" id="{CBB79BEC-F5A1-E54C-BBD8-899920F39FC5}"/>
              </a:ext>
            </a:extLst>
          </p:cNvPr>
          <p:cNvCxnSpPr>
            <a:cxnSpLocks/>
            <a:stCxn id="230" idx="3"/>
            <a:endCxn id="211" idx="7"/>
          </p:cNvCxnSpPr>
          <p:nvPr/>
        </p:nvCxnSpPr>
        <p:spPr>
          <a:xfrm flipH="1">
            <a:off x="16847092" y="13249095"/>
            <a:ext cx="192918" cy="427380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椭圆 253">
            <a:extLst>
              <a:ext uri="{FF2B5EF4-FFF2-40B4-BE49-F238E27FC236}">
                <a16:creationId xmlns:a16="http://schemas.microsoft.com/office/drawing/2014/main" id="{5B87E7C5-DDBB-964F-B279-D493B15C8FDC}"/>
              </a:ext>
            </a:extLst>
          </p:cNvPr>
          <p:cNvSpPr/>
          <p:nvPr/>
        </p:nvSpPr>
        <p:spPr>
          <a:xfrm>
            <a:off x="21349803" y="14102909"/>
            <a:ext cx="340241" cy="34024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</a:t>
            </a:r>
            <a:endParaRPr kumimoji="1"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55" name="椭圆 254">
            <a:extLst>
              <a:ext uri="{FF2B5EF4-FFF2-40B4-BE49-F238E27FC236}">
                <a16:creationId xmlns:a16="http://schemas.microsoft.com/office/drawing/2014/main" id="{EDB48D0E-C6E0-1641-981E-8A79D42DB2EB}"/>
              </a:ext>
            </a:extLst>
          </p:cNvPr>
          <p:cNvSpPr/>
          <p:nvPr/>
        </p:nvSpPr>
        <p:spPr>
          <a:xfrm>
            <a:off x="20524008" y="14102909"/>
            <a:ext cx="340241" cy="34024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</a:t>
            </a:r>
            <a:endParaRPr kumimoji="1"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56" name="椭圆 255">
            <a:extLst>
              <a:ext uri="{FF2B5EF4-FFF2-40B4-BE49-F238E27FC236}">
                <a16:creationId xmlns:a16="http://schemas.microsoft.com/office/drawing/2014/main" id="{4EAF6B62-CCBE-3949-B1A9-77B7AE6C6CA9}"/>
              </a:ext>
            </a:extLst>
          </p:cNvPr>
          <p:cNvSpPr/>
          <p:nvPr/>
        </p:nvSpPr>
        <p:spPr>
          <a:xfrm>
            <a:off x="21179682" y="14701460"/>
            <a:ext cx="340241" cy="340242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</a:t>
            </a:r>
            <a:endParaRPr kumimoji="1"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57" name="椭圆 256">
            <a:extLst>
              <a:ext uri="{FF2B5EF4-FFF2-40B4-BE49-F238E27FC236}">
                <a16:creationId xmlns:a16="http://schemas.microsoft.com/office/drawing/2014/main" id="{DB5B2581-0A04-BF45-B1E0-D650665A7BB1}"/>
              </a:ext>
            </a:extLst>
          </p:cNvPr>
          <p:cNvSpPr/>
          <p:nvPr/>
        </p:nvSpPr>
        <p:spPr>
          <a:xfrm>
            <a:off x="21179682" y="13427815"/>
            <a:ext cx="340241" cy="34024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</a:t>
            </a:r>
            <a:endParaRPr kumimoji="1"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258" name="直线箭头连接符 257">
            <a:extLst>
              <a:ext uri="{FF2B5EF4-FFF2-40B4-BE49-F238E27FC236}">
                <a16:creationId xmlns:a16="http://schemas.microsoft.com/office/drawing/2014/main" id="{3FA0B76A-FC1E-5C4F-982F-F389121F9B52}"/>
              </a:ext>
            </a:extLst>
          </p:cNvPr>
          <p:cNvCxnSpPr>
            <a:stCxn id="254" idx="0"/>
            <a:endCxn id="257" idx="4"/>
          </p:cNvCxnSpPr>
          <p:nvPr/>
        </p:nvCxnSpPr>
        <p:spPr>
          <a:xfrm flipH="1" flipV="1">
            <a:off x="21349803" y="13768057"/>
            <a:ext cx="170121" cy="334852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直线箭头连接符 258">
            <a:extLst>
              <a:ext uri="{FF2B5EF4-FFF2-40B4-BE49-F238E27FC236}">
                <a16:creationId xmlns:a16="http://schemas.microsoft.com/office/drawing/2014/main" id="{60F7CA75-FC37-E04F-B58C-B0B058CD10FB}"/>
              </a:ext>
            </a:extLst>
          </p:cNvPr>
          <p:cNvCxnSpPr>
            <a:cxnSpLocks/>
            <a:stCxn id="254" idx="2"/>
            <a:endCxn id="255" idx="6"/>
          </p:cNvCxnSpPr>
          <p:nvPr/>
        </p:nvCxnSpPr>
        <p:spPr>
          <a:xfrm flipH="1">
            <a:off x="20864248" y="14273030"/>
            <a:ext cx="485554" cy="0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直线箭头连接符 259">
            <a:extLst>
              <a:ext uri="{FF2B5EF4-FFF2-40B4-BE49-F238E27FC236}">
                <a16:creationId xmlns:a16="http://schemas.microsoft.com/office/drawing/2014/main" id="{0C461B92-CFA2-694A-9FD2-E3559568EC1A}"/>
              </a:ext>
            </a:extLst>
          </p:cNvPr>
          <p:cNvCxnSpPr>
            <a:cxnSpLocks/>
            <a:stCxn id="254" idx="4"/>
            <a:endCxn id="256" idx="0"/>
          </p:cNvCxnSpPr>
          <p:nvPr/>
        </p:nvCxnSpPr>
        <p:spPr>
          <a:xfrm flipH="1">
            <a:off x="21349803" y="14443152"/>
            <a:ext cx="170121" cy="258309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1" name="椭圆 260">
            <a:extLst>
              <a:ext uri="{FF2B5EF4-FFF2-40B4-BE49-F238E27FC236}">
                <a16:creationId xmlns:a16="http://schemas.microsoft.com/office/drawing/2014/main" id="{598E7E66-426E-CD4D-B134-BAF239BB3084}"/>
              </a:ext>
            </a:extLst>
          </p:cNvPr>
          <p:cNvSpPr/>
          <p:nvPr/>
        </p:nvSpPr>
        <p:spPr>
          <a:xfrm>
            <a:off x="22175598" y="14102909"/>
            <a:ext cx="340241" cy="34024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</a:t>
            </a:r>
            <a:endParaRPr kumimoji="1"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62" name="椭圆 261">
            <a:extLst>
              <a:ext uri="{FF2B5EF4-FFF2-40B4-BE49-F238E27FC236}">
                <a16:creationId xmlns:a16="http://schemas.microsoft.com/office/drawing/2014/main" id="{C3C99BCD-E6B7-8449-950D-FE7F6569F839}"/>
              </a:ext>
            </a:extLst>
          </p:cNvPr>
          <p:cNvSpPr/>
          <p:nvPr/>
        </p:nvSpPr>
        <p:spPr>
          <a:xfrm>
            <a:off x="23001393" y="14113542"/>
            <a:ext cx="340241" cy="34024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</a:t>
            </a:r>
            <a:endParaRPr kumimoji="1"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63" name="椭圆 262">
            <a:extLst>
              <a:ext uri="{FF2B5EF4-FFF2-40B4-BE49-F238E27FC236}">
                <a16:creationId xmlns:a16="http://schemas.microsoft.com/office/drawing/2014/main" id="{2762DB59-2035-DF49-A5BB-6B8E30E2BC62}"/>
              </a:ext>
            </a:extLst>
          </p:cNvPr>
          <p:cNvSpPr/>
          <p:nvPr/>
        </p:nvSpPr>
        <p:spPr>
          <a:xfrm>
            <a:off x="22515838" y="14701460"/>
            <a:ext cx="340241" cy="340242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</a:t>
            </a:r>
            <a:endParaRPr kumimoji="1"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64" name="椭圆 263">
            <a:extLst>
              <a:ext uri="{FF2B5EF4-FFF2-40B4-BE49-F238E27FC236}">
                <a16:creationId xmlns:a16="http://schemas.microsoft.com/office/drawing/2014/main" id="{898BC9FF-F4F4-9F45-80A0-82B37CC55451}"/>
              </a:ext>
            </a:extLst>
          </p:cNvPr>
          <p:cNvSpPr/>
          <p:nvPr/>
        </p:nvSpPr>
        <p:spPr>
          <a:xfrm>
            <a:off x="22515839" y="13427815"/>
            <a:ext cx="340241" cy="34024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</a:t>
            </a:r>
            <a:endParaRPr kumimoji="1"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265" name="直线箭头连接符 264">
            <a:extLst>
              <a:ext uri="{FF2B5EF4-FFF2-40B4-BE49-F238E27FC236}">
                <a16:creationId xmlns:a16="http://schemas.microsoft.com/office/drawing/2014/main" id="{08D28227-A3CA-CE4F-A89D-4EFA241AF7A6}"/>
              </a:ext>
            </a:extLst>
          </p:cNvPr>
          <p:cNvCxnSpPr>
            <a:cxnSpLocks/>
            <a:stCxn id="261" idx="0"/>
            <a:endCxn id="264" idx="3"/>
          </p:cNvCxnSpPr>
          <p:nvPr/>
        </p:nvCxnSpPr>
        <p:spPr>
          <a:xfrm flipV="1">
            <a:off x="22345719" y="13718231"/>
            <a:ext cx="219947" cy="384679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直线箭头连接符 265">
            <a:extLst>
              <a:ext uri="{FF2B5EF4-FFF2-40B4-BE49-F238E27FC236}">
                <a16:creationId xmlns:a16="http://schemas.microsoft.com/office/drawing/2014/main" id="{35D1F80C-C347-D94D-A55A-A0BA91814869}"/>
              </a:ext>
            </a:extLst>
          </p:cNvPr>
          <p:cNvCxnSpPr>
            <a:cxnSpLocks/>
            <a:stCxn id="261" idx="6"/>
            <a:endCxn id="262" idx="2"/>
          </p:cNvCxnSpPr>
          <p:nvPr/>
        </p:nvCxnSpPr>
        <p:spPr>
          <a:xfrm>
            <a:off x="22515838" y="14273031"/>
            <a:ext cx="485554" cy="10633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直线箭头连接符 266">
            <a:extLst>
              <a:ext uri="{FF2B5EF4-FFF2-40B4-BE49-F238E27FC236}">
                <a16:creationId xmlns:a16="http://schemas.microsoft.com/office/drawing/2014/main" id="{7C29E51B-9E29-8B4B-8E1E-62783CDE7B9C}"/>
              </a:ext>
            </a:extLst>
          </p:cNvPr>
          <p:cNvCxnSpPr>
            <a:cxnSpLocks/>
            <a:stCxn id="261" idx="4"/>
            <a:endCxn id="263" idx="1"/>
          </p:cNvCxnSpPr>
          <p:nvPr/>
        </p:nvCxnSpPr>
        <p:spPr>
          <a:xfrm>
            <a:off x="22345718" y="14443151"/>
            <a:ext cx="219946" cy="308136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直线箭头连接符 267">
            <a:extLst>
              <a:ext uri="{FF2B5EF4-FFF2-40B4-BE49-F238E27FC236}">
                <a16:creationId xmlns:a16="http://schemas.microsoft.com/office/drawing/2014/main" id="{42290124-E9A0-3E47-AD73-EE5A1DB8B62C}"/>
              </a:ext>
            </a:extLst>
          </p:cNvPr>
          <p:cNvCxnSpPr>
            <a:cxnSpLocks/>
            <a:stCxn id="254" idx="6"/>
            <a:endCxn id="261" idx="2"/>
          </p:cNvCxnSpPr>
          <p:nvPr/>
        </p:nvCxnSpPr>
        <p:spPr>
          <a:xfrm>
            <a:off x="21690043" y="14273030"/>
            <a:ext cx="485554" cy="0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椭圆 268">
            <a:extLst>
              <a:ext uri="{FF2B5EF4-FFF2-40B4-BE49-F238E27FC236}">
                <a16:creationId xmlns:a16="http://schemas.microsoft.com/office/drawing/2014/main" id="{362CB9C4-0BFD-8E4C-B669-0993BE05314A}"/>
              </a:ext>
            </a:extLst>
          </p:cNvPr>
          <p:cNvSpPr/>
          <p:nvPr/>
        </p:nvSpPr>
        <p:spPr>
          <a:xfrm>
            <a:off x="21822410" y="13559374"/>
            <a:ext cx="340241" cy="34024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</a:t>
            </a:r>
            <a:endParaRPr kumimoji="1"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270" name="直线箭头连接符 269">
            <a:extLst>
              <a:ext uri="{FF2B5EF4-FFF2-40B4-BE49-F238E27FC236}">
                <a16:creationId xmlns:a16="http://schemas.microsoft.com/office/drawing/2014/main" id="{B3513F5F-DB31-6346-80FA-EE875CBC64E1}"/>
              </a:ext>
            </a:extLst>
          </p:cNvPr>
          <p:cNvCxnSpPr>
            <a:cxnSpLocks/>
            <a:stCxn id="269" idx="2"/>
            <a:endCxn id="257" idx="6"/>
          </p:cNvCxnSpPr>
          <p:nvPr/>
        </p:nvCxnSpPr>
        <p:spPr>
          <a:xfrm flipH="1" flipV="1">
            <a:off x="21519923" y="13597937"/>
            <a:ext cx="302487" cy="131559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直线箭头连接符 270">
            <a:extLst>
              <a:ext uri="{FF2B5EF4-FFF2-40B4-BE49-F238E27FC236}">
                <a16:creationId xmlns:a16="http://schemas.microsoft.com/office/drawing/2014/main" id="{488AA7FB-E097-D941-ABF1-A18898CB9678}"/>
              </a:ext>
            </a:extLst>
          </p:cNvPr>
          <p:cNvCxnSpPr>
            <a:cxnSpLocks/>
            <a:stCxn id="269" idx="6"/>
            <a:endCxn id="264" idx="2"/>
          </p:cNvCxnSpPr>
          <p:nvPr/>
        </p:nvCxnSpPr>
        <p:spPr>
          <a:xfrm flipV="1">
            <a:off x="22162650" y="13597937"/>
            <a:ext cx="353188" cy="131559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2" name="椭圆 271">
            <a:extLst>
              <a:ext uri="{FF2B5EF4-FFF2-40B4-BE49-F238E27FC236}">
                <a16:creationId xmlns:a16="http://schemas.microsoft.com/office/drawing/2014/main" id="{6BEBE3B9-7F42-8947-96CC-9EF705955DE7}"/>
              </a:ext>
            </a:extLst>
          </p:cNvPr>
          <p:cNvSpPr/>
          <p:nvPr/>
        </p:nvSpPr>
        <p:spPr>
          <a:xfrm>
            <a:off x="22315900" y="12955515"/>
            <a:ext cx="340241" cy="340242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</a:t>
            </a:r>
            <a:endParaRPr kumimoji="1"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273" name="直线箭头连接符 272">
            <a:extLst>
              <a:ext uri="{FF2B5EF4-FFF2-40B4-BE49-F238E27FC236}">
                <a16:creationId xmlns:a16="http://schemas.microsoft.com/office/drawing/2014/main" id="{303C8523-A7BE-5546-B9DD-46526ACFC052}"/>
              </a:ext>
            </a:extLst>
          </p:cNvPr>
          <p:cNvCxnSpPr>
            <a:cxnSpLocks/>
            <a:stCxn id="272" idx="3"/>
            <a:endCxn id="269" idx="7"/>
          </p:cNvCxnSpPr>
          <p:nvPr/>
        </p:nvCxnSpPr>
        <p:spPr>
          <a:xfrm flipH="1">
            <a:off x="22112824" y="13245931"/>
            <a:ext cx="252903" cy="363271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椭圆 273">
            <a:extLst>
              <a:ext uri="{FF2B5EF4-FFF2-40B4-BE49-F238E27FC236}">
                <a16:creationId xmlns:a16="http://schemas.microsoft.com/office/drawing/2014/main" id="{DAFCC255-D1A3-3A4F-9A2A-8B5F0529DFE1}"/>
              </a:ext>
            </a:extLst>
          </p:cNvPr>
          <p:cNvSpPr/>
          <p:nvPr/>
        </p:nvSpPr>
        <p:spPr>
          <a:xfrm>
            <a:off x="23381840" y="13298902"/>
            <a:ext cx="340241" cy="34024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</a:t>
            </a:r>
            <a:endParaRPr kumimoji="1"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275" name="直线箭头连接符 274">
            <a:extLst>
              <a:ext uri="{FF2B5EF4-FFF2-40B4-BE49-F238E27FC236}">
                <a16:creationId xmlns:a16="http://schemas.microsoft.com/office/drawing/2014/main" id="{E32623B0-D0F2-1345-94FF-008D0EC7BD3F}"/>
              </a:ext>
            </a:extLst>
          </p:cNvPr>
          <p:cNvCxnSpPr>
            <a:cxnSpLocks/>
            <a:stCxn id="274" idx="2"/>
            <a:endCxn id="264" idx="6"/>
          </p:cNvCxnSpPr>
          <p:nvPr/>
        </p:nvCxnSpPr>
        <p:spPr>
          <a:xfrm flipH="1">
            <a:off x="22856079" y="13469024"/>
            <a:ext cx="525760" cy="128913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直线箭头连接符 277">
            <a:extLst>
              <a:ext uri="{FF2B5EF4-FFF2-40B4-BE49-F238E27FC236}">
                <a16:creationId xmlns:a16="http://schemas.microsoft.com/office/drawing/2014/main" id="{AFF84A0B-79AC-7840-B797-C40826C3C2E2}"/>
              </a:ext>
            </a:extLst>
          </p:cNvPr>
          <p:cNvCxnSpPr>
            <a:cxnSpLocks/>
            <a:stCxn id="274" idx="3"/>
            <a:endCxn id="262" idx="7"/>
          </p:cNvCxnSpPr>
          <p:nvPr/>
        </p:nvCxnSpPr>
        <p:spPr>
          <a:xfrm flipH="1">
            <a:off x="23291806" y="13589317"/>
            <a:ext cx="139860" cy="574052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直线箭头连接符 280">
            <a:extLst>
              <a:ext uri="{FF2B5EF4-FFF2-40B4-BE49-F238E27FC236}">
                <a16:creationId xmlns:a16="http://schemas.microsoft.com/office/drawing/2014/main" id="{91961115-2468-8C43-A64E-2DA8CF117512}"/>
              </a:ext>
            </a:extLst>
          </p:cNvPr>
          <p:cNvCxnSpPr>
            <a:cxnSpLocks/>
            <a:stCxn id="272" idx="5"/>
            <a:endCxn id="274" idx="1"/>
          </p:cNvCxnSpPr>
          <p:nvPr/>
        </p:nvCxnSpPr>
        <p:spPr>
          <a:xfrm>
            <a:off x="22606314" y="13245931"/>
            <a:ext cx="825353" cy="102799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4" name="椭圆 283">
            <a:extLst>
              <a:ext uri="{FF2B5EF4-FFF2-40B4-BE49-F238E27FC236}">
                <a16:creationId xmlns:a16="http://schemas.microsoft.com/office/drawing/2014/main" id="{2D3AD61F-4B1E-7744-80E5-06B413B4BFF7}"/>
              </a:ext>
            </a:extLst>
          </p:cNvPr>
          <p:cNvSpPr/>
          <p:nvPr/>
        </p:nvSpPr>
        <p:spPr>
          <a:xfrm>
            <a:off x="23671604" y="14574474"/>
            <a:ext cx="340241" cy="34024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</a:t>
            </a:r>
            <a:endParaRPr kumimoji="1"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285" name="直线箭头连接符 284">
            <a:extLst>
              <a:ext uri="{FF2B5EF4-FFF2-40B4-BE49-F238E27FC236}">
                <a16:creationId xmlns:a16="http://schemas.microsoft.com/office/drawing/2014/main" id="{57EFB218-68EA-AB40-8693-C883107BE8FE}"/>
              </a:ext>
            </a:extLst>
          </p:cNvPr>
          <p:cNvCxnSpPr>
            <a:cxnSpLocks/>
            <a:stCxn id="284" idx="2"/>
            <a:endCxn id="263" idx="6"/>
          </p:cNvCxnSpPr>
          <p:nvPr/>
        </p:nvCxnSpPr>
        <p:spPr>
          <a:xfrm flipH="1">
            <a:off x="22856079" y="14744595"/>
            <a:ext cx="815525" cy="126986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直线箭头连接符 287">
            <a:extLst>
              <a:ext uri="{FF2B5EF4-FFF2-40B4-BE49-F238E27FC236}">
                <a16:creationId xmlns:a16="http://schemas.microsoft.com/office/drawing/2014/main" id="{B4EDF397-F3D5-4849-9E19-FD1320C5FEDE}"/>
              </a:ext>
            </a:extLst>
          </p:cNvPr>
          <p:cNvCxnSpPr>
            <a:cxnSpLocks/>
            <a:stCxn id="284" idx="1"/>
            <a:endCxn id="262" idx="5"/>
          </p:cNvCxnSpPr>
          <p:nvPr/>
        </p:nvCxnSpPr>
        <p:spPr>
          <a:xfrm flipH="1" flipV="1">
            <a:off x="23291806" y="14403957"/>
            <a:ext cx="429624" cy="220344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1" name="椭圆 290">
            <a:extLst>
              <a:ext uri="{FF2B5EF4-FFF2-40B4-BE49-F238E27FC236}">
                <a16:creationId xmlns:a16="http://schemas.microsoft.com/office/drawing/2014/main" id="{B62DEB18-A589-CC4D-8080-CFE821C9259C}"/>
              </a:ext>
            </a:extLst>
          </p:cNvPr>
          <p:cNvSpPr/>
          <p:nvPr/>
        </p:nvSpPr>
        <p:spPr>
          <a:xfrm>
            <a:off x="24013521" y="13966890"/>
            <a:ext cx="340241" cy="34024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</a:t>
            </a:r>
            <a:endParaRPr kumimoji="1"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292" name="直线箭头连接符 291">
            <a:extLst>
              <a:ext uri="{FF2B5EF4-FFF2-40B4-BE49-F238E27FC236}">
                <a16:creationId xmlns:a16="http://schemas.microsoft.com/office/drawing/2014/main" id="{AE482B6C-78A5-7246-9D6B-AE401721A02F}"/>
              </a:ext>
            </a:extLst>
          </p:cNvPr>
          <p:cNvCxnSpPr>
            <a:cxnSpLocks/>
            <a:stCxn id="284" idx="7"/>
            <a:endCxn id="291" idx="3"/>
          </p:cNvCxnSpPr>
          <p:nvPr/>
        </p:nvCxnSpPr>
        <p:spPr>
          <a:xfrm flipV="1">
            <a:off x="23962017" y="14257305"/>
            <a:ext cx="101330" cy="366996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直线箭头连接符 294">
            <a:extLst>
              <a:ext uri="{FF2B5EF4-FFF2-40B4-BE49-F238E27FC236}">
                <a16:creationId xmlns:a16="http://schemas.microsoft.com/office/drawing/2014/main" id="{3F2FF292-318D-8E4D-8647-08B85E5AE51F}"/>
              </a:ext>
            </a:extLst>
          </p:cNvPr>
          <p:cNvCxnSpPr>
            <a:cxnSpLocks/>
            <a:stCxn id="291" idx="1"/>
            <a:endCxn id="274" idx="5"/>
          </p:cNvCxnSpPr>
          <p:nvPr/>
        </p:nvCxnSpPr>
        <p:spPr>
          <a:xfrm flipH="1" flipV="1">
            <a:off x="23672253" y="13589317"/>
            <a:ext cx="391094" cy="427400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8" name="文本框 297">
                <a:extLst>
                  <a:ext uri="{FF2B5EF4-FFF2-40B4-BE49-F238E27FC236}">
                    <a16:creationId xmlns:a16="http://schemas.microsoft.com/office/drawing/2014/main" id="{28B8D926-9020-A243-87C0-3B9931E3BB7B}"/>
                  </a:ext>
                </a:extLst>
              </p:cNvPr>
              <p:cNvSpPr txBox="1"/>
              <p:nvPr/>
            </p:nvSpPr>
            <p:spPr>
              <a:xfrm>
                <a:off x="7247146" y="15322264"/>
                <a:ext cx="95301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298" name="文本框 297">
                <a:extLst>
                  <a:ext uri="{FF2B5EF4-FFF2-40B4-BE49-F238E27FC236}">
                    <a16:creationId xmlns:a16="http://schemas.microsoft.com/office/drawing/2014/main" id="{28B8D926-9020-A243-87C0-3B9931E3BB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7146" y="15322264"/>
                <a:ext cx="953018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2" name="文本框 301">
            <a:extLst>
              <a:ext uri="{FF2B5EF4-FFF2-40B4-BE49-F238E27FC236}">
                <a16:creationId xmlns:a16="http://schemas.microsoft.com/office/drawing/2014/main" id="{4354B127-0FBF-DB4D-8AAF-8E0383A9230A}"/>
              </a:ext>
            </a:extLst>
          </p:cNvPr>
          <p:cNvSpPr txBox="1"/>
          <p:nvPr/>
        </p:nvSpPr>
        <p:spPr>
          <a:xfrm>
            <a:off x="13679555" y="15238498"/>
            <a:ext cx="415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/>
              <a:t>...</a:t>
            </a:r>
            <a:endParaRPr kumimoji="1" lang="zh-CN" altLang="en-US" sz="2400" dirty="0"/>
          </a:p>
        </p:txBody>
      </p:sp>
      <p:sp>
        <p:nvSpPr>
          <p:cNvPr id="303" name="文本框 302">
            <a:extLst>
              <a:ext uri="{FF2B5EF4-FFF2-40B4-BE49-F238E27FC236}">
                <a16:creationId xmlns:a16="http://schemas.microsoft.com/office/drawing/2014/main" id="{44C997B6-6BD0-4C47-923F-5044BA6E4E7F}"/>
              </a:ext>
            </a:extLst>
          </p:cNvPr>
          <p:cNvSpPr txBox="1"/>
          <p:nvPr/>
        </p:nvSpPr>
        <p:spPr>
          <a:xfrm>
            <a:off x="19737653" y="15238498"/>
            <a:ext cx="415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/>
              <a:t>...</a:t>
            </a:r>
            <a:endParaRPr kumimoji="1" lang="zh-CN" altLang="en-US" sz="2400" dirty="0"/>
          </a:p>
        </p:txBody>
      </p:sp>
      <p:sp>
        <p:nvSpPr>
          <p:cNvPr id="304" name="文本框 303">
            <a:extLst>
              <a:ext uri="{FF2B5EF4-FFF2-40B4-BE49-F238E27FC236}">
                <a16:creationId xmlns:a16="http://schemas.microsoft.com/office/drawing/2014/main" id="{FC92C9BA-1994-D349-ABB9-42BA6DE5650C}"/>
              </a:ext>
            </a:extLst>
          </p:cNvPr>
          <p:cNvSpPr txBox="1"/>
          <p:nvPr/>
        </p:nvSpPr>
        <p:spPr>
          <a:xfrm>
            <a:off x="13702638" y="13892222"/>
            <a:ext cx="415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/>
              <a:t>...</a:t>
            </a:r>
            <a:endParaRPr kumimoji="1" lang="zh-CN" altLang="en-US" sz="2400" dirty="0"/>
          </a:p>
        </p:txBody>
      </p:sp>
      <p:sp>
        <p:nvSpPr>
          <p:cNvPr id="305" name="文本框 304">
            <a:extLst>
              <a:ext uri="{FF2B5EF4-FFF2-40B4-BE49-F238E27FC236}">
                <a16:creationId xmlns:a16="http://schemas.microsoft.com/office/drawing/2014/main" id="{A0ED3606-E01B-BB40-9C28-FEB5E43E1E88}"/>
              </a:ext>
            </a:extLst>
          </p:cNvPr>
          <p:cNvSpPr txBox="1"/>
          <p:nvPr/>
        </p:nvSpPr>
        <p:spPr>
          <a:xfrm>
            <a:off x="19657983" y="13892222"/>
            <a:ext cx="415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/>
              <a:t>...</a:t>
            </a:r>
            <a:endParaRPr kumimoji="1" lang="zh-CN" altLang="en-US" sz="2400" dirty="0"/>
          </a:p>
        </p:txBody>
      </p:sp>
      <p:sp>
        <p:nvSpPr>
          <p:cNvPr id="306" name="圆角矩形 305">
            <a:extLst>
              <a:ext uri="{FF2B5EF4-FFF2-40B4-BE49-F238E27FC236}">
                <a16:creationId xmlns:a16="http://schemas.microsoft.com/office/drawing/2014/main" id="{4DD239F0-0162-4D4B-B384-85DF9A3CFBBA}"/>
              </a:ext>
            </a:extLst>
          </p:cNvPr>
          <p:cNvSpPr/>
          <p:nvPr/>
        </p:nvSpPr>
        <p:spPr>
          <a:xfrm>
            <a:off x="6843394" y="11602172"/>
            <a:ext cx="1630281" cy="685319"/>
          </a:xfrm>
          <a:prstGeom prst="round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Normal</a:t>
            </a:r>
          </a:p>
          <a:p>
            <a:pPr algn="ctr"/>
            <a:r>
              <a:rPr kumimoji="1" lang="en-US" altLang="zh-CN" sz="20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R-GCN</a:t>
            </a:r>
            <a:endParaRPr kumimoji="1" lang="zh-CN" altLang="en-US" sz="20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07" name="圆角矩形 306">
            <a:extLst>
              <a:ext uri="{FF2B5EF4-FFF2-40B4-BE49-F238E27FC236}">
                <a16:creationId xmlns:a16="http://schemas.microsoft.com/office/drawing/2014/main" id="{4094977F-48CE-AF4B-A681-72ED559E7876}"/>
              </a:ext>
            </a:extLst>
          </p:cNvPr>
          <p:cNvSpPr/>
          <p:nvPr/>
        </p:nvSpPr>
        <p:spPr>
          <a:xfrm>
            <a:off x="9916113" y="11602172"/>
            <a:ext cx="2405806" cy="685300"/>
          </a:xfrm>
          <a:prstGeom prst="round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Diff-Preserved</a:t>
            </a:r>
          </a:p>
          <a:p>
            <a:pPr algn="ctr"/>
            <a:r>
              <a:rPr kumimoji="1" lang="en-US" altLang="zh-CN" sz="20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R-GCN</a:t>
            </a:r>
            <a:endParaRPr kumimoji="1" lang="zh-CN" altLang="en-US" sz="20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08" name="圆角矩形 307">
            <a:extLst>
              <a:ext uri="{FF2B5EF4-FFF2-40B4-BE49-F238E27FC236}">
                <a16:creationId xmlns:a16="http://schemas.microsoft.com/office/drawing/2014/main" id="{834C94CA-E7EA-F74D-AD3A-33A746B53E55}"/>
              </a:ext>
            </a:extLst>
          </p:cNvPr>
          <p:cNvSpPr/>
          <p:nvPr/>
        </p:nvSpPr>
        <p:spPr>
          <a:xfrm>
            <a:off x="15463908" y="11602172"/>
            <a:ext cx="2405805" cy="685300"/>
          </a:xfrm>
          <a:prstGeom prst="round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Diff-Preserved </a:t>
            </a:r>
          </a:p>
          <a:p>
            <a:pPr algn="ctr"/>
            <a:r>
              <a:rPr kumimoji="1" lang="en-US" altLang="zh-CN" sz="20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R-GCN</a:t>
            </a:r>
            <a:endParaRPr kumimoji="1" lang="zh-CN" altLang="en-US" sz="20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17" name="圆角矩形 316">
            <a:extLst>
              <a:ext uri="{FF2B5EF4-FFF2-40B4-BE49-F238E27FC236}">
                <a16:creationId xmlns:a16="http://schemas.microsoft.com/office/drawing/2014/main" id="{0EFC4B66-3EBD-5642-B13D-9664934E54AA}"/>
              </a:ext>
            </a:extLst>
          </p:cNvPr>
          <p:cNvSpPr/>
          <p:nvPr/>
        </p:nvSpPr>
        <p:spPr>
          <a:xfrm>
            <a:off x="6606581" y="12887001"/>
            <a:ext cx="2107748" cy="2228118"/>
          </a:xfrm>
          <a:prstGeom prst="roundRect">
            <a:avLst>
              <a:gd name="adj" fmla="val 10267"/>
            </a:avLst>
          </a:prstGeom>
          <a:noFill/>
          <a:ln w="254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8" name="圆角矩形 317">
            <a:extLst>
              <a:ext uri="{FF2B5EF4-FFF2-40B4-BE49-F238E27FC236}">
                <a16:creationId xmlns:a16="http://schemas.microsoft.com/office/drawing/2014/main" id="{671FDE18-39B1-CA47-8B3B-40BED40F349E}"/>
              </a:ext>
            </a:extLst>
          </p:cNvPr>
          <p:cNvSpPr/>
          <p:nvPr/>
        </p:nvSpPr>
        <p:spPr>
          <a:xfrm>
            <a:off x="9536459" y="12887001"/>
            <a:ext cx="3165929" cy="2228119"/>
          </a:xfrm>
          <a:prstGeom prst="roundRect">
            <a:avLst>
              <a:gd name="adj" fmla="val 10267"/>
            </a:avLst>
          </a:prstGeom>
          <a:noFill/>
          <a:ln w="254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9" name="圆角矩形 318">
            <a:extLst>
              <a:ext uri="{FF2B5EF4-FFF2-40B4-BE49-F238E27FC236}">
                <a16:creationId xmlns:a16="http://schemas.microsoft.com/office/drawing/2014/main" id="{DAD05DF9-9C5A-1C45-86A7-82F9A15746B3}"/>
              </a:ext>
            </a:extLst>
          </p:cNvPr>
          <p:cNvSpPr/>
          <p:nvPr/>
        </p:nvSpPr>
        <p:spPr>
          <a:xfrm>
            <a:off x="15083848" y="12887001"/>
            <a:ext cx="3165929" cy="2228119"/>
          </a:xfrm>
          <a:prstGeom prst="roundRect">
            <a:avLst>
              <a:gd name="adj" fmla="val 10267"/>
            </a:avLst>
          </a:prstGeom>
          <a:noFill/>
          <a:ln w="254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0" name="圆角矩形 319">
            <a:extLst>
              <a:ext uri="{FF2B5EF4-FFF2-40B4-BE49-F238E27FC236}">
                <a16:creationId xmlns:a16="http://schemas.microsoft.com/office/drawing/2014/main" id="{1E6DBB16-B970-014A-9D9B-05AD03D77ED9}"/>
              </a:ext>
            </a:extLst>
          </p:cNvPr>
          <p:cNvSpPr/>
          <p:nvPr/>
        </p:nvSpPr>
        <p:spPr>
          <a:xfrm>
            <a:off x="20338197" y="12858989"/>
            <a:ext cx="4223825" cy="2253744"/>
          </a:xfrm>
          <a:prstGeom prst="roundRect">
            <a:avLst>
              <a:gd name="adj" fmla="val 10267"/>
            </a:avLst>
          </a:prstGeom>
          <a:noFill/>
          <a:ln w="254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1" name="文本框 320">
                <a:extLst>
                  <a:ext uri="{FF2B5EF4-FFF2-40B4-BE49-F238E27FC236}">
                    <a16:creationId xmlns:a16="http://schemas.microsoft.com/office/drawing/2014/main" id="{1DDC2B41-3F20-C64C-9407-A1090BFFA7D5}"/>
                  </a:ext>
                </a:extLst>
              </p:cNvPr>
              <p:cNvSpPr txBox="1"/>
              <p:nvPr/>
            </p:nvSpPr>
            <p:spPr>
              <a:xfrm>
                <a:off x="6763358" y="12976803"/>
                <a:ext cx="6023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p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321" name="文本框 320">
                <a:extLst>
                  <a:ext uri="{FF2B5EF4-FFF2-40B4-BE49-F238E27FC236}">
                    <a16:creationId xmlns:a16="http://schemas.microsoft.com/office/drawing/2014/main" id="{1DDC2B41-3F20-C64C-9407-A1090BFFA7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3358" y="12976803"/>
                <a:ext cx="602344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6" name="直线箭头连接符 325">
            <a:extLst>
              <a:ext uri="{FF2B5EF4-FFF2-40B4-BE49-F238E27FC236}">
                <a16:creationId xmlns:a16="http://schemas.microsoft.com/office/drawing/2014/main" id="{684CD5A6-C608-544E-95F4-21F893A6AA6F}"/>
              </a:ext>
            </a:extLst>
          </p:cNvPr>
          <p:cNvCxnSpPr>
            <a:cxnSpLocks/>
            <a:stCxn id="317" idx="0"/>
            <a:endCxn id="306" idx="2"/>
          </p:cNvCxnSpPr>
          <p:nvPr/>
        </p:nvCxnSpPr>
        <p:spPr>
          <a:xfrm flipH="1" flipV="1">
            <a:off x="7658535" y="12287491"/>
            <a:ext cx="1921" cy="599511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直线箭头连接符 327">
            <a:extLst>
              <a:ext uri="{FF2B5EF4-FFF2-40B4-BE49-F238E27FC236}">
                <a16:creationId xmlns:a16="http://schemas.microsoft.com/office/drawing/2014/main" id="{E1637777-3D79-7D4E-9CE9-80F0C0948329}"/>
              </a:ext>
            </a:extLst>
          </p:cNvPr>
          <p:cNvCxnSpPr>
            <a:cxnSpLocks/>
            <a:stCxn id="318" idx="0"/>
            <a:endCxn id="307" idx="2"/>
          </p:cNvCxnSpPr>
          <p:nvPr/>
        </p:nvCxnSpPr>
        <p:spPr>
          <a:xfrm flipH="1" flipV="1">
            <a:off x="11119017" y="12287472"/>
            <a:ext cx="407" cy="599528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直线箭头连接符 331">
            <a:extLst>
              <a:ext uri="{FF2B5EF4-FFF2-40B4-BE49-F238E27FC236}">
                <a16:creationId xmlns:a16="http://schemas.microsoft.com/office/drawing/2014/main" id="{35734D2E-436C-0743-B4A4-DAB657039D5A}"/>
              </a:ext>
            </a:extLst>
          </p:cNvPr>
          <p:cNvCxnSpPr>
            <a:cxnSpLocks/>
            <a:stCxn id="319" idx="0"/>
            <a:endCxn id="308" idx="2"/>
          </p:cNvCxnSpPr>
          <p:nvPr/>
        </p:nvCxnSpPr>
        <p:spPr>
          <a:xfrm flipH="1" flipV="1">
            <a:off x="16666810" y="12287472"/>
            <a:ext cx="2" cy="599528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直线箭头连接符 345">
            <a:extLst>
              <a:ext uri="{FF2B5EF4-FFF2-40B4-BE49-F238E27FC236}">
                <a16:creationId xmlns:a16="http://schemas.microsoft.com/office/drawing/2014/main" id="{0C9856FC-FB56-9940-91CE-5EE29C332F7C}"/>
              </a:ext>
            </a:extLst>
          </p:cNvPr>
          <p:cNvCxnSpPr>
            <a:cxnSpLocks/>
            <a:stCxn id="306" idx="3"/>
            <a:endCxn id="307" idx="1"/>
          </p:cNvCxnSpPr>
          <p:nvPr/>
        </p:nvCxnSpPr>
        <p:spPr>
          <a:xfrm flipV="1">
            <a:off x="8473675" y="11944823"/>
            <a:ext cx="1442439" cy="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直线箭头连接符 348">
            <a:extLst>
              <a:ext uri="{FF2B5EF4-FFF2-40B4-BE49-F238E27FC236}">
                <a16:creationId xmlns:a16="http://schemas.microsoft.com/office/drawing/2014/main" id="{7079702F-2F5B-5847-8B5C-13D10FEB0527}"/>
              </a:ext>
            </a:extLst>
          </p:cNvPr>
          <p:cNvCxnSpPr>
            <a:cxnSpLocks/>
            <a:stCxn id="307" idx="3"/>
          </p:cNvCxnSpPr>
          <p:nvPr/>
        </p:nvCxnSpPr>
        <p:spPr>
          <a:xfrm>
            <a:off x="12321919" y="11944822"/>
            <a:ext cx="91849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直线箭头连接符 351">
            <a:extLst>
              <a:ext uri="{FF2B5EF4-FFF2-40B4-BE49-F238E27FC236}">
                <a16:creationId xmlns:a16="http://schemas.microsoft.com/office/drawing/2014/main" id="{097EF316-0646-7845-B322-F6DCDA5AB4DE}"/>
              </a:ext>
            </a:extLst>
          </p:cNvPr>
          <p:cNvCxnSpPr>
            <a:cxnSpLocks/>
            <a:endCxn id="308" idx="1"/>
          </p:cNvCxnSpPr>
          <p:nvPr/>
        </p:nvCxnSpPr>
        <p:spPr>
          <a:xfrm>
            <a:off x="14512501" y="11942592"/>
            <a:ext cx="951407" cy="223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5" name="文本框 354">
            <a:extLst>
              <a:ext uri="{FF2B5EF4-FFF2-40B4-BE49-F238E27FC236}">
                <a16:creationId xmlns:a16="http://schemas.microsoft.com/office/drawing/2014/main" id="{6C5895E6-B9E4-014E-AC40-CD1AF2D97010}"/>
              </a:ext>
            </a:extLst>
          </p:cNvPr>
          <p:cNvSpPr txBox="1"/>
          <p:nvPr/>
        </p:nvSpPr>
        <p:spPr>
          <a:xfrm>
            <a:off x="13653500" y="11662201"/>
            <a:ext cx="3770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/>
              <a:t>...</a:t>
            </a:r>
            <a:endParaRPr kumimoji="1" lang="zh-CN" altLang="en-US" sz="2000" dirty="0"/>
          </a:p>
        </p:txBody>
      </p:sp>
      <p:sp>
        <p:nvSpPr>
          <p:cNvPr id="356" name="矩形 355">
            <a:extLst>
              <a:ext uri="{FF2B5EF4-FFF2-40B4-BE49-F238E27FC236}">
                <a16:creationId xmlns:a16="http://schemas.microsoft.com/office/drawing/2014/main" id="{F937AFA0-23A5-9346-AC6E-C92D3FBADF6C}"/>
              </a:ext>
            </a:extLst>
          </p:cNvPr>
          <p:cNvSpPr/>
          <p:nvPr/>
        </p:nvSpPr>
        <p:spPr>
          <a:xfrm>
            <a:off x="6532393" y="9652126"/>
            <a:ext cx="2257083" cy="143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7" name="矩形 356">
            <a:extLst>
              <a:ext uri="{FF2B5EF4-FFF2-40B4-BE49-F238E27FC236}">
                <a16:creationId xmlns:a16="http://schemas.microsoft.com/office/drawing/2014/main" id="{4539F0B3-759F-F945-93EE-0CAF80C1A8A4}"/>
              </a:ext>
            </a:extLst>
          </p:cNvPr>
          <p:cNvSpPr/>
          <p:nvPr/>
        </p:nvSpPr>
        <p:spPr>
          <a:xfrm>
            <a:off x="6532393" y="9870505"/>
            <a:ext cx="2257083" cy="14320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8" name="矩形 357">
            <a:extLst>
              <a:ext uri="{FF2B5EF4-FFF2-40B4-BE49-F238E27FC236}">
                <a16:creationId xmlns:a16="http://schemas.microsoft.com/office/drawing/2014/main" id="{82BCCB27-D191-5E4B-B958-3F1DC24201A3}"/>
              </a:ext>
            </a:extLst>
          </p:cNvPr>
          <p:cNvSpPr/>
          <p:nvPr/>
        </p:nvSpPr>
        <p:spPr>
          <a:xfrm>
            <a:off x="6532393" y="10093788"/>
            <a:ext cx="2257083" cy="14320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9" name="矩形 358">
            <a:extLst>
              <a:ext uri="{FF2B5EF4-FFF2-40B4-BE49-F238E27FC236}">
                <a16:creationId xmlns:a16="http://schemas.microsoft.com/office/drawing/2014/main" id="{97AC4DF0-388D-C142-96B1-95CCE49F1A08}"/>
              </a:ext>
            </a:extLst>
          </p:cNvPr>
          <p:cNvSpPr/>
          <p:nvPr/>
        </p:nvSpPr>
        <p:spPr>
          <a:xfrm>
            <a:off x="6532393" y="10319169"/>
            <a:ext cx="2257083" cy="1432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0" name="矩形 359">
            <a:extLst>
              <a:ext uri="{FF2B5EF4-FFF2-40B4-BE49-F238E27FC236}">
                <a16:creationId xmlns:a16="http://schemas.microsoft.com/office/drawing/2014/main" id="{E6C38523-F723-3D47-855C-4BCD1F16777A}"/>
              </a:ext>
            </a:extLst>
          </p:cNvPr>
          <p:cNvSpPr/>
          <p:nvPr/>
        </p:nvSpPr>
        <p:spPr>
          <a:xfrm>
            <a:off x="9993123" y="9475275"/>
            <a:ext cx="2257083" cy="13035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1" name="矩形 360">
            <a:extLst>
              <a:ext uri="{FF2B5EF4-FFF2-40B4-BE49-F238E27FC236}">
                <a16:creationId xmlns:a16="http://schemas.microsoft.com/office/drawing/2014/main" id="{0DF34856-EA74-6F4D-8422-63B851BA605E}"/>
              </a:ext>
            </a:extLst>
          </p:cNvPr>
          <p:cNvSpPr/>
          <p:nvPr/>
        </p:nvSpPr>
        <p:spPr>
          <a:xfrm>
            <a:off x="9993123" y="9663837"/>
            <a:ext cx="2257083" cy="13035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2" name="矩形 361">
            <a:extLst>
              <a:ext uri="{FF2B5EF4-FFF2-40B4-BE49-F238E27FC236}">
                <a16:creationId xmlns:a16="http://schemas.microsoft.com/office/drawing/2014/main" id="{57E5BCC7-BDE9-4B40-BB56-CB1684B71E67}"/>
              </a:ext>
            </a:extLst>
          </p:cNvPr>
          <p:cNvSpPr/>
          <p:nvPr/>
        </p:nvSpPr>
        <p:spPr>
          <a:xfrm>
            <a:off x="9998555" y="10244103"/>
            <a:ext cx="2257083" cy="13035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3" name="矩形 362">
            <a:extLst>
              <a:ext uri="{FF2B5EF4-FFF2-40B4-BE49-F238E27FC236}">
                <a16:creationId xmlns:a16="http://schemas.microsoft.com/office/drawing/2014/main" id="{8F1C0239-1252-A646-8080-BA89164F06F1}"/>
              </a:ext>
            </a:extLst>
          </p:cNvPr>
          <p:cNvSpPr/>
          <p:nvPr/>
        </p:nvSpPr>
        <p:spPr>
          <a:xfrm>
            <a:off x="9996622" y="10450233"/>
            <a:ext cx="2257083" cy="13035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4" name="矩形 363">
            <a:extLst>
              <a:ext uri="{FF2B5EF4-FFF2-40B4-BE49-F238E27FC236}">
                <a16:creationId xmlns:a16="http://schemas.microsoft.com/office/drawing/2014/main" id="{72D93970-A177-7E4F-838A-F5FE9BAAEA2E}"/>
              </a:ext>
            </a:extLst>
          </p:cNvPr>
          <p:cNvSpPr/>
          <p:nvPr/>
        </p:nvSpPr>
        <p:spPr>
          <a:xfrm>
            <a:off x="9993122" y="9284854"/>
            <a:ext cx="2257083" cy="13035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5" name="矩形 364">
            <a:extLst>
              <a:ext uri="{FF2B5EF4-FFF2-40B4-BE49-F238E27FC236}">
                <a16:creationId xmlns:a16="http://schemas.microsoft.com/office/drawing/2014/main" id="{FC32E788-EFE9-9942-B373-408C9F15AAB8}"/>
              </a:ext>
            </a:extLst>
          </p:cNvPr>
          <p:cNvSpPr/>
          <p:nvPr/>
        </p:nvSpPr>
        <p:spPr>
          <a:xfrm>
            <a:off x="9996623" y="9851839"/>
            <a:ext cx="2257083" cy="13035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6" name="矩形 365">
            <a:extLst>
              <a:ext uri="{FF2B5EF4-FFF2-40B4-BE49-F238E27FC236}">
                <a16:creationId xmlns:a16="http://schemas.microsoft.com/office/drawing/2014/main" id="{A0C35EF6-5E0B-014E-9869-0FE5025B2DD3}"/>
              </a:ext>
            </a:extLst>
          </p:cNvPr>
          <p:cNvSpPr/>
          <p:nvPr/>
        </p:nvSpPr>
        <p:spPr>
          <a:xfrm>
            <a:off x="9996622" y="10045305"/>
            <a:ext cx="2257083" cy="13035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7" name="矩形 366">
            <a:extLst>
              <a:ext uri="{FF2B5EF4-FFF2-40B4-BE49-F238E27FC236}">
                <a16:creationId xmlns:a16="http://schemas.microsoft.com/office/drawing/2014/main" id="{2BA8A825-5721-CF44-8296-572D0D8743A3}"/>
              </a:ext>
            </a:extLst>
          </p:cNvPr>
          <p:cNvSpPr/>
          <p:nvPr/>
        </p:nvSpPr>
        <p:spPr>
          <a:xfrm>
            <a:off x="9999193" y="10653638"/>
            <a:ext cx="2257083" cy="13035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8" name="矩形 367">
            <a:extLst>
              <a:ext uri="{FF2B5EF4-FFF2-40B4-BE49-F238E27FC236}">
                <a16:creationId xmlns:a16="http://schemas.microsoft.com/office/drawing/2014/main" id="{A28FCDCF-F593-4A4C-A327-5B366DC28020}"/>
              </a:ext>
            </a:extLst>
          </p:cNvPr>
          <p:cNvSpPr/>
          <p:nvPr/>
        </p:nvSpPr>
        <p:spPr>
          <a:xfrm>
            <a:off x="15540889" y="9477550"/>
            <a:ext cx="2257083" cy="12125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9" name="矩形 368">
            <a:extLst>
              <a:ext uri="{FF2B5EF4-FFF2-40B4-BE49-F238E27FC236}">
                <a16:creationId xmlns:a16="http://schemas.microsoft.com/office/drawing/2014/main" id="{90548973-0096-744A-B5F5-F62C869C26CF}"/>
              </a:ext>
            </a:extLst>
          </p:cNvPr>
          <p:cNvSpPr/>
          <p:nvPr/>
        </p:nvSpPr>
        <p:spPr>
          <a:xfrm>
            <a:off x="15540889" y="9646232"/>
            <a:ext cx="2257083" cy="12125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0" name="矩形 369">
            <a:extLst>
              <a:ext uri="{FF2B5EF4-FFF2-40B4-BE49-F238E27FC236}">
                <a16:creationId xmlns:a16="http://schemas.microsoft.com/office/drawing/2014/main" id="{68FFD4B5-BFD6-DB4E-9B64-7C245B3AAE2A}"/>
              </a:ext>
            </a:extLst>
          </p:cNvPr>
          <p:cNvSpPr/>
          <p:nvPr/>
        </p:nvSpPr>
        <p:spPr>
          <a:xfrm>
            <a:off x="15546321" y="10166865"/>
            <a:ext cx="2257083" cy="12125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1" name="矩形 370">
            <a:extLst>
              <a:ext uri="{FF2B5EF4-FFF2-40B4-BE49-F238E27FC236}">
                <a16:creationId xmlns:a16="http://schemas.microsoft.com/office/drawing/2014/main" id="{E32274D7-5692-1245-9364-E69D38CD84C4}"/>
              </a:ext>
            </a:extLst>
          </p:cNvPr>
          <p:cNvSpPr/>
          <p:nvPr/>
        </p:nvSpPr>
        <p:spPr>
          <a:xfrm>
            <a:off x="15544388" y="10343176"/>
            <a:ext cx="2257083" cy="12125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2" name="矩形 371">
            <a:extLst>
              <a:ext uri="{FF2B5EF4-FFF2-40B4-BE49-F238E27FC236}">
                <a16:creationId xmlns:a16="http://schemas.microsoft.com/office/drawing/2014/main" id="{890E3445-F26F-F54D-997A-9CB113463A45}"/>
              </a:ext>
            </a:extLst>
          </p:cNvPr>
          <p:cNvSpPr/>
          <p:nvPr/>
        </p:nvSpPr>
        <p:spPr>
          <a:xfrm>
            <a:off x="15540888" y="9316946"/>
            <a:ext cx="2257083" cy="12125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3" name="矩形 372">
            <a:extLst>
              <a:ext uri="{FF2B5EF4-FFF2-40B4-BE49-F238E27FC236}">
                <a16:creationId xmlns:a16="http://schemas.microsoft.com/office/drawing/2014/main" id="{551B5616-2942-FE44-B85C-1DA4E7E48D40}"/>
              </a:ext>
            </a:extLst>
          </p:cNvPr>
          <p:cNvSpPr/>
          <p:nvPr/>
        </p:nvSpPr>
        <p:spPr>
          <a:xfrm>
            <a:off x="15544389" y="9814358"/>
            <a:ext cx="2257083" cy="12125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4" name="矩形 373">
            <a:extLst>
              <a:ext uri="{FF2B5EF4-FFF2-40B4-BE49-F238E27FC236}">
                <a16:creationId xmlns:a16="http://schemas.microsoft.com/office/drawing/2014/main" id="{BD8F14EA-926D-6C47-8E70-67CC064E6976}"/>
              </a:ext>
            </a:extLst>
          </p:cNvPr>
          <p:cNvSpPr/>
          <p:nvPr/>
        </p:nvSpPr>
        <p:spPr>
          <a:xfrm>
            <a:off x="15544388" y="9987946"/>
            <a:ext cx="2257083" cy="12125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5" name="矩形 374">
            <a:extLst>
              <a:ext uri="{FF2B5EF4-FFF2-40B4-BE49-F238E27FC236}">
                <a16:creationId xmlns:a16="http://schemas.microsoft.com/office/drawing/2014/main" id="{3A2A40EB-6456-6F48-ABF7-8CED2D375662}"/>
              </a:ext>
            </a:extLst>
          </p:cNvPr>
          <p:cNvSpPr/>
          <p:nvPr/>
        </p:nvSpPr>
        <p:spPr>
          <a:xfrm>
            <a:off x="15546959" y="10516764"/>
            <a:ext cx="2257083" cy="12125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6" name="矩形 375">
            <a:extLst>
              <a:ext uri="{FF2B5EF4-FFF2-40B4-BE49-F238E27FC236}">
                <a16:creationId xmlns:a16="http://schemas.microsoft.com/office/drawing/2014/main" id="{B3B2AB5E-F900-8C42-A370-2A9ED7BD9C16}"/>
              </a:ext>
            </a:extLst>
          </p:cNvPr>
          <p:cNvSpPr/>
          <p:nvPr/>
        </p:nvSpPr>
        <p:spPr>
          <a:xfrm>
            <a:off x="15540888" y="9150514"/>
            <a:ext cx="2257083" cy="12125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7" name="矩形 376">
            <a:extLst>
              <a:ext uri="{FF2B5EF4-FFF2-40B4-BE49-F238E27FC236}">
                <a16:creationId xmlns:a16="http://schemas.microsoft.com/office/drawing/2014/main" id="{CCF26490-3452-8348-B9CA-904F50FBD3CB}"/>
              </a:ext>
            </a:extLst>
          </p:cNvPr>
          <p:cNvSpPr/>
          <p:nvPr/>
        </p:nvSpPr>
        <p:spPr>
          <a:xfrm>
            <a:off x="15544388" y="10687305"/>
            <a:ext cx="2257083" cy="12125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78" name="直线箭头连接符 377">
            <a:extLst>
              <a:ext uri="{FF2B5EF4-FFF2-40B4-BE49-F238E27FC236}">
                <a16:creationId xmlns:a16="http://schemas.microsoft.com/office/drawing/2014/main" id="{6CE3FE13-8568-0B42-B49D-6FDD479D4DAB}"/>
              </a:ext>
            </a:extLst>
          </p:cNvPr>
          <p:cNvCxnSpPr>
            <a:cxnSpLocks/>
            <a:stCxn id="306" idx="0"/>
            <a:endCxn id="382" idx="2"/>
          </p:cNvCxnSpPr>
          <p:nvPr/>
        </p:nvCxnSpPr>
        <p:spPr>
          <a:xfrm flipV="1">
            <a:off x="7658534" y="11212039"/>
            <a:ext cx="2188" cy="390132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2" name="圆角矩形 381">
            <a:extLst>
              <a:ext uri="{FF2B5EF4-FFF2-40B4-BE49-F238E27FC236}">
                <a16:creationId xmlns:a16="http://schemas.microsoft.com/office/drawing/2014/main" id="{C181BA32-BF99-AD44-8CEF-991B4B4FFC9C}"/>
              </a:ext>
            </a:extLst>
          </p:cNvPr>
          <p:cNvSpPr/>
          <p:nvPr/>
        </p:nvSpPr>
        <p:spPr>
          <a:xfrm>
            <a:off x="6443299" y="9019483"/>
            <a:ext cx="2434847" cy="2192557"/>
          </a:xfrm>
          <a:prstGeom prst="roundRect">
            <a:avLst>
              <a:gd name="adj" fmla="val 10267"/>
            </a:avLst>
          </a:prstGeom>
          <a:noFill/>
          <a:ln w="254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84" name="圆角矩形 383">
            <a:extLst>
              <a:ext uri="{FF2B5EF4-FFF2-40B4-BE49-F238E27FC236}">
                <a16:creationId xmlns:a16="http://schemas.microsoft.com/office/drawing/2014/main" id="{6593E9B0-25A6-2747-A383-D6B38F1173EE}"/>
              </a:ext>
            </a:extLst>
          </p:cNvPr>
          <p:cNvSpPr/>
          <p:nvPr/>
        </p:nvSpPr>
        <p:spPr>
          <a:xfrm>
            <a:off x="9904239" y="9014440"/>
            <a:ext cx="2434847" cy="2192557"/>
          </a:xfrm>
          <a:prstGeom prst="roundRect">
            <a:avLst>
              <a:gd name="adj" fmla="val 10267"/>
            </a:avLst>
          </a:prstGeom>
          <a:noFill/>
          <a:ln w="254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85" name="直线箭头连接符 384">
            <a:extLst>
              <a:ext uri="{FF2B5EF4-FFF2-40B4-BE49-F238E27FC236}">
                <a16:creationId xmlns:a16="http://schemas.microsoft.com/office/drawing/2014/main" id="{9D337E66-765C-A744-ABC2-F87FAB7CA07D}"/>
              </a:ext>
            </a:extLst>
          </p:cNvPr>
          <p:cNvCxnSpPr>
            <a:cxnSpLocks/>
            <a:stCxn id="307" idx="0"/>
            <a:endCxn id="384" idx="2"/>
          </p:cNvCxnSpPr>
          <p:nvPr/>
        </p:nvCxnSpPr>
        <p:spPr>
          <a:xfrm flipV="1">
            <a:off x="11119016" y="11206996"/>
            <a:ext cx="2646" cy="395176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8" name="圆角矩形 387">
            <a:extLst>
              <a:ext uri="{FF2B5EF4-FFF2-40B4-BE49-F238E27FC236}">
                <a16:creationId xmlns:a16="http://schemas.microsoft.com/office/drawing/2014/main" id="{BB884390-D37F-6840-BEAE-C0C2F7F5E405}"/>
              </a:ext>
            </a:extLst>
          </p:cNvPr>
          <p:cNvSpPr/>
          <p:nvPr/>
        </p:nvSpPr>
        <p:spPr>
          <a:xfrm>
            <a:off x="15449387" y="9014440"/>
            <a:ext cx="2434847" cy="2191357"/>
          </a:xfrm>
          <a:prstGeom prst="roundRect">
            <a:avLst>
              <a:gd name="adj" fmla="val 10267"/>
            </a:avLst>
          </a:prstGeom>
          <a:noFill/>
          <a:ln w="254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91" name="直线箭头连接符 390">
            <a:extLst>
              <a:ext uri="{FF2B5EF4-FFF2-40B4-BE49-F238E27FC236}">
                <a16:creationId xmlns:a16="http://schemas.microsoft.com/office/drawing/2014/main" id="{0ACE9632-6C31-8741-AA00-D20A696A1080}"/>
              </a:ext>
            </a:extLst>
          </p:cNvPr>
          <p:cNvCxnSpPr>
            <a:cxnSpLocks/>
            <a:stCxn id="308" idx="0"/>
            <a:endCxn id="388" idx="2"/>
          </p:cNvCxnSpPr>
          <p:nvPr/>
        </p:nvCxnSpPr>
        <p:spPr>
          <a:xfrm flipV="1">
            <a:off x="16666810" y="11205796"/>
            <a:ext cx="0" cy="396376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9" name="文本框 398">
            <a:extLst>
              <a:ext uri="{FF2B5EF4-FFF2-40B4-BE49-F238E27FC236}">
                <a16:creationId xmlns:a16="http://schemas.microsoft.com/office/drawing/2014/main" id="{E80BCCC5-16BE-BD4D-86A5-281B635A2A93}"/>
              </a:ext>
            </a:extLst>
          </p:cNvPr>
          <p:cNvSpPr txBox="1"/>
          <p:nvPr/>
        </p:nvSpPr>
        <p:spPr>
          <a:xfrm>
            <a:off x="13716354" y="9990566"/>
            <a:ext cx="3770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/>
              <a:t>...</a:t>
            </a:r>
            <a:endParaRPr kumimoji="1" lang="zh-CN" altLang="en-US" sz="2000" dirty="0"/>
          </a:p>
        </p:txBody>
      </p:sp>
      <p:sp>
        <p:nvSpPr>
          <p:cNvPr id="445" name="圆角矩形 444">
            <a:extLst>
              <a:ext uri="{FF2B5EF4-FFF2-40B4-BE49-F238E27FC236}">
                <a16:creationId xmlns:a16="http://schemas.microsoft.com/office/drawing/2014/main" id="{DB363BC9-A27E-A74F-91DB-479B31E6FA54}"/>
              </a:ext>
            </a:extLst>
          </p:cNvPr>
          <p:cNvSpPr/>
          <p:nvPr/>
        </p:nvSpPr>
        <p:spPr>
          <a:xfrm>
            <a:off x="6443299" y="6367617"/>
            <a:ext cx="11481041" cy="2088094"/>
          </a:xfrm>
          <a:prstGeom prst="roundRect">
            <a:avLst>
              <a:gd name="adj" fmla="val 8098"/>
            </a:avLst>
          </a:prstGeom>
          <a:noFill/>
          <a:ln w="254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47" name="矩形 446">
            <a:extLst>
              <a:ext uri="{FF2B5EF4-FFF2-40B4-BE49-F238E27FC236}">
                <a16:creationId xmlns:a16="http://schemas.microsoft.com/office/drawing/2014/main" id="{289AC2B8-BD6C-3140-A4C5-1271B6FB82CB}"/>
              </a:ext>
            </a:extLst>
          </p:cNvPr>
          <p:cNvSpPr/>
          <p:nvPr/>
        </p:nvSpPr>
        <p:spPr>
          <a:xfrm>
            <a:off x="6680145" y="8085620"/>
            <a:ext cx="2257083" cy="12933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49" name="矩形 448">
            <a:extLst>
              <a:ext uri="{FF2B5EF4-FFF2-40B4-BE49-F238E27FC236}">
                <a16:creationId xmlns:a16="http://schemas.microsoft.com/office/drawing/2014/main" id="{D01EF80A-AEC3-1B40-971C-EC507575F59D}"/>
              </a:ext>
            </a:extLst>
          </p:cNvPr>
          <p:cNvSpPr/>
          <p:nvPr/>
        </p:nvSpPr>
        <p:spPr>
          <a:xfrm>
            <a:off x="10017797" y="8082559"/>
            <a:ext cx="2257083" cy="12933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50" name="圆角矩形 449">
            <a:extLst>
              <a:ext uri="{FF2B5EF4-FFF2-40B4-BE49-F238E27FC236}">
                <a16:creationId xmlns:a16="http://schemas.microsoft.com/office/drawing/2014/main" id="{BEE0F0DF-987A-664B-9471-FADD2566899E}"/>
              </a:ext>
            </a:extLst>
          </p:cNvPr>
          <p:cNvSpPr/>
          <p:nvPr/>
        </p:nvSpPr>
        <p:spPr>
          <a:xfrm>
            <a:off x="6580668" y="8004127"/>
            <a:ext cx="11198392" cy="305943"/>
          </a:xfrm>
          <a:prstGeom prst="roundRect">
            <a:avLst>
              <a:gd name="adj" fmla="val 8098"/>
            </a:avLst>
          </a:prstGeom>
          <a:noFill/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51" name="矩形 450">
            <a:extLst>
              <a:ext uri="{FF2B5EF4-FFF2-40B4-BE49-F238E27FC236}">
                <a16:creationId xmlns:a16="http://schemas.microsoft.com/office/drawing/2014/main" id="{53354BE8-51EA-4947-BDD0-73CF4937E1E9}"/>
              </a:ext>
            </a:extLst>
          </p:cNvPr>
          <p:cNvSpPr/>
          <p:nvPr/>
        </p:nvSpPr>
        <p:spPr>
          <a:xfrm>
            <a:off x="15441513" y="8089270"/>
            <a:ext cx="2257083" cy="12933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452" name="直线箭头连接符 451">
            <a:extLst>
              <a:ext uri="{FF2B5EF4-FFF2-40B4-BE49-F238E27FC236}">
                <a16:creationId xmlns:a16="http://schemas.microsoft.com/office/drawing/2014/main" id="{4C3AD5D6-4100-6A46-A598-A107CC6217FB}"/>
              </a:ext>
            </a:extLst>
          </p:cNvPr>
          <p:cNvCxnSpPr>
            <a:cxnSpLocks/>
            <a:stCxn id="447" idx="3"/>
            <a:endCxn id="449" idx="1"/>
          </p:cNvCxnSpPr>
          <p:nvPr/>
        </p:nvCxnSpPr>
        <p:spPr>
          <a:xfrm flipV="1">
            <a:off x="8937228" y="8147226"/>
            <a:ext cx="1080569" cy="3061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5" name="直线箭头连接符 454">
            <a:extLst>
              <a:ext uri="{FF2B5EF4-FFF2-40B4-BE49-F238E27FC236}">
                <a16:creationId xmlns:a16="http://schemas.microsoft.com/office/drawing/2014/main" id="{D91CE017-D1B1-2340-842E-BC2E85DBEFE4}"/>
              </a:ext>
            </a:extLst>
          </p:cNvPr>
          <p:cNvCxnSpPr>
            <a:cxnSpLocks/>
            <a:stCxn id="449" idx="3"/>
          </p:cNvCxnSpPr>
          <p:nvPr/>
        </p:nvCxnSpPr>
        <p:spPr>
          <a:xfrm>
            <a:off x="12274879" y="8147225"/>
            <a:ext cx="1040478" cy="0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8" name="文本框 457">
            <a:extLst>
              <a:ext uri="{FF2B5EF4-FFF2-40B4-BE49-F238E27FC236}">
                <a16:creationId xmlns:a16="http://schemas.microsoft.com/office/drawing/2014/main" id="{3A5FD26F-DE16-AF4B-8730-6C23240CD815}"/>
              </a:ext>
            </a:extLst>
          </p:cNvPr>
          <p:cNvSpPr txBox="1"/>
          <p:nvPr/>
        </p:nvSpPr>
        <p:spPr>
          <a:xfrm>
            <a:off x="13718896" y="7940182"/>
            <a:ext cx="3770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/>
              <a:t>...</a:t>
            </a:r>
            <a:endParaRPr kumimoji="1" lang="zh-CN" altLang="en-US" sz="2000" dirty="0"/>
          </a:p>
        </p:txBody>
      </p:sp>
      <p:cxnSp>
        <p:nvCxnSpPr>
          <p:cNvPr id="459" name="直线箭头连接符 458">
            <a:extLst>
              <a:ext uri="{FF2B5EF4-FFF2-40B4-BE49-F238E27FC236}">
                <a16:creationId xmlns:a16="http://schemas.microsoft.com/office/drawing/2014/main" id="{4DC2BDFA-74A9-2E4F-B081-DC3AFFDE246A}"/>
              </a:ext>
            </a:extLst>
          </p:cNvPr>
          <p:cNvCxnSpPr>
            <a:cxnSpLocks/>
            <a:endCxn id="451" idx="1"/>
          </p:cNvCxnSpPr>
          <p:nvPr/>
        </p:nvCxnSpPr>
        <p:spPr>
          <a:xfrm>
            <a:off x="14385562" y="8153936"/>
            <a:ext cx="1055951" cy="0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1" name="矩形 460">
            <a:extLst>
              <a:ext uri="{FF2B5EF4-FFF2-40B4-BE49-F238E27FC236}">
                <a16:creationId xmlns:a16="http://schemas.microsoft.com/office/drawing/2014/main" id="{5A89543A-D45F-3F48-99E4-6DA716F0015D}"/>
              </a:ext>
            </a:extLst>
          </p:cNvPr>
          <p:cNvSpPr/>
          <p:nvPr/>
        </p:nvSpPr>
        <p:spPr>
          <a:xfrm>
            <a:off x="6682021" y="7696357"/>
            <a:ext cx="2257083" cy="12840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63" name="矩形 462">
            <a:extLst>
              <a:ext uri="{FF2B5EF4-FFF2-40B4-BE49-F238E27FC236}">
                <a16:creationId xmlns:a16="http://schemas.microsoft.com/office/drawing/2014/main" id="{AEB0B02C-6046-CA43-B644-3BC8C0E7C1F1}"/>
              </a:ext>
            </a:extLst>
          </p:cNvPr>
          <p:cNvSpPr/>
          <p:nvPr/>
        </p:nvSpPr>
        <p:spPr>
          <a:xfrm>
            <a:off x="10019673" y="7693296"/>
            <a:ext cx="2257083" cy="12840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64" name="圆角矩形 463">
            <a:extLst>
              <a:ext uri="{FF2B5EF4-FFF2-40B4-BE49-F238E27FC236}">
                <a16:creationId xmlns:a16="http://schemas.microsoft.com/office/drawing/2014/main" id="{F6C98F70-D65D-9148-BC15-F78887AACD2C}"/>
              </a:ext>
            </a:extLst>
          </p:cNvPr>
          <p:cNvSpPr/>
          <p:nvPr/>
        </p:nvSpPr>
        <p:spPr>
          <a:xfrm>
            <a:off x="6580668" y="7614863"/>
            <a:ext cx="11200268" cy="306504"/>
          </a:xfrm>
          <a:prstGeom prst="roundRect">
            <a:avLst>
              <a:gd name="adj" fmla="val 8098"/>
            </a:avLst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65" name="矩形 464">
            <a:extLst>
              <a:ext uri="{FF2B5EF4-FFF2-40B4-BE49-F238E27FC236}">
                <a16:creationId xmlns:a16="http://schemas.microsoft.com/office/drawing/2014/main" id="{F3A58B14-8987-4745-8728-D48004C16BD2}"/>
              </a:ext>
            </a:extLst>
          </p:cNvPr>
          <p:cNvSpPr/>
          <p:nvPr/>
        </p:nvSpPr>
        <p:spPr>
          <a:xfrm>
            <a:off x="15443389" y="7700007"/>
            <a:ext cx="2257083" cy="12840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466" name="直线箭头连接符 465">
            <a:extLst>
              <a:ext uri="{FF2B5EF4-FFF2-40B4-BE49-F238E27FC236}">
                <a16:creationId xmlns:a16="http://schemas.microsoft.com/office/drawing/2014/main" id="{42210548-108D-064E-AAAD-EE3D634932DD}"/>
              </a:ext>
            </a:extLst>
          </p:cNvPr>
          <p:cNvCxnSpPr>
            <a:cxnSpLocks/>
            <a:stCxn id="461" idx="3"/>
            <a:endCxn id="463" idx="1"/>
          </p:cNvCxnSpPr>
          <p:nvPr/>
        </p:nvCxnSpPr>
        <p:spPr>
          <a:xfrm flipV="1">
            <a:off x="8939104" y="7757497"/>
            <a:ext cx="1080569" cy="3061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7" name="直线箭头连接符 466">
            <a:extLst>
              <a:ext uri="{FF2B5EF4-FFF2-40B4-BE49-F238E27FC236}">
                <a16:creationId xmlns:a16="http://schemas.microsoft.com/office/drawing/2014/main" id="{8091BBE2-41BD-E04F-A2E0-616F16A5D009}"/>
              </a:ext>
            </a:extLst>
          </p:cNvPr>
          <p:cNvCxnSpPr>
            <a:cxnSpLocks/>
            <a:stCxn id="463" idx="3"/>
          </p:cNvCxnSpPr>
          <p:nvPr/>
        </p:nvCxnSpPr>
        <p:spPr>
          <a:xfrm>
            <a:off x="12276755" y="7757496"/>
            <a:ext cx="1038602" cy="0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8" name="文本框 467">
            <a:extLst>
              <a:ext uri="{FF2B5EF4-FFF2-40B4-BE49-F238E27FC236}">
                <a16:creationId xmlns:a16="http://schemas.microsoft.com/office/drawing/2014/main" id="{575FF232-06F1-014E-9DFA-0378A561BE7C}"/>
              </a:ext>
            </a:extLst>
          </p:cNvPr>
          <p:cNvSpPr txBox="1"/>
          <p:nvPr/>
        </p:nvSpPr>
        <p:spPr>
          <a:xfrm>
            <a:off x="13720772" y="7550919"/>
            <a:ext cx="3770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/>
              <a:t>...</a:t>
            </a:r>
            <a:endParaRPr kumimoji="1" lang="zh-CN" altLang="en-US" sz="2000" dirty="0"/>
          </a:p>
        </p:txBody>
      </p:sp>
      <p:cxnSp>
        <p:nvCxnSpPr>
          <p:cNvPr id="469" name="直线箭头连接符 468">
            <a:extLst>
              <a:ext uri="{FF2B5EF4-FFF2-40B4-BE49-F238E27FC236}">
                <a16:creationId xmlns:a16="http://schemas.microsoft.com/office/drawing/2014/main" id="{782B678B-6B5C-3346-9561-F7A20FD260E4}"/>
              </a:ext>
            </a:extLst>
          </p:cNvPr>
          <p:cNvCxnSpPr>
            <a:cxnSpLocks/>
            <a:endCxn id="465" idx="1"/>
          </p:cNvCxnSpPr>
          <p:nvPr/>
        </p:nvCxnSpPr>
        <p:spPr>
          <a:xfrm>
            <a:off x="14385562" y="7764207"/>
            <a:ext cx="1057827" cy="0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1" name="矩形 470">
            <a:extLst>
              <a:ext uri="{FF2B5EF4-FFF2-40B4-BE49-F238E27FC236}">
                <a16:creationId xmlns:a16="http://schemas.microsoft.com/office/drawing/2014/main" id="{4E56E4AF-BA55-E340-B2B1-EAE3267D2D30}"/>
              </a:ext>
            </a:extLst>
          </p:cNvPr>
          <p:cNvSpPr/>
          <p:nvPr/>
        </p:nvSpPr>
        <p:spPr>
          <a:xfrm>
            <a:off x="6680145" y="7304040"/>
            <a:ext cx="2257083" cy="13431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73" name="矩形 472">
            <a:extLst>
              <a:ext uri="{FF2B5EF4-FFF2-40B4-BE49-F238E27FC236}">
                <a16:creationId xmlns:a16="http://schemas.microsoft.com/office/drawing/2014/main" id="{916644FF-EC85-BE43-81B6-AAD2B2552831}"/>
              </a:ext>
            </a:extLst>
          </p:cNvPr>
          <p:cNvSpPr/>
          <p:nvPr/>
        </p:nvSpPr>
        <p:spPr>
          <a:xfrm>
            <a:off x="10017797" y="7300979"/>
            <a:ext cx="2257083" cy="13431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74" name="圆角矩形 473">
            <a:extLst>
              <a:ext uri="{FF2B5EF4-FFF2-40B4-BE49-F238E27FC236}">
                <a16:creationId xmlns:a16="http://schemas.microsoft.com/office/drawing/2014/main" id="{F057A41D-5B96-3043-ABC0-78DEF6779787}"/>
              </a:ext>
            </a:extLst>
          </p:cNvPr>
          <p:cNvSpPr/>
          <p:nvPr/>
        </p:nvSpPr>
        <p:spPr>
          <a:xfrm>
            <a:off x="6580668" y="7222546"/>
            <a:ext cx="11198392" cy="309660"/>
          </a:xfrm>
          <a:prstGeom prst="roundRect">
            <a:avLst>
              <a:gd name="adj" fmla="val 8098"/>
            </a:avLst>
          </a:prstGeom>
          <a:noFill/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75" name="矩形 474">
            <a:extLst>
              <a:ext uri="{FF2B5EF4-FFF2-40B4-BE49-F238E27FC236}">
                <a16:creationId xmlns:a16="http://schemas.microsoft.com/office/drawing/2014/main" id="{FA47983D-F888-964B-8806-6ECDFC497530}"/>
              </a:ext>
            </a:extLst>
          </p:cNvPr>
          <p:cNvSpPr/>
          <p:nvPr/>
        </p:nvSpPr>
        <p:spPr>
          <a:xfrm>
            <a:off x="15441513" y="7307690"/>
            <a:ext cx="2257083" cy="13431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476" name="直线箭头连接符 475">
            <a:extLst>
              <a:ext uri="{FF2B5EF4-FFF2-40B4-BE49-F238E27FC236}">
                <a16:creationId xmlns:a16="http://schemas.microsoft.com/office/drawing/2014/main" id="{E9964D71-CED7-7D47-B437-211587E16012}"/>
              </a:ext>
            </a:extLst>
          </p:cNvPr>
          <p:cNvCxnSpPr>
            <a:cxnSpLocks/>
            <a:stCxn id="471" idx="3"/>
            <a:endCxn id="473" idx="1"/>
          </p:cNvCxnSpPr>
          <p:nvPr/>
        </p:nvCxnSpPr>
        <p:spPr>
          <a:xfrm flipV="1">
            <a:off x="8937228" y="7368138"/>
            <a:ext cx="1080569" cy="3061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7" name="直线箭头连接符 476">
            <a:extLst>
              <a:ext uri="{FF2B5EF4-FFF2-40B4-BE49-F238E27FC236}">
                <a16:creationId xmlns:a16="http://schemas.microsoft.com/office/drawing/2014/main" id="{2A89756A-8CD8-F342-8473-D8A2A8B5AF6E}"/>
              </a:ext>
            </a:extLst>
          </p:cNvPr>
          <p:cNvCxnSpPr>
            <a:cxnSpLocks/>
            <a:stCxn id="473" idx="3"/>
          </p:cNvCxnSpPr>
          <p:nvPr/>
        </p:nvCxnSpPr>
        <p:spPr>
          <a:xfrm flipV="1">
            <a:off x="12274879" y="7360137"/>
            <a:ext cx="1040478" cy="8001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8" name="文本框 477">
            <a:extLst>
              <a:ext uri="{FF2B5EF4-FFF2-40B4-BE49-F238E27FC236}">
                <a16:creationId xmlns:a16="http://schemas.microsoft.com/office/drawing/2014/main" id="{9FBDA8D9-DE8A-4642-BA03-AD6B81E18613}"/>
              </a:ext>
            </a:extLst>
          </p:cNvPr>
          <p:cNvSpPr txBox="1"/>
          <p:nvPr/>
        </p:nvSpPr>
        <p:spPr>
          <a:xfrm>
            <a:off x="13718896" y="7158602"/>
            <a:ext cx="3770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/>
              <a:t>...</a:t>
            </a:r>
            <a:endParaRPr kumimoji="1" lang="zh-CN" altLang="en-US" sz="2000" dirty="0"/>
          </a:p>
        </p:txBody>
      </p:sp>
      <p:cxnSp>
        <p:nvCxnSpPr>
          <p:cNvPr id="479" name="直线箭头连接符 478">
            <a:extLst>
              <a:ext uri="{FF2B5EF4-FFF2-40B4-BE49-F238E27FC236}">
                <a16:creationId xmlns:a16="http://schemas.microsoft.com/office/drawing/2014/main" id="{E357971B-33FD-964A-8B08-969E9F7948C2}"/>
              </a:ext>
            </a:extLst>
          </p:cNvPr>
          <p:cNvCxnSpPr>
            <a:cxnSpLocks/>
            <a:endCxn id="475" idx="1"/>
          </p:cNvCxnSpPr>
          <p:nvPr/>
        </p:nvCxnSpPr>
        <p:spPr>
          <a:xfrm>
            <a:off x="14385562" y="7374848"/>
            <a:ext cx="1055951" cy="0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1" name="矩形 480">
            <a:extLst>
              <a:ext uri="{FF2B5EF4-FFF2-40B4-BE49-F238E27FC236}">
                <a16:creationId xmlns:a16="http://schemas.microsoft.com/office/drawing/2014/main" id="{1103FB82-C588-3B40-859B-710049A4487C}"/>
              </a:ext>
            </a:extLst>
          </p:cNvPr>
          <p:cNvSpPr/>
          <p:nvPr/>
        </p:nvSpPr>
        <p:spPr>
          <a:xfrm>
            <a:off x="6680145" y="6920060"/>
            <a:ext cx="2257083" cy="1423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83" name="矩形 482">
            <a:extLst>
              <a:ext uri="{FF2B5EF4-FFF2-40B4-BE49-F238E27FC236}">
                <a16:creationId xmlns:a16="http://schemas.microsoft.com/office/drawing/2014/main" id="{97084727-C0F5-EB45-B490-B17B9CDC3341}"/>
              </a:ext>
            </a:extLst>
          </p:cNvPr>
          <p:cNvSpPr/>
          <p:nvPr/>
        </p:nvSpPr>
        <p:spPr>
          <a:xfrm>
            <a:off x="10017797" y="6916999"/>
            <a:ext cx="2257083" cy="1423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84" name="圆角矩形 483">
            <a:extLst>
              <a:ext uri="{FF2B5EF4-FFF2-40B4-BE49-F238E27FC236}">
                <a16:creationId xmlns:a16="http://schemas.microsoft.com/office/drawing/2014/main" id="{0C355951-0E7D-4F4C-9384-29A4D93F4FFF}"/>
              </a:ext>
            </a:extLst>
          </p:cNvPr>
          <p:cNvSpPr/>
          <p:nvPr/>
        </p:nvSpPr>
        <p:spPr>
          <a:xfrm>
            <a:off x="6580668" y="6838566"/>
            <a:ext cx="11198393" cy="306938"/>
          </a:xfrm>
          <a:prstGeom prst="roundRect">
            <a:avLst>
              <a:gd name="adj" fmla="val 8098"/>
            </a:avLst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85" name="矩形 484">
            <a:extLst>
              <a:ext uri="{FF2B5EF4-FFF2-40B4-BE49-F238E27FC236}">
                <a16:creationId xmlns:a16="http://schemas.microsoft.com/office/drawing/2014/main" id="{00AB85DF-3168-D547-8F8A-01B2EDF4EF5B}"/>
              </a:ext>
            </a:extLst>
          </p:cNvPr>
          <p:cNvSpPr/>
          <p:nvPr/>
        </p:nvSpPr>
        <p:spPr>
          <a:xfrm>
            <a:off x="15441513" y="6923710"/>
            <a:ext cx="2257083" cy="1423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486" name="直线箭头连接符 485">
            <a:extLst>
              <a:ext uri="{FF2B5EF4-FFF2-40B4-BE49-F238E27FC236}">
                <a16:creationId xmlns:a16="http://schemas.microsoft.com/office/drawing/2014/main" id="{56DB7B99-EEAB-7D40-8D2F-DF829B030E7E}"/>
              </a:ext>
            </a:extLst>
          </p:cNvPr>
          <p:cNvCxnSpPr>
            <a:cxnSpLocks/>
            <a:stCxn id="481" idx="3"/>
            <a:endCxn id="483" idx="1"/>
          </p:cNvCxnSpPr>
          <p:nvPr/>
        </p:nvCxnSpPr>
        <p:spPr>
          <a:xfrm flipV="1">
            <a:off x="8937228" y="6988171"/>
            <a:ext cx="1080569" cy="3061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7" name="直线箭头连接符 486">
            <a:extLst>
              <a:ext uri="{FF2B5EF4-FFF2-40B4-BE49-F238E27FC236}">
                <a16:creationId xmlns:a16="http://schemas.microsoft.com/office/drawing/2014/main" id="{C4C0CF12-0EA4-0A49-8EAA-B8AAB77605A8}"/>
              </a:ext>
            </a:extLst>
          </p:cNvPr>
          <p:cNvCxnSpPr>
            <a:cxnSpLocks/>
            <a:stCxn id="483" idx="3"/>
          </p:cNvCxnSpPr>
          <p:nvPr/>
        </p:nvCxnSpPr>
        <p:spPr>
          <a:xfrm>
            <a:off x="12274879" y="6988170"/>
            <a:ext cx="1040478" cy="0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8" name="文本框 487">
            <a:extLst>
              <a:ext uri="{FF2B5EF4-FFF2-40B4-BE49-F238E27FC236}">
                <a16:creationId xmlns:a16="http://schemas.microsoft.com/office/drawing/2014/main" id="{F8D20A02-B9B0-3044-8074-B56894DFD81E}"/>
              </a:ext>
            </a:extLst>
          </p:cNvPr>
          <p:cNvSpPr txBox="1"/>
          <p:nvPr/>
        </p:nvSpPr>
        <p:spPr>
          <a:xfrm>
            <a:off x="13718896" y="6774622"/>
            <a:ext cx="3770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/>
              <a:t>...</a:t>
            </a:r>
            <a:endParaRPr kumimoji="1" lang="zh-CN" altLang="en-US" sz="2000" dirty="0"/>
          </a:p>
        </p:txBody>
      </p:sp>
      <p:cxnSp>
        <p:nvCxnSpPr>
          <p:cNvPr id="489" name="直线箭头连接符 488">
            <a:extLst>
              <a:ext uri="{FF2B5EF4-FFF2-40B4-BE49-F238E27FC236}">
                <a16:creationId xmlns:a16="http://schemas.microsoft.com/office/drawing/2014/main" id="{1D916879-3BDC-B84B-BA0E-36205750E438}"/>
              </a:ext>
            </a:extLst>
          </p:cNvPr>
          <p:cNvCxnSpPr>
            <a:cxnSpLocks/>
            <a:endCxn id="485" idx="1"/>
          </p:cNvCxnSpPr>
          <p:nvPr/>
        </p:nvCxnSpPr>
        <p:spPr>
          <a:xfrm flipV="1">
            <a:off x="14385562" y="6994881"/>
            <a:ext cx="1055951" cy="2666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0" name="直线箭头连接符 489">
            <a:extLst>
              <a:ext uri="{FF2B5EF4-FFF2-40B4-BE49-F238E27FC236}">
                <a16:creationId xmlns:a16="http://schemas.microsoft.com/office/drawing/2014/main" id="{130EF85E-CEDD-DC42-9E22-A6BD2957F1A0}"/>
              </a:ext>
            </a:extLst>
          </p:cNvPr>
          <p:cNvCxnSpPr>
            <a:cxnSpLocks/>
          </p:cNvCxnSpPr>
          <p:nvPr/>
        </p:nvCxnSpPr>
        <p:spPr>
          <a:xfrm flipV="1">
            <a:off x="7660933" y="8458198"/>
            <a:ext cx="4040" cy="541249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1" name="直线箭头连接符 490">
            <a:extLst>
              <a:ext uri="{FF2B5EF4-FFF2-40B4-BE49-F238E27FC236}">
                <a16:creationId xmlns:a16="http://schemas.microsoft.com/office/drawing/2014/main" id="{308F7C61-BAF7-7748-9D16-0FF5423CC051}"/>
              </a:ext>
            </a:extLst>
          </p:cNvPr>
          <p:cNvCxnSpPr>
            <a:cxnSpLocks/>
          </p:cNvCxnSpPr>
          <p:nvPr/>
        </p:nvCxnSpPr>
        <p:spPr>
          <a:xfrm flipH="1" flipV="1">
            <a:off x="11119017" y="8455712"/>
            <a:ext cx="2645" cy="552561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2" name="直线箭头连接符 491">
            <a:extLst>
              <a:ext uri="{FF2B5EF4-FFF2-40B4-BE49-F238E27FC236}">
                <a16:creationId xmlns:a16="http://schemas.microsoft.com/office/drawing/2014/main" id="{921E7792-529D-4449-BFF9-5B6FAF846093}"/>
              </a:ext>
            </a:extLst>
          </p:cNvPr>
          <p:cNvCxnSpPr>
            <a:cxnSpLocks/>
          </p:cNvCxnSpPr>
          <p:nvPr/>
        </p:nvCxnSpPr>
        <p:spPr>
          <a:xfrm flipV="1">
            <a:off x="16666809" y="8472253"/>
            <a:ext cx="0" cy="530133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3" name="椭圆 492">
            <a:extLst>
              <a:ext uri="{FF2B5EF4-FFF2-40B4-BE49-F238E27FC236}">
                <a16:creationId xmlns:a16="http://schemas.microsoft.com/office/drawing/2014/main" id="{2D15F4CA-4D3B-2F46-B76D-D80788BA1D12}"/>
              </a:ext>
            </a:extLst>
          </p:cNvPr>
          <p:cNvSpPr/>
          <p:nvPr/>
        </p:nvSpPr>
        <p:spPr>
          <a:xfrm>
            <a:off x="12339086" y="4826807"/>
            <a:ext cx="340241" cy="34024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</a:t>
            </a:r>
            <a:endParaRPr kumimoji="1"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94" name="椭圆 493">
            <a:extLst>
              <a:ext uri="{FF2B5EF4-FFF2-40B4-BE49-F238E27FC236}">
                <a16:creationId xmlns:a16="http://schemas.microsoft.com/office/drawing/2014/main" id="{AB4DCDE1-AF18-FC4D-8AF0-69126889472C}"/>
              </a:ext>
            </a:extLst>
          </p:cNvPr>
          <p:cNvSpPr/>
          <p:nvPr/>
        </p:nvSpPr>
        <p:spPr>
          <a:xfrm>
            <a:off x="11429429" y="4837439"/>
            <a:ext cx="340241" cy="34024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</a:t>
            </a:r>
            <a:endParaRPr kumimoji="1"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95" name="椭圆 494">
            <a:extLst>
              <a:ext uri="{FF2B5EF4-FFF2-40B4-BE49-F238E27FC236}">
                <a16:creationId xmlns:a16="http://schemas.microsoft.com/office/drawing/2014/main" id="{AE790865-5F85-4343-ACD1-BAFDEE57C3B3}"/>
              </a:ext>
            </a:extLst>
          </p:cNvPr>
          <p:cNvSpPr/>
          <p:nvPr/>
        </p:nvSpPr>
        <p:spPr>
          <a:xfrm>
            <a:off x="12339085" y="5828288"/>
            <a:ext cx="340241" cy="340242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</a:t>
            </a:r>
            <a:endParaRPr kumimoji="1"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96" name="椭圆 495">
            <a:extLst>
              <a:ext uri="{FF2B5EF4-FFF2-40B4-BE49-F238E27FC236}">
                <a16:creationId xmlns:a16="http://schemas.microsoft.com/office/drawing/2014/main" id="{F9A38FF1-748B-014F-8534-25CDE243F801}"/>
              </a:ext>
            </a:extLst>
          </p:cNvPr>
          <p:cNvSpPr/>
          <p:nvPr/>
        </p:nvSpPr>
        <p:spPr>
          <a:xfrm>
            <a:off x="12339085" y="3781942"/>
            <a:ext cx="340241" cy="34024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</a:t>
            </a:r>
            <a:endParaRPr kumimoji="1"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497" name="直线箭头连接符 496">
            <a:extLst>
              <a:ext uri="{FF2B5EF4-FFF2-40B4-BE49-F238E27FC236}">
                <a16:creationId xmlns:a16="http://schemas.microsoft.com/office/drawing/2014/main" id="{EDC90506-F9E3-C04F-8621-EEFC9218C1CA}"/>
              </a:ext>
            </a:extLst>
          </p:cNvPr>
          <p:cNvCxnSpPr>
            <a:stCxn id="493" idx="0"/>
            <a:endCxn id="496" idx="4"/>
          </p:cNvCxnSpPr>
          <p:nvPr/>
        </p:nvCxnSpPr>
        <p:spPr>
          <a:xfrm flipH="1" flipV="1">
            <a:off x="12509206" y="4122185"/>
            <a:ext cx="1" cy="704623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8" name="直线箭头连接符 497">
            <a:extLst>
              <a:ext uri="{FF2B5EF4-FFF2-40B4-BE49-F238E27FC236}">
                <a16:creationId xmlns:a16="http://schemas.microsoft.com/office/drawing/2014/main" id="{C11CC8F7-DB2C-A541-943A-492CC74436E1}"/>
              </a:ext>
            </a:extLst>
          </p:cNvPr>
          <p:cNvCxnSpPr>
            <a:cxnSpLocks/>
            <a:stCxn id="493" idx="2"/>
            <a:endCxn id="494" idx="6"/>
          </p:cNvCxnSpPr>
          <p:nvPr/>
        </p:nvCxnSpPr>
        <p:spPr>
          <a:xfrm flipH="1">
            <a:off x="11769669" y="4996928"/>
            <a:ext cx="569416" cy="10632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9" name="直线箭头连接符 498">
            <a:extLst>
              <a:ext uri="{FF2B5EF4-FFF2-40B4-BE49-F238E27FC236}">
                <a16:creationId xmlns:a16="http://schemas.microsoft.com/office/drawing/2014/main" id="{6161844C-5599-C745-93D4-CE84ADC0EE07}"/>
              </a:ext>
            </a:extLst>
          </p:cNvPr>
          <p:cNvCxnSpPr>
            <a:cxnSpLocks/>
            <a:stCxn id="493" idx="4"/>
            <a:endCxn id="495" idx="0"/>
          </p:cNvCxnSpPr>
          <p:nvPr/>
        </p:nvCxnSpPr>
        <p:spPr>
          <a:xfrm flipH="1">
            <a:off x="12509206" y="5167050"/>
            <a:ext cx="1" cy="661239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0" name="椭圆 499">
            <a:extLst>
              <a:ext uri="{FF2B5EF4-FFF2-40B4-BE49-F238E27FC236}">
                <a16:creationId xmlns:a16="http://schemas.microsoft.com/office/drawing/2014/main" id="{F9100947-3A29-A449-8A1F-16264FC284D3}"/>
              </a:ext>
            </a:extLst>
          </p:cNvPr>
          <p:cNvSpPr/>
          <p:nvPr/>
        </p:nvSpPr>
        <p:spPr>
          <a:xfrm>
            <a:off x="13228620" y="4826807"/>
            <a:ext cx="340241" cy="34024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</a:t>
            </a:r>
            <a:endParaRPr kumimoji="1"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501" name="直线箭头连接符 500">
            <a:extLst>
              <a:ext uri="{FF2B5EF4-FFF2-40B4-BE49-F238E27FC236}">
                <a16:creationId xmlns:a16="http://schemas.microsoft.com/office/drawing/2014/main" id="{049FEBA2-7950-E445-8409-629432F45684}"/>
              </a:ext>
            </a:extLst>
          </p:cNvPr>
          <p:cNvCxnSpPr>
            <a:cxnSpLocks/>
            <a:stCxn id="500" idx="2"/>
            <a:endCxn id="493" idx="6"/>
          </p:cNvCxnSpPr>
          <p:nvPr/>
        </p:nvCxnSpPr>
        <p:spPr>
          <a:xfrm flipH="1">
            <a:off x="12679327" y="4996928"/>
            <a:ext cx="549293" cy="0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6" name="曲线连接符 505">
            <a:extLst>
              <a:ext uri="{FF2B5EF4-FFF2-40B4-BE49-F238E27FC236}">
                <a16:creationId xmlns:a16="http://schemas.microsoft.com/office/drawing/2014/main" id="{616A4223-3AF1-A544-BA22-0A7098E2C34D}"/>
              </a:ext>
            </a:extLst>
          </p:cNvPr>
          <p:cNvCxnSpPr>
            <a:cxnSpLocks/>
            <a:stCxn id="484" idx="3"/>
            <a:endCxn id="778" idx="3"/>
          </p:cNvCxnSpPr>
          <p:nvPr/>
        </p:nvCxnSpPr>
        <p:spPr>
          <a:xfrm flipH="1" flipV="1">
            <a:off x="16664488" y="4719841"/>
            <a:ext cx="1114572" cy="2272194"/>
          </a:xfrm>
          <a:prstGeom prst="curvedConnector3">
            <a:avLst>
              <a:gd name="adj1" fmla="val -21548"/>
            </a:avLst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7" name="曲线连接符 506">
            <a:extLst>
              <a:ext uri="{FF2B5EF4-FFF2-40B4-BE49-F238E27FC236}">
                <a16:creationId xmlns:a16="http://schemas.microsoft.com/office/drawing/2014/main" id="{1944FF3D-0568-D84B-81C5-513EB58063F7}"/>
              </a:ext>
            </a:extLst>
          </p:cNvPr>
          <p:cNvCxnSpPr>
            <a:cxnSpLocks/>
            <a:stCxn id="474" idx="3"/>
            <a:endCxn id="774" idx="3"/>
          </p:cNvCxnSpPr>
          <p:nvPr/>
        </p:nvCxnSpPr>
        <p:spPr>
          <a:xfrm flipH="1" flipV="1">
            <a:off x="16657150" y="4148720"/>
            <a:ext cx="1121910" cy="3228656"/>
          </a:xfrm>
          <a:prstGeom prst="curvedConnector3">
            <a:avLst>
              <a:gd name="adj1" fmla="val -33788"/>
            </a:avLst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1" name="曲线连接符 510">
            <a:extLst>
              <a:ext uri="{FF2B5EF4-FFF2-40B4-BE49-F238E27FC236}">
                <a16:creationId xmlns:a16="http://schemas.microsoft.com/office/drawing/2014/main" id="{08572818-4BC3-0847-A49C-BD01627350A8}"/>
              </a:ext>
            </a:extLst>
          </p:cNvPr>
          <p:cNvCxnSpPr>
            <a:cxnSpLocks/>
            <a:stCxn id="450" idx="3"/>
            <a:endCxn id="783" idx="3"/>
          </p:cNvCxnSpPr>
          <p:nvPr/>
        </p:nvCxnSpPr>
        <p:spPr>
          <a:xfrm flipH="1" flipV="1">
            <a:off x="16666810" y="5323660"/>
            <a:ext cx="1112250" cy="2833439"/>
          </a:xfrm>
          <a:prstGeom prst="curvedConnector3">
            <a:avLst>
              <a:gd name="adj1" fmla="val -28878"/>
            </a:avLst>
          </a:prstGeom>
          <a:ln w="25400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5" name="曲线连接符 514">
            <a:extLst>
              <a:ext uri="{FF2B5EF4-FFF2-40B4-BE49-F238E27FC236}">
                <a16:creationId xmlns:a16="http://schemas.microsoft.com/office/drawing/2014/main" id="{96BA3377-1FC2-3045-8BBD-887693630685}"/>
              </a:ext>
            </a:extLst>
          </p:cNvPr>
          <p:cNvCxnSpPr>
            <a:cxnSpLocks/>
            <a:stCxn id="464" idx="3"/>
            <a:endCxn id="785" idx="3"/>
          </p:cNvCxnSpPr>
          <p:nvPr/>
        </p:nvCxnSpPr>
        <p:spPr>
          <a:xfrm flipH="1" flipV="1">
            <a:off x="16685258" y="5903701"/>
            <a:ext cx="1095679" cy="1864415"/>
          </a:xfrm>
          <a:prstGeom prst="curvedConnector3">
            <a:avLst>
              <a:gd name="adj1" fmla="val -20864"/>
            </a:avLst>
          </a:prstGeom>
          <a:ln w="25400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3" name="文本框 522">
                <a:extLst>
                  <a:ext uri="{FF2B5EF4-FFF2-40B4-BE49-F238E27FC236}">
                    <a16:creationId xmlns:a16="http://schemas.microsoft.com/office/drawing/2014/main" id="{A910A94D-75F8-BB42-9DAE-87A97FF77231}"/>
                  </a:ext>
                </a:extLst>
              </p:cNvPr>
              <p:cNvSpPr txBox="1"/>
              <p:nvPr/>
            </p:nvSpPr>
            <p:spPr>
              <a:xfrm>
                <a:off x="7225714" y="10772653"/>
                <a:ext cx="900503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zh-CN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kumimoji="1" lang="en-US" altLang="zh-CN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zh-CN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sz="2200" dirty="0"/>
              </a:p>
            </p:txBody>
          </p:sp>
        </mc:Choice>
        <mc:Fallback xmlns="">
          <p:sp>
            <p:nvSpPr>
              <p:cNvPr id="523" name="文本框 522">
                <a:extLst>
                  <a:ext uri="{FF2B5EF4-FFF2-40B4-BE49-F238E27FC236}">
                    <a16:creationId xmlns:a16="http://schemas.microsoft.com/office/drawing/2014/main" id="{A910A94D-75F8-BB42-9DAE-87A97FF772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5714" y="10772653"/>
                <a:ext cx="900503" cy="430887"/>
              </a:xfrm>
              <a:prstGeom prst="rect">
                <a:avLst/>
              </a:prstGeom>
              <a:blipFill>
                <a:blip r:embed="rId4"/>
                <a:stretch>
                  <a:fillRect r="-1389" b="-171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4" name="文本框 523">
                <a:extLst>
                  <a:ext uri="{FF2B5EF4-FFF2-40B4-BE49-F238E27FC236}">
                    <a16:creationId xmlns:a16="http://schemas.microsoft.com/office/drawing/2014/main" id="{047728CA-027A-C243-BF3C-764B9F2D7D3C}"/>
                  </a:ext>
                </a:extLst>
              </p:cNvPr>
              <p:cNvSpPr txBox="1"/>
              <p:nvPr/>
            </p:nvSpPr>
            <p:spPr>
              <a:xfrm>
                <a:off x="10686578" y="10749019"/>
                <a:ext cx="907043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zh-CN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kumimoji="1" lang="en-US" altLang="zh-CN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zh-CN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sz="2200" dirty="0"/>
              </a:p>
            </p:txBody>
          </p:sp>
        </mc:Choice>
        <mc:Fallback xmlns="">
          <p:sp>
            <p:nvSpPr>
              <p:cNvPr id="524" name="文本框 523">
                <a:extLst>
                  <a:ext uri="{FF2B5EF4-FFF2-40B4-BE49-F238E27FC236}">
                    <a16:creationId xmlns:a16="http://schemas.microsoft.com/office/drawing/2014/main" id="{047728CA-027A-C243-BF3C-764B9F2D7D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86578" y="10749019"/>
                <a:ext cx="907043" cy="430887"/>
              </a:xfrm>
              <a:prstGeom prst="rect">
                <a:avLst/>
              </a:prstGeom>
              <a:blipFill>
                <a:blip r:embed="rId5"/>
                <a:stretch>
                  <a:fillRect r="-1389" b="-171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5" name="文本框 524">
                <a:extLst>
                  <a:ext uri="{FF2B5EF4-FFF2-40B4-BE49-F238E27FC236}">
                    <a16:creationId xmlns:a16="http://schemas.microsoft.com/office/drawing/2014/main" id="{923FE947-3262-D748-80AC-54C7AA62903B}"/>
                  </a:ext>
                </a:extLst>
              </p:cNvPr>
              <p:cNvSpPr txBox="1"/>
              <p:nvPr/>
            </p:nvSpPr>
            <p:spPr>
              <a:xfrm>
                <a:off x="16179929" y="10772653"/>
                <a:ext cx="931344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zh-CN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kumimoji="1" lang="en-US" altLang="zh-CN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kumimoji="1" lang="en-US" altLang="zh-CN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sz="2200" dirty="0"/>
              </a:p>
            </p:txBody>
          </p:sp>
        </mc:Choice>
        <mc:Fallback xmlns="">
          <p:sp>
            <p:nvSpPr>
              <p:cNvPr id="525" name="文本框 524">
                <a:extLst>
                  <a:ext uri="{FF2B5EF4-FFF2-40B4-BE49-F238E27FC236}">
                    <a16:creationId xmlns:a16="http://schemas.microsoft.com/office/drawing/2014/main" id="{923FE947-3262-D748-80AC-54C7AA6290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79929" y="10772653"/>
                <a:ext cx="931344" cy="430887"/>
              </a:xfrm>
              <a:prstGeom prst="rect">
                <a:avLst/>
              </a:prstGeom>
              <a:blipFill>
                <a:blip r:embed="rId6"/>
                <a:stretch>
                  <a:fillRect b="-171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7" name="文本框 526">
                <a:extLst>
                  <a:ext uri="{FF2B5EF4-FFF2-40B4-BE49-F238E27FC236}">
                    <a16:creationId xmlns:a16="http://schemas.microsoft.com/office/drawing/2014/main" id="{CE03AA15-790F-B54C-A0F9-AE6ED6A0059B}"/>
                  </a:ext>
                </a:extLst>
              </p:cNvPr>
              <p:cNvSpPr txBox="1"/>
              <p:nvPr/>
            </p:nvSpPr>
            <p:spPr>
              <a:xfrm>
                <a:off x="16742233" y="3750271"/>
                <a:ext cx="111697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p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527" name="文本框 526">
                <a:extLst>
                  <a:ext uri="{FF2B5EF4-FFF2-40B4-BE49-F238E27FC236}">
                    <a16:creationId xmlns:a16="http://schemas.microsoft.com/office/drawing/2014/main" id="{CE03AA15-790F-B54C-A0F9-AE6ED6A005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42233" y="3750271"/>
                <a:ext cx="1116972" cy="461665"/>
              </a:xfrm>
              <a:prstGeom prst="rect">
                <a:avLst/>
              </a:prstGeom>
              <a:blipFill>
                <a:blip r:embed="rId7"/>
                <a:stretch>
                  <a:fillRect r="-1124" b="-162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0" name="圆角矩形 529">
            <a:extLst>
              <a:ext uri="{FF2B5EF4-FFF2-40B4-BE49-F238E27FC236}">
                <a16:creationId xmlns:a16="http://schemas.microsoft.com/office/drawing/2014/main" id="{08B3F51C-79FC-7A4D-B8E2-A03CD01BDC63}"/>
              </a:ext>
            </a:extLst>
          </p:cNvPr>
          <p:cNvSpPr/>
          <p:nvPr/>
        </p:nvSpPr>
        <p:spPr>
          <a:xfrm>
            <a:off x="7511775" y="4531361"/>
            <a:ext cx="2434847" cy="1056817"/>
          </a:xfrm>
          <a:prstGeom prst="roundRect">
            <a:avLst>
              <a:gd name="adj" fmla="val 8098"/>
            </a:avLst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2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Influence</a:t>
            </a:r>
          </a:p>
          <a:p>
            <a:pPr algn="ctr"/>
            <a:r>
              <a:rPr kumimoji="1" lang="en-US" altLang="zh-CN" sz="22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Aggregate</a:t>
            </a:r>
          </a:p>
        </p:txBody>
      </p:sp>
      <p:cxnSp>
        <p:nvCxnSpPr>
          <p:cNvPr id="531" name="曲线连接符 530">
            <a:extLst>
              <a:ext uri="{FF2B5EF4-FFF2-40B4-BE49-F238E27FC236}">
                <a16:creationId xmlns:a16="http://schemas.microsoft.com/office/drawing/2014/main" id="{F13BED1E-BA14-9948-8E3A-90319AA5A002}"/>
              </a:ext>
            </a:extLst>
          </p:cNvPr>
          <p:cNvCxnSpPr>
            <a:cxnSpLocks/>
            <a:stCxn id="496" idx="2"/>
          </p:cNvCxnSpPr>
          <p:nvPr/>
        </p:nvCxnSpPr>
        <p:spPr>
          <a:xfrm rot="10800000" flipV="1">
            <a:off x="9948742" y="3952063"/>
            <a:ext cx="2390342" cy="652305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4" name="曲线连接符 533">
            <a:extLst>
              <a:ext uri="{FF2B5EF4-FFF2-40B4-BE49-F238E27FC236}">
                <a16:creationId xmlns:a16="http://schemas.microsoft.com/office/drawing/2014/main" id="{73306D37-BABF-184E-8A93-C60806446EA6}"/>
              </a:ext>
            </a:extLst>
          </p:cNvPr>
          <p:cNvCxnSpPr>
            <a:cxnSpLocks/>
            <a:stCxn id="500" idx="0"/>
          </p:cNvCxnSpPr>
          <p:nvPr/>
        </p:nvCxnSpPr>
        <p:spPr>
          <a:xfrm rot="16200000" flipH="1" flipV="1">
            <a:off x="11631212" y="3136245"/>
            <a:ext cx="76966" cy="3458090"/>
          </a:xfrm>
          <a:prstGeom prst="curvedConnector4">
            <a:avLst>
              <a:gd name="adj1" fmla="val -422072"/>
              <a:gd name="adj2" fmla="val 54687"/>
            </a:avLst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8" name="曲线连接符 537">
            <a:extLst>
              <a:ext uri="{FF2B5EF4-FFF2-40B4-BE49-F238E27FC236}">
                <a16:creationId xmlns:a16="http://schemas.microsoft.com/office/drawing/2014/main" id="{E02A2AA2-3E31-1849-AB99-53F4DB5210D5}"/>
              </a:ext>
            </a:extLst>
          </p:cNvPr>
          <p:cNvCxnSpPr>
            <a:cxnSpLocks/>
            <a:stCxn id="495" idx="2"/>
          </p:cNvCxnSpPr>
          <p:nvPr/>
        </p:nvCxnSpPr>
        <p:spPr>
          <a:xfrm rot="10800000">
            <a:off x="9956834" y="5510678"/>
            <a:ext cx="2382250" cy="487733"/>
          </a:xfrm>
          <a:prstGeom prst="curvedConnector3">
            <a:avLst>
              <a:gd name="adj1" fmla="val 50000"/>
            </a:avLst>
          </a:prstGeom>
          <a:ln w="25400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1" name="曲线连接符 540">
            <a:extLst>
              <a:ext uri="{FF2B5EF4-FFF2-40B4-BE49-F238E27FC236}">
                <a16:creationId xmlns:a16="http://schemas.microsoft.com/office/drawing/2014/main" id="{93C66B08-1859-564E-B7C6-0F9517368590}"/>
              </a:ext>
            </a:extLst>
          </p:cNvPr>
          <p:cNvCxnSpPr>
            <a:cxnSpLocks/>
            <a:stCxn id="494" idx="2"/>
          </p:cNvCxnSpPr>
          <p:nvPr/>
        </p:nvCxnSpPr>
        <p:spPr>
          <a:xfrm rot="10800000" flipV="1">
            <a:off x="9948742" y="5007560"/>
            <a:ext cx="1480686" cy="187527"/>
          </a:xfrm>
          <a:prstGeom prst="curvedConnector3">
            <a:avLst>
              <a:gd name="adj1" fmla="val 50000"/>
            </a:avLst>
          </a:prstGeom>
          <a:ln w="25400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9" name="圆角矩形 588">
            <a:extLst>
              <a:ext uri="{FF2B5EF4-FFF2-40B4-BE49-F238E27FC236}">
                <a16:creationId xmlns:a16="http://schemas.microsoft.com/office/drawing/2014/main" id="{F87D2FAD-41C0-2D4B-A2A3-1D0360D32DCF}"/>
              </a:ext>
            </a:extLst>
          </p:cNvPr>
          <p:cNvSpPr/>
          <p:nvPr/>
        </p:nvSpPr>
        <p:spPr>
          <a:xfrm>
            <a:off x="18249777" y="3113699"/>
            <a:ext cx="6478715" cy="9384655"/>
          </a:xfrm>
          <a:prstGeom prst="roundRect">
            <a:avLst>
              <a:gd name="adj" fmla="val 2919"/>
            </a:avLst>
          </a:prstGeom>
          <a:solidFill>
            <a:schemeClr val="bg1">
              <a:lumMod val="95000"/>
            </a:schemeClr>
          </a:solidFill>
          <a:ln w="254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 dirty="0"/>
          </a:p>
        </p:txBody>
      </p:sp>
      <p:sp>
        <p:nvSpPr>
          <p:cNvPr id="592" name="圆角矩形 591">
            <a:extLst>
              <a:ext uri="{FF2B5EF4-FFF2-40B4-BE49-F238E27FC236}">
                <a16:creationId xmlns:a16="http://schemas.microsoft.com/office/drawing/2014/main" id="{AC5E9BCB-6AEB-6443-8DCD-A93DE1F21CB8}"/>
              </a:ext>
            </a:extLst>
          </p:cNvPr>
          <p:cNvSpPr/>
          <p:nvPr/>
        </p:nvSpPr>
        <p:spPr>
          <a:xfrm>
            <a:off x="18711234" y="5087321"/>
            <a:ext cx="1166484" cy="712194"/>
          </a:xfrm>
          <a:prstGeom prst="round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MLP1</a:t>
            </a:r>
            <a:endParaRPr kumimoji="1" lang="zh-CN" altLang="en-US" sz="20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93" name="圆角矩形 592">
            <a:extLst>
              <a:ext uri="{FF2B5EF4-FFF2-40B4-BE49-F238E27FC236}">
                <a16:creationId xmlns:a16="http://schemas.microsoft.com/office/drawing/2014/main" id="{243B9B5B-A6D8-CA4E-8B51-5A48FEA79D35}"/>
              </a:ext>
            </a:extLst>
          </p:cNvPr>
          <p:cNvSpPr/>
          <p:nvPr/>
        </p:nvSpPr>
        <p:spPr>
          <a:xfrm>
            <a:off x="20003745" y="5085718"/>
            <a:ext cx="1166484" cy="712194"/>
          </a:xfrm>
          <a:prstGeom prst="round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MLP2</a:t>
            </a:r>
            <a:endParaRPr kumimoji="1" lang="zh-CN" altLang="en-US" sz="20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94" name="圆角矩形 593">
            <a:extLst>
              <a:ext uri="{FF2B5EF4-FFF2-40B4-BE49-F238E27FC236}">
                <a16:creationId xmlns:a16="http://schemas.microsoft.com/office/drawing/2014/main" id="{3E79E2D0-ADE2-6E44-AF94-1733E61B2FE3}"/>
              </a:ext>
            </a:extLst>
          </p:cNvPr>
          <p:cNvSpPr/>
          <p:nvPr/>
        </p:nvSpPr>
        <p:spPr>
          <a:xfrm>
            <a:off x="21285990" y="5080091"/>
            <a:ext cx="1166484" cy="712194"/>
          </a:xfrm>
          <a:prstGeom prst="round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MLP3</a:t>
            </a:r>
            <a:endParaRPr kumimoji="1" lang="zh-CN" altLang="en-US" sz="20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95" name="圆角矩形 594">
            <a:extLst>
              <a:ext uri="{FF2B5EF4-FFF2-40B4-BE49-F238E27FC236}">
                <a16:creationId xmlns:a16="http://schemas.microsoft.com/office/drawing/2014/main" id="{04C30A90-07D1-A14C-B782-897DE63EB2FB}"/>
              </a:ext>
            </a:extLst>
          </p:cNvPr>
          <p:cNvSpPr/>
          <p:nvPr/>
        </p:nvSpPr>
        <p:spPr>
          <a:xfrm>
            <a:off x="22555225" y="5077519"/>
            <a:ext cx="1166484" cy="712194"/>
          </a:xfrm>
          <a:prstGeom prst="round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MLP4</a:t>
            </a:r>
            <a:endParaRPr kumimoji="1" lang="zh-CN" altLang="en-US" sz="20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597" name="肘形连接符 596">
            <a:extLst>
              <a:ext uri="{FF2B5EF4-FFF2-40B4-BE49-F238E27FC236}">
                <a16:creationId xmlns:a16="http://schemas.microsoft.com/office/drawing/2014/main" id="{033456D3-E51A-2E4B-966F-0CD29DAEBB14}"/>
              </a:ext>
            </a:extLst>
          </p:cNvPr>
          <p:cNvCxnSpPr>
            <a:cxnSpLocks/>
            <a:stCxn id="530" idx="1"/>
            <a:endCxn id="599" idx="0"/>
          </p:cNvCxnSpPr>
          <p:nvPr/>
        </p:nvCxnSpPr>
        <p:spPr>
          <a:xfrm rot="10800000" flipH="1">
            <a:off x="7511774" y="3649672"/>
            <a:ext cx="13714107" cy="1410099"/>
          </a:xfrm>
          <a:prstGeom prst="bentConnector4">
            <a:avLst>
              <a:gd name="adj1" fmla="val -1667"/>
              <a:gd name="adj2" fmla="val 120265"/>
            </a:avLst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8" name="圆角矩形 597">
            <a:extLst>
              <a:ext uri="{FF2B5EF4-FFF2-40B4-BE49-F238E27FC236}">
                <a16:creationId xmlns:a16="http://schemas.microsoft.com/office/drawing/2014/main" id="{D79FE7F8-86B9-3943-9E09-B4B629B36032}"/>
              </a:ext>
            </a:extLst>
          </p:cNvPr>
          <p:cNvSpPr/>
          <p:nvPr/>
        </p:nvSpPr>
        <p:spPr>
          <a:xfrm>
            <a:off x="18736050" y="7349162"/>
            <a:ext cx="5263120" cy="574278"/>
          </a:xfrm>
          <a:prstGeom prst="round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Generalized Logistic Function</a:t>
            </a:r>
            <a:endParaRPr kumimoji="1" lang="zh-CN" altLang="en-US" sz="20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99" name="圆角矩形 598">
            <a:extLst>
              <a:ext uri="{FF2B5EF4-FFF2-40B4-BE49-F238E27FC236}">
                <a16:creationId xmlns:a16="http://schemas.microsoft.com/office/drawing/2014/main" id="{336F6B12-7B86-6943-ACFB-454CC5CC562D}"/>
              </a:ext>
            </a:extLst>
          </p:cNvPr>
          <p:cNvSpPr/>
          <p:nvPr/>
        </p:nvSpPr>
        <p:spPr>
          <a:xfrm>
            <a:off x="20068060" y="3649671"/>
            <a:ext cx="2315642" cy="571739"/>
          </a:xfrm>
          <a:prstGeom prst="round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MLP</a:t>
            </a:r>
            <a:endParaRPr kumimoji="1" lang="zh-CN" altLang="en-US" sz="20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603" name="肘形连接符 602">
            <a:extLst>
              <a:ext uri="{FF2B5EF4-FFF2-40B4-BE49-F238E27FC236}">
                <a16:creationId xmlns:a16="http://schemas.microsoft.com/office/drawing/2014/main" id="{78AA1031-B51F-7D48-BFC0-1A535A4382ED}"/>
              </a:ext>
            </a:extLst>
          </p:cNvPr>
          <p:cNvCxnSpPr>
            <a:cxnSpLocks/>
            <a:stCxn id="599" idx="2"/>
            <a:endCxn id="592" idx="0"/>
          </p:cNvCxnSpPr>
          <p:nvPr/>
        </p:nvCxnSpPr>
        <p:spPr>
          <a:xfrm rot="5400000">
            <a:off x="19827223" y="3688664"/>
            <a:ext cx="865912" cy="1931405"/>
          </a:xfrm>
          <a:prstGeom prst="bentConnector3">
            <a:avLst>
              <a:gd name="adj1" fmla="val 50000"/>
            </a:avLst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6" name="肘形连接符 605">
            <a:extLst>
              <a:ext uri="{FF2B5EF4-FFF2-40B4-BE49-F238E27FC236}">
                <a16:creationId xmlns:a16="http://schemas.microsoft.com/office/drawing/2014/main" id="{F7D81488-389C-1441-9D80-60F02FEF3C95}"/>
              </a:ext>
            </a:extLst>
          </p:cNvPr>
          <p:cNvCxnSpPr>
            <a:cxnSpLocks/>
            <a:stCxn id="599" idx="2"/>
            <a:endCxn id="593" idx="0"/>
          </p:cNvCxnSpPr>
          <p:nvPr/>
        </p:nvCxnSpPr>
        <p:spPr>
          <a:xfrm rot="5400000">
            <a:off x="20474281" y="4334116"/>
            <a:ext cx="864309" cy="638894"/>
          </a:xfrm>
          <a:prstGeom prst="bentConnector3">
            <a:avLst>
              <a:gd name="adj1" fmla="val 50000"/>
            </a:avLst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9" name="肘形连接符 608">
            <a:extLst>
              <a:ext uri="{FF2B5EF4-FFF2-40B4-BE49-F238E27FC236}">
                <a16:creationId xmlns:a16="http://schemas.microsoft.com/office/drawing/2014/main" id="{E5B6B55A-D0FF-3544-9668-1328EBC31442}"/>
              </a:ext>
            </a:extLst>
          </p:cNvPr>
          <p:cNvCxnSpPr>
            <a:cxnSpLocks/>
            <a:stCxn id="599" idx="2"/>
            <a:endCxn id="594" idx="0"/>
          </p:cNvCxnSpPr>
          <p:nvPr/>
        </p:nvCxnSpPr>
        <p:spPr>
          <a:xfrm rot="16200000" flipH="1">
            <a:off x="21118215" y="4329075"/>
            <a:ext cx="858682" cy="643351"/>
          </a:xfrm>
          <a:prstGeom prst="bentConnector3">
            <a:avLst>
              <a:gd name="adj1" fmla="val 50000"/>
            </a:avLst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2" name="肘形连接符 611">
            <a:extLst>
              <a:ext uri="{FF2B5EF4-FFF2-40B4-BE49-F238E27FC236}">
                <a16:creationId xmlns:a16="http://schemas.microsoft.com/office/drawing/2014/main" id="{F9E3D076-7595-6F4C-8504-92941C9499DE}"/>
              </a:ext>
            </a:extLst>
          </p:cNvPr>
          <p:cNvCxnSpPr>
            <a:cxnSpLocks/>
            <a:stCxn id="599" idx="2"/>
            <a:endCxn id="595" idx="0"/>
          </p:cNvCxnSpPr>
          <p:nvPr/>
        </p:nvCxnSpPr>
        <p:spPr>
          <a:xfrm rot="16200000" flipH="1">
            <a:off x="21754119" y="3693171"/>
            <a:ext cx="856110" cy="1912586"/>
          </a:xfrm>
          <a:prstGeom prst="bentConnector3">
            <a:avLst>
              <a:gd name="adj1" fmla="val 50000"/>
            </a:avLst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5" name="圆角矩形 614">
                <a:extLst>
                  <a:ext uri="{FF2B5EF4-FFF2-40B4-BE49-F238E27FC236}">
                    <a16:creationId xmlns:a16="http://schemas.microsoft.com/office/drawing/2014/main" id="{B47D24B8-C39E-0240-ADE1-09EEC9ABB189}"/>
                  </a:ext>
                </a:extLst>
              </p:cNvPr>
              <p:cNvSpPr/>
              <p:nvPr/>
            </p:nvSpPr>
            <p:spPr>
              <a:xfrm>
                <a:off x="18936918" y="6303766"/>
                <a:ext cx="715117" cy="603001"/>
              </a:xfrm>
              <a:prstGeom prst="roundRect">
                <a:avLst/>
              </a:prstGeom>
              <a:noFill/>
              <a:ln w="254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kumimoji="1"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zh-CN" altLang="en-US" sz="240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615" name="圆角矩形 614">
                <a:extLst>
                  <a:ext uri="{FF2B5EF4-FFF2-40B4-BE49-F238E27FC236}">
                    <a16:creationId xmlns:a16="http://schemas.microsoft.com/office/drawing/2014/main" id="{B47D24B8-C39E-0240-ADE1-09EEC9ABB1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36918" y="6303766"/>
                <a:ext cx="715117" cy="603001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 w="254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7" name="圆角矩形 616">
                <a:extLst>
                  <a:ext uri="{FF2B5EF4-FFF2-40B4-BE49-F238E27FC236}">
                    <a16:creationId xmlns:a16="http://schemas.microsoft.com/office/drawing/2014/main" id="{B1F6E407-4D73-7C4C-8326-C8C0DA3DF35C}"/>
                  </a:ext>
                </a:extLst>
              </p:cNvPr>
              <p:cNvSpPr/>
              <p:nvPr/>
            </p:nvSpPr>
            <p:spPr>
              <a:xfrm>
                <a:off x="20225026" y="6314651"/>
                <a:ext cx="715117" cy="603001"/>
              </a:xfrm>
              <a:prstGeom prst="roundRect">
                <a:avLst/>
              </a:prstGeom>
              <a:noFill/>
              <a:ln w="254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kumimoji="1"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zh-CN" altLang="en-US" sz="240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617" name="圆角矩形 616">
                <a:extLst>
                  <a:ext uri="{FF2B5EF4-FFF2-40B4-BE49-F238E27FC236}">
                    <a16:creationId xmlns:a16="http://schemas.microsoft.com/office/drawing/2014/main" id="{B1F6E407-4D73-7C4C-8326-C8C0DA3DF3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25026" y="6314651"/>
                <a:ext cx="715117" cy="603001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 w="254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8" name="圆角矩形 617">
                <a:extLst>
                  <a:ext uri="{FF2B5EF4-FFF2-40B4-BE49-F238E27FC236}">
                    <a16:creationId xmlns:a16="http://schemas.microsoft.com/office/drawing/2014/main" id="{F831156E-4ACD-2F4D-9B23-DD15AAC9D300}"/>
                  </a:ext>
                </a:extLst>
              </p:cNvPr>
              <p:cNvSpPr/>
              <p:nvPr/>
            </p:nvSpPr>
            <p:spPr>
              <a:xfrm>
                <a:off x="21513160" y="6314651"/>
                <a:ext cx="715117" cy="603001"/>
              </a:xfrm>
              <a:prstGeom prst="roundRect">
                <a:avLst/>
              </a:prstGeom>
              <a:noFill/>
              <a:ln w="254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kumimoji="1"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zh-CN" altLang="en-US" sz="240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618" name="圆角矩形 617">
                <a:extLst>
                  <a:ext uri="{FF2B5EF4-FFF2-40B4-BE49-F238E27FC236}">
                    <a16:creationId xmlns:a16="http://schemas.microsoft.com/office/drawing/2014/main" id="{F831156E-4ACD-2F4D-9B23-DD15AAC9D3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13160" y="6314651"/>
                <a:ext cx="715117" cy="603001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 w="254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9" name="圆角矩形 618">
                <a:extLst>
                  <a:ext uri="{FF2B5EF4-FFF2-40B4-BE49-F238E27FC236}">
                    <a16:creationId xmlns:a16="http://schemas.microsoft.com/office/drawing/2014/main" id="{FFC7E9B1-1633-D14B-B06D-5DF3E3E3EF67}"/>
                  </a:ext>
                </a:extLst>
              </p:cNvPr>
              <p:cNvSpPr/>
              <p:nvPr/>
            </p:nvSpPr>
            <p:spPr>
              <a:xfrm>
                <a:off x="22782645" y="6314651"/>
                <a:ext cx="715117" cy="603001"/>
              </a:xfrm>
              <a:prstGeom prst="roundRect">
                <a:avLst/>
              </a:prstGeom>
              <a:noFill/>
              <a:ln w="254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zh-CN" alt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Microsoft YaHei" panose="020B0503020204020204" pitchFamily="34" charset="-122"/>
                        </a:rPr>
                        <m:t>𝜉</m:t>
                      </m:r>
                    </m:oMath>
                  </m:oMathPara>
                </a14:m>
                <a:endParaRPr kumimoji="1" lang="zh-CN" altLang="en-US" sz="240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619" name="圆角矩形 618">
                <a:extLst>
                  <a:ext uri="{FF2B5EF4-FFF2-40B4-BE49-F238E27FC236}">
                    <a16:creationId xmlns:a16="http://schemas.microsoft.com/office/drawing/2014/main" id="{FFC7E9B1-1633-D14B-B06D-5DF3E3E3EF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82645" y="6314651"/>
                <a:ext cx="715117" cy="603001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 w="254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0" name="文本框 619">
            <a:extLst>
              <a:ext uri="{FF2B5EF4-FFF2-40B4-BE49-F238E27FC236}">
                <a16:creationId xmlns:a16="http://schemas.microsoft.com/office/drawing/2014/main" id="{A7793BC0-787E-3C4C-AB06-804C2A0546E4}"/>
              </a:ext>
            </a:extLst>
          </p:cNvPr>
          <p:cNvSpPr txBox="1"/>
          <p:nvPr/>
        </p:nvSpPr>
        <p:spPr>
          <a:xfrm>
            <a:off x="6519240" y="6373854"/>
            <a:ext cx="30342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/>
              <a:t>Bi-LSTMs for each type</a:t>
            </a:r>
            <a:endParaRPr kumimoji="1" lang="zh-CN" altLang="en-US" sz="2400" dirty="0"/>
          </a:p>
        </p:txBody>
      </p:sp>
      <p:cxnSp>
        <p:nvCxnSpPr>
          <p:cNvPr id="625" name="直线箭头连接符 624">
            <a:extLst>
              <a:ext uri="{FF2B5EF4-FFF2-40B4-BE49-F238E27FC236}">
                <a16:creationId xmlns:a16="http://schemas.microsoft.com/office/drawing/2014/main" id="{43DE253B-A1DF-D14D-B087-6EC9BBD63830}"/>
              </a:ext>
            </a:extLst>
          </p:cNvPr>
          <p:cNvCxnSpPr>
            <a:cxnSpLocks/>
            <a:stCxn id="592" idx="2"/>
            <a:endCxn id="615" idx="0"/>
          </p:cNvCxnSpPr>
          <p:nvPr/>
        </p:nvCxnSpPr>
        <p:spPr>
          <a:xfrm>
            <a:off x="19294476" y="5799515"/>
            <a:ext cx="0" cy="504250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8" name="直线箭头连接符 627">
            <a:extLst>
              <a:ext uri="{FF2B5EF4-FFF2-40B4-BE49-F238E27FC236}">
                <a16:creationId xmlns:a16="http://schemas.microsoft.com/office/drawing/2014/main" id="{9D9B7E46-D055-0042-BAC5-5AD9A0AA2313}"/>
              </a:ext>
            </a:extLst>
          </p:cNvPr>
          <p:cNvCxnSpPr>
            <a:cxnSpLocks/>
            <a:stCxn id="593" idx="2"/>
            <a:endCxn id="617" idx="0"/>
          </p:cNvCxnSpPr>
          <p:nvPr/>
        </p:nvCxnSpPr>
        <p:spPr>
          <a:xfrm flipH="1">
            <a:off x="20582585" y="5797912"/>
            <a:ext cx="4403" cy="516738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3" name="直线箭头连接符 632">
            <a:extLst>
              <a:ext uri="{FF2B5EF4-FFF2-40B4-BE49-F238E27FC236}">
                <a16:creationId xmlns:a16="http://schemas.microsoft.com/office/drawing/2014/main" id="{21195642-0CB7-4746-9176-19F34EC3016C}"/>
              </a:ext>
            </a:extLst>
          </p:cNvPr>
          <p:cNvCxnSpPr>
            <a:cxnSpLocks/>
            <a:stCxn id="594" idx="2"/>
            <a:endCxn id="618" idx="0"/>
          </p:cNvCxnSpPr>
          <p:nvPr/>
        </p:nvCxnSpPr>
        <p:spPr>
          <a:xfrm>
            <a:off x="21869232" y="5792286"/>
            <a:ext cx="1486" cy="522365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9" name="直线箭头连接符 638">
            <a:extLst>
              <a:ext uri="{FF2B5EF4-FFF2-40B4-BE49-F238E27FC236}">
                <a16:creationId xmlns:a16="http://schemas.microsoft.com/office/drawing/2014/main" id="{12CC3788-1E1F-8747-8B24-217D75F2C59E}"/>
              </a:ext>
            </a:extLst>
          </p:cNvPr>
          <p:cNvCxnSpPr>
            <a:cxnSpLocks/>
            <a:stCxn id="595" idx="2"/>
            <a:endCxn id="619" idx="0"/>
          </p:cNvCxnSpPr>
          <p:nvPr/>
        </p:nvCxnSpPr>
        <p:spPr>
          <a:xfrm>
            <a:off x="23138467" y="5789714"/>
            <a:ext cx="1736" cy="524937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2" name="直线箭头连接符 641">
            <a:extLst>
              <a:ext uri="{FF2B5EF4-FFF2-40B4-BE49-F238E27FC236}">
                <a16:creationId xmlns:a16="http://schemas.microsoft.com/office/drawing/2014/main" id="{03D396D8-B9A5-1A4D-8966-A3084CAD116E}"/>
              </a:ext>
            </a:extLst>
          </p:cNvPr>
          <p:cNvCxnSpPr>
            <a:cxnSpLocks/>
            <a:stCxn id="615" idx="2"/>
          </p:cNvCxnSpPr>
          <p:nvPr/>
        </p:nvCxnSpPr>
        <p:spPr>
          <a:xfrm>
            <a:off x="19294476" y="6906767"/>
            <a:ext cx="0" cy="452611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5" name="直线箭头连接符 644">
            <a:extLst>
              <a:ext uri="{FF2B5EF4-FFF2-40B4-BE49-F238E27FC236}">
                <a16:creationId xmlns:a16="http://schemas.microsoft.com/office/drawing/2014/main" id="{43C3CC52-0524-3A49-81AE-997DDDEDE634}"/>
              </a:ext>
            </a:extLst>
          </p:cNvPr>
          <p:cNvCxnSpPr>
            <a:cxnSpLocks/>
            <a:stCxn id="617" idx="2"/>
          </p:cNvCxnSpPr>
          <p:nvPr/>
        </p:nvCxnSpPr>
        <p:spPr>
          <a:xfrm>
            <a:off x="20582584" y="6917651"/>
            <a:ext cx="0" cy="441726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8" name="直线箭头连接符 647">
            <a:extLst>
              <a:ext uri="{FF2B5EF4-FFF2-40B4-BE49-F238E27FC236}">
                <a16:creationId xmlns:a16="http://schemas.microsoft.com/office/drawing/2014/main" id="{BECDF619-A99D-9C41-BB0D-B7BD1F1AF3B7}"/>
              </a:ext>
            </a:extLst>
          </p:cNvPr>
          <p:cNvCxnSpPr>
            <a:cxnSpLocks/>
            <a:stCxn id="618" idx="2"/>
          </p:cNvCxnSpPr>
          <p:nvPr/>
        </p:nvCxnSpPr>
        <p:spPr>
          <a:xfrm>
            <a:off x="21870718" y="6917651"/>
            <a:ext cx="0" cy="441726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1" name="直线箭头连接符 650">
            <a:extLst>
              <a:ext uri="{FF2B5EF4-FFF2-40B4-BE49-F238E27FC236}">
                <a16:creationId xmlns:a16="http://schemas.microsoft.com/office/drawing/2014/main" id="{006AAA9E-5599-AC45-B172-23050B1AAA1E}"/>
              </a:ext>
            </a:extLst>
          </p:cNvPr>
          <p:cNvCxnSpPr>
            <a:cxnSpLocks/>
            <a:stCxn id="619" idx="2"/>
          </p:cNvCxnSpPr>
          <p:nvPr/>
        </p:nvCxnSpPr>
        <p:spPr>
          <a:xfrm>
            <a:off x="23140203" y="6917651"/>
            <a:ext cx="0" cy="441726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5" name="直线箭头连接符 654">
            <a:extLst>
              <a:ext uri="{FF2B5EF4-FFF2-40B4-BE49-F238E27FC236}">
                <a16:creationId xmlns:a16="http://schemas.microsoft.com/office/drawing/2014/main" id="{CFFC5296-5F65-3E46-908A-DA081016EC03}"/>
              </a:ext>
            </a:extLst>
          </p:cNvPr>
          <p:cNvCxnSpPr>
            <a:cxnSpLocks/>
            <a:stCxn id="598" idx="2"/>
          </p:cNvCxnSpPr>
          <p:nvPr/>
        </p:nvCxnSpPr>
        <p:spPr>
          <a:xfrm>
            <a:off x="21367610" y="7923440"/>
            <a:ext cx="0" cy="490072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0" name="圆角矩形 659">
            <a:extLst>
              <a:ext uri="{FF2B5EF4-FFF2-40B4-BE49-F238E27FC236}">
                <a16:creationId xmlns:a16="http://schemas.microsoft.com/office/drawing/2014/main" id="{9DED43C7-2A8C-F64A-B773-2711BB64C0CE}"/>
              </a:ext>
            </a:extLst>
          </p:cNvPr>
          <p:cNvSpPr/>
          <p:nvPr/>
        </p:nvSpPr>
        <p:spPr>
          <a:xfrm>
            <a:off x="22798774" y="9840299"/>
            <a:ext cx="1750477" cy="854164"/>
          </a:xfrm>
          <a:prstGeom prst="round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Loss</a:t>
            </a:r>
          </a:p>
          <a:p>
            <a:pPr algn="ctr"/>
            <a:r>
              <a:rPr kumimoji="1" lang="en-US" altLang="zh-CN" sz="20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Function</a:t>
            </a:r>
          </a:p>
        </p:txBody>
      </p:sp>
      <p:cxnSp>
        <p:nvCxnSpPr>
          <p:cNvPr id="662" name="肘形连接符 661">
            <a:extLst>
              <a:ext uri="{FF2B5EF4-FFF2-40B4-BE49-F238E27FC236}">
                <a16:creationId xmlns:a16="http://schemas.microsoft.com/office/drawing/2014/main" id="{03F7B084-2C04-C843-9D6B-FA49226AF7BE}"/>
              </a:ext>
            </a:extLst>
          </p:cNvPr>
          <p:cNvCxnSpPr>
            <a:cxnSpLocks/>
            <a:stCxn id="667" idx="3"/>
            <a:endCxn id="660" idx="0"/>
          </p:cNvCxnSpPr>
          <p:nvPr/>
        </p:nvCxnSpPr>
        <p:spPr>
          <a:xfrm>
            <a:off x="22516472" y="9258871"/>
            <a:ext cx="1157540" cy="581429"/>
          </a:xfrm>
          <a:prstGeom prst="bentConnector2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67" name="图片 666">
            <a:extLst>
              <a:ext uri="{FF2B5EF4-FFF2-40B4-BE49-F238E27FC236}">
                <a16:creationId xmlns:a16="http://schemas.microsoft.com/office/drawing/2014/main" id="{706F4347-4262-CD44-8EE5-5E7164A2788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0003746" y="8421787"/>
            <a:ext cx="2512727" cy="1674167"/>
          </a:xfrm>
          <a:prstGeom prst="rect">
            <a:avLst/>
          </a:prstGeom>
        </p:spPr>
      </p:pic>
      <p:cxnSp>
        <p:nvCxnSpPr>
          <p:cNvPr id="669" name="肘形连接符 668">
            <a:extLst>
              <a:ext uri="{FF2B5EF4-FFF2-40B4-BE49-F238E27FC236}">
                <a16:creationId xmlns:a16="http://schemas.microsoft.com/office/drawing/2014/main" id="{538C8459-6CC5-C94D-A4EB-C64073419CC9}"/>
              </a:ext>
            </a:extLst>
          </p:cNvPr>
          <p:cNvCxnSpPr>
            <a:cxnSpLocks/>
            <a:stCxn id="722" idx="3"/>
            <a:endCxn id="660" idx="2"/>
          </p:cNvCxnSpPr>
          <p:nvPr/>
        </p:nvCxnSpPr>
        <p:spPr>
          <a:xfrm flipV="1">
            <a:off x="22516472" y="10694464"/>
            <a:ext cx="1157540" cy="498829"/>
          </a:xfrm>
          <a:prstGeom prst="bentConnector2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6" name="椭圆 675">
                <a:extLst>
                  <a:ext uri="{FF2B5EF4-FFF2-40B4-BE49-F238E27FC236}">
                    <a16:creationId xmlns:a16="http://schemas.microsoft.com/office/drawing/2014/main" id="{B074F396-F377-E34E-9799-23DF2B55C783}"/>
                  </a:ext>
                </a:extLst>
              </p:cNvPr>
              <p:cNvSpPr/>
              <p:nvPr/>
            </p:nvSpPr>
            <p:spPr>
              <a:xfrm>
                <a:off x="25243999" y="9903963"/>
                <a:ext cx="722982" cy="719782"/>
              </a:xfrm>
              <a:prstGeom prst="ellipse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8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𝓛</m:t>
                      </m:r>
                    </m:oMath>
                  </m:oMathPara>
                </a14:m>
                <a:endParaRPr kumimoji="1" lang="zh-CN" altLang="en-US" sz="20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76" name="椭圆 675">
                <a:extLst>
                  <a:ext uri="{FF2B5EF4-FFF2-40B4-BE49-F238E27FC236}">
                    <a16:creationId xmlns:a16="http://schemas.microsoft.com/office/drawing/2014/main" id="{B074F396-F377-E34E-9799-23DF2B55C7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43999" y="9903963"/>
                <a:ext cx="722982" cy="719782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  <a:ln w="254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77" name="直线箭头连接符 676">
            <a:extLst>
              <a:ext uri="{FF2B5EF4-FFF2-40B4-BE49-F238E27FC236}">
                <a16:creationId xmlns:a16="http://schemas.microsoft.com/office/drawing/2014/main" id="{D50D9A3C-AF25-A946-8084-3301AF0F59D6}"/>
              </a:ext>
            </a:extLst>
          </p:cNvPr>
          <p:cNvCxnSpPr>
            <a:cxnSpLocks/>
            <a:stCxn id="660" idx="3"/>
            <a:endCxn id="676" idx="2"/>
          </p:cNvCxnSpPr>
          <p:nvPr/>
        </p:nvCxnSpPr>
        <p:spPr>
          <a:xfrm flipV="1">
            <a:off x="24549251" y="10263855"/>
            <a:ext cx="694749" cy="3527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4" name="文本框 683">
            <a:extLst>
              <a:ext uri="{FF2B5EF4-FFF2-40B4-BE49-F238E27FC236}">
                <a16:creationId xmlns:a16="http://schemas.microsoft.com/office/drawing/2014/main" id="{B52C9776-4ACA-7746-A55D-40C56BADCFB7}"/>
              </a:ext>
            </a:extLst>
          </p:cNvPr>
          <p:cNvSpPr txBox="1"/>
          <p:nvPr/>
        </p:nvSpPr>
        <p:spPr>
          <a:xfrm>
            <a:off x="6212964" y="11729364"/>
            <a:ext cx="559769" cy="5810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(a)</a:t>
            </a:r>
          </a:p>
        </p:txBody>
      </p:sp>
      <p:sp>
        <p:nvSpPr>
          <p:cNvPr id="685" name="文本框 684">
            <a:extLst>
              <a:ext uri="{FF2B5EF4-FFF2-40B4-BE49-F238E27FC236}">
                <a16:creationId xmlns:a16="http://schemas.microsoft.com/office/drawing/2014/main" id="{0CA196AF-09AF-1E43-B355-E31C8B87D259}"/>
              </a:ext>
            </a:extLst>
          </p:cNvPr>
          <p:cNvSpPr txBox="1"/>
          <p:nvPr/>
        </p:nvSpPr>
        <p:spPr>
          <a:xfrm>
            <a:off x="6256373" y="3130860"/>
            <a:ext cx="587020" cy="5810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(b)</a:t>
            </a:r>
          </a:p>
        </p:txBody>
      </p:sp>
      <p:sp>
        <p:nvSpPr>
          <p:cNvPr id="686" name="文本框 685">
            <a:extLst>
              <a:ext uri="{FF2B5EF4-FFF2-40B4-BE49-F238E27FC236}">
                <a16:creationId xmlns:a16="http://schemas.microsoft.com/office/drawing/2014/main" id="{936756C5-8415-C84F-9EBF-9FCE58FE7583}"/>
              </a:ext>
            </a:extLst>
          </p:cNvPr>
          <p:cNvSpPr txBox="1"/>
          <p:nvPr/>
        </p:nvSpPr>
        <p:spPr>
          <a:xfrm>
            <a:off x="24080138" y="3130304"/>
            <a:ext cx="543740" cy="5810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(c)</a:t>
            </a:r>
          </a:p>
        </p:txBody>
      </p:sp>
      <p:sp>
        <p:nvSpPr>
          <p:cNvPr id="713" name="文本框 712">
            <a:extLst>
              <a:ext uri="{FF2B5EF4-FFF2-40B4-BE49-F238E27FC236}">
                <a16:creationId xmlns:a16="http://schemas.microsoft.com/office/drawing/2014/main" id="{F755EF90-0156-314B-A820-D3C87E20E363}"/>
              </a:ext>
            </a:extLst>
          </p:cNvPr>
          <p:cNvSpPr txBox="1"/>
          <p:nvPr/>
        </p:nvSpPr>
        <p:spPr>
          <a:xfrm>
            <a:off x="18445596" y="8884147"/>
            <a:ext cx="143212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400" dirty="0"/>
              <a:t>Predicted</a:t>
            </a:r>
          </a:p>
          <a:p>
            <a:pPr algn="ctr"/>
            <a:r>
              <a:rPr kumimoji="1" lang="en-US" altLang="zh-CN" sz="2400" dirty="0"/>
              <a:t>Trajectory</a:t>
            </a:r>
            <a:endParaRPr kumimoji="1" lang="zh-CN" altLang="en-US" sz="2400" dirty="0"/>
          </a:p>
        </p:txBody>
      </p:sp>
      <p:pic>
        <p:nvPicPr>
          <p:cNvPr id="722" name="图片 721">
            <a:extLst>
              <a:ext uri="{FF2B5EF4-FFF2-40B4-BE49-F238E27FC236}">
                <a16:creationId xmlns:a16="http://schemas.microsoft.com/office/drawing/2014/main" id="{56C389C1-023A-5643-9269-4D361D00E2B8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0003746" y="10296879"/>
            <a:ext cx="2512727" cy="1792827"/>
          </a:xfrm>
          <a:prstGeom prst="rect">
            <a:avLst/>
          </a:prstGeom>
        </p:spPr>
      </p:pic>
      <p:sp>
        <p:nvSpPr>
          <p:cNvPr id="723" name="文本框 722">
            <a:extLst>
              <a:ext uri="{FF2B5EF4-FFF2-40B4-BE49-F238E27FC236}">
                <a16:creationId xmlns:a16="http://schemas.microsoft.com/office/drawing/2014/main" id="{48AC698F-D963-F54D-AB51-DC670B3289E6}"/>
              </a:ext>
            </a:extLst>
          </p:cNvPr>
          <p:cNvSpPr txBox="1"/>
          <p:nvPr/>
        </p:nvSpPr>
        <p:spPr>
          <a:xfrm>
            <a:off x="18445595" y="10783993"/>
            <a:ext cx="143212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400" dirty="0"/>
              <a:t>Observed</a:t>
            </a:r>
          </a:p>
          <a:p>
            <a:pPr algn="ctr"/>
            <a:r>
              <a:rPr kumimoji="1" lang="en-US" altLang="zh-CN" sz="2400" dirty="0"/>
              <a:t>Trajectory</a:t>
            </a:r>
            <a:endParaRPr kumimoji="1"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1" name="文本框 760">
                <a:extLst>
                  <a:ext uri="{FF2B5EF4-FFF2-40B4-BE49-F238E27FC236}">
                    <a16:creationId xmlns:a16="http://schemas.microsoft.com/office/drawing/2014/main" id="{DE60D14C-74EF-D245-8336-F3589E37A5EF}"/>
                  </a:ext>
                </a:extLst>
              </p:cNvPr>
              <p:cNvSpPr txBox="1"/>
              <p:nvPr/>
            </p:nvSpPr>
            <p:spPr>
              <a:xfrm>
                <a:off x="10657926" y="5044633"/>
                <a:ext cx="6129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761" name="文本框 760">
                <a:extLst>
                  <a:ext uri="{FF2B5EF4-FFF2-40B4-BE49-F238E27FC236}">
                    <a16:creationId xmlns:a16="http://schemas.microsoft.com/office/drawing/2014/main" id="{DE60D14C-74EF-D245-8336-F3589E37A5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57926" y="5044633"/>
                <a:ext cx="612924" cy="46166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7" name="文本框 766">
                <a:extLst>
                  <a:ext uri="{FF2B5EF4-FFF2-40B4-BE49-F238E27FC236}">
                    <a16:creationId xmlns:a16="http://schemas.microsoft.com/office/drawing/2014/main" id="{6CA10945-56FB-6840-B04F-F09314894754}"/>
                  </a:ext>
                </a:extLst>
              </p:cNvPr>
              <p:cNvSpPr txBox="1"/>
              <p:nvPr/>
            </p:nvSpPr>
            <p:spPr>
              <a:xfrm>
                <a:off x="10626521" y="5656341"/>
                <a:ext cx="60349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767" name="文本框 766">
                <a:extLst>
                  <a:ext uri="{FF2B5EF4-FFF2-40B4-BE49-F238E27FC236}">
                    <a16:creationId xmlns:a16="http://schemas.microsoft.com/office/drawing/2014/main" id="{6CA10945-56FB-6840-B04F-F093148947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26521" y="5656341"/>
                <a:ext cx="603499" cy="461665"/>
              </a:xfrm>
              <a:prstGeom prst="rect">
                <a:avLst/>
              </a:prstGeom>
              <a:blipFill>
                <a:blip r:embed="rId16"/>
                <a:stretch>
                  <a:fillRect b="-54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8" name="文本框 767">
                <a:extLst>
                  <a:ext uri="{FF2B5EF4-FFF2-40B4-BE49-F238E27FC236}">
                    <a16:creationId xmlns:a16="http://schemas.microsoft.com/office/drawing/2014/main" id="{CF810D61-CB14-274D-9E32-45F1D515B534}"/>
                  </a:ext>
                </a:extLst>
              </p:cNvPr>
              <p:cNvSpPr txBox="1"/>
              <p:nvPr/>
            </p:nvSpPr>
            <p:spPr>
              <a:xfrm>
                <a:off x="10958586" y="4279015"/>
                <a:ext cx="635815" cy="4901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768" name="文本框 767">
                <a:extLst>
                  <a:ext uri="{FF2B5EF4-FFF2-40B4-BE49-F238E27FC236}">
                    <a16:creationId xmlns:a16="http://schemas.microsoft.com/office/drawing/2014/main" id="{CF810D61-CB14-274D-9E32-45F1D515B5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58586" y="4279015"/>
                <a:ext cx="635815" cy="490199"/>
              </a:xfrm>
              <a:prstGeom prst="rect">
                <a:avLst/>
              </a:prstGeom>
              <a:blipFill>
                <a:blip r:embed="rId17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9" name="文本框 768">
                <a:extLst>
                  <a:ext uri="{FF2B5EF4-FFF2-40B4-BE49-F238E27FC236}">
                    <a16:creationId xmlns:a16="http://schemas.microsoft.com/office/drawing/2014/main" id="{3013E005-CBE7-AD4A-9321-EB4AA5E8AEC0}"/>
                  </a:ext>
                </a:extLst>
              </p:cNvPr>
              <p:cNvSpPr txBox="1"/>
              <p:nvPr/>
            </p:nvSpPr>
            <p:spPr>
              <a:xfrm>
                <a:off x="10371339" y="3942749"/>
                <a:ext cx="63850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769" name="文本框 768">
                <a:extLst>
                  <a:ext uri="{FF2B5EF4-FFF2-40B4-BE49-F238E27FC236}">
                    <a16:creationId xmlns:a16="http://schemas.microsoft.com/office/drawing/2014/main" id="{3013E005-CBE7-AD4A-9321-EB4AA5E8AE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1339" y="3942749"/>
                <a:ext cx="638508" cy="461665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1" name="文本框 770">
                <a:extLst>
                  <a:ext uri="{FF2B5EF4-FFF2-40B4-BE49-F238E27FC236}">
                    <a16:creationId xmlns:a16="http://schemas.microsoft.com/office/drawing/2014/main" id="{53DAF6D6-D3B0-5E40-9D1D-AE0B3834A3EA}"/>
                  </a:ext>
                </a:extLst>
              </p:cNvPr>
              <p:cNvSpPr txBox="1"/>
              <p:nvPr/>
            </p:nvSpPr>
            <p:spPr>
              <a:xfrm>
                <a:off x="8872558" y="11482275"/>
                <a:ext cx="62267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771" name="文本框 770">
                <a:extLst>
                  <a:ext uri="{FF2B5EF4-FFF2-40B4-BE49-F238E27FC236}">
                    <a16:creationId xmlns:a16="http://schemas.microsoft.com/office/drawing/2014/main" id="{53DAF6D6-D3B0-5E40-9D1D-AE0B3834A3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2558" y="11482275"/>
                <a:ext cx="622671" cy="461665"/>
              </a:xfrm>
              <a:prstGeom prst="rect">
                <a:avLst/>
              </a:prstGeom>
              <a:blipFill>
                <a:blip r:embed="rId19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2" name="文本框 771">
                <a:extLst>
                  <a:ext uri="{FF2B5EF4-FFF2-40B4-BE49-F238E27FC236}">
                    <a16:creationId xmlns:a16="http://schemas.microsoft.com/office/drawing/2014/main" id="{00A36C5E-AF5E-654C-97B7-149EC872ACE5}"/>
                  </a:ext>
                </a:extLst>
              </p:cNvPr>
              <p:cNvSpPr txBox="1"/>
              <p:nvPr/>
            </p:nvSpPr>
            <p:spPr>
              <a:xfrm>
                <a:off x="12438321" y="11480927"/>
                <a:ext cx="62267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772" name="文本框 771">
                <a:extLst>
                  <a:ext uri="{FF2B5EF4-FFF2-40B4-BE49-F238E27FC236}">
                    <a16:creationId xmlns:a16="http://schemas.microsoft.com/office/drawing/2014/main" id="{00A36C5E-AF5E-654C-97B7-149EC872AC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38321" y="11480927"/>
                <a:ext cx="622671" cy="461665"/>
              </a:xfrm>
              <a:prstGeom prst="rect">
                <a:avLst/>
              </a:prstGeom>
              <a:blipFill>
                <a:blip r:embed="rId20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3" name="文本框 772">
                <a:extLst>
                  <a:ext uri="{FF2B5EF4-FFF2-40B4-BE49-F238E27FC236}">
                    <a16:creationId xmlns:a16="http://schemas.microsoft.com/office/drawing/2014/main" id="{F0BB51F7-39A4-5842-900A-41670B8F452B}"/>
                  </a:ext>
                </a:extLst>
              </p:cNvPr>
              <p:cNvSpPr txBox="1"/>
              <p:nvPr/>
            </p:nvSpPr>
            <p:spPr>
              <a:xfrm>
                <a:off x="14749095" y="11473972"/>
                <a:ext cx="62267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773" name="文本框 772">
                <a:extLst>
                  <a:ext uri="{FF2B5EF4-FFF2-40B4-BE49-F238E27FC236}">
                    <a16:creationId xmlns:a16="http://schemas.microsoft.com/office/drawing/2014/main" id="{F0BB51F7-39A4-5842-900A-41670B8F45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49095" y="11473972"/>
                <a:ext cx="622671" cy="461665"/>
              </a:xfrm>
              <a:prstGeom prst="rect">
                <a:avLst/>
              </a:prstGeom>
              <a:blipFill>
                <a:blip r:embed="rId21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4" name="圆角矩形 773">
            <a:extLst>
              <a:ext uri="{FF2B5EF4-FFF2-40B4-BE49-F238E27FC236}">
                <a16:creationId xmlns:a16="http://schemas.microsoft.com/office/drawing/2014/main" id="{483D582B-12EA-B049-8A51-72BC1E224402}"/>
              </a:ext>
            </a:extLst>
          </p:cNvPr>
          <p:cNvSpPr/>
          <p:nvPr/>
        </p:nvSpPr>
        <p:spPr>
          <a:xfrm>
            <a:off x="14492190" y="4035141"/>
            <a:ext cx="2164961" cy="227158"/>
          </a:xfrm>
          <a:prstGeom prst="roundRect">
            <a:avLst>
              <a:gd name="adj" fmla="val 8098"/>
            </a:avLst>
          </a:prstGeom>
          <a:noFill/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CN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78" name="圆角矩形 777">
            <a:extLst>
              <a:ext uri="{FF2B5EF4-FFF2-40B4-BE49-F238E27FC236}">
                <a16:creationId xmlns:a16="http://schemas.microsoft.com/office/drawing/2014/main" id="{4E9E6DE6-A96A-BC4C-B31E-2B0C4A5CEEA3}"/>
              </a:ext>
            </a:extLst>
          </p:cNvPr>
          <p:cNvSpPr/>
          <p:nvPr/>
        </p:nvSpPr>
        <p:spPr>
          <a:xfrm>
            <a:off x="14492190" y="4602542"/>
            <a:ext cx="2172299" cy="234599"/>
          </a:xfrm>
          <a:prstGeom prst="roundRect">
            <a:avLst>
              <a:gd name="adj" fmla="val 8098"/>
            </a:avLst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CN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83" name="圆角矩形 782">
            <a:extLst>
              <a:ext uri="{FF2B5EF4-FFF2-40B4-BE49-F238E27FC236}">
                <a16:creationId xmlns:a16="http://schemas.microsoft.com/office/drawing/2014/main" id="{FE99AD0A-9DB1-0548-807F-F5C123825EA5}"/>
              </a:ext>
            </a:extLst>
          </p:cNvPr>
          <p:cNvSpPr/>
          <p:nvPr/>
        </p:nvSpPr>
        <p:spPr>
          <a:xfrm>
            <a:off x="14491762" y="5199978"/>
            <a:ext cx="2175048" cy="247362"/>
          </a:xfrm>
          <a:prstGeom prst="roundRect">
            <a:avLst>
              <a:gd name="adj" fmla="val 8098"/>
            </a:avLst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CN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85" name="圆角矩形 784">
            <a:extLst>
              <a:ext uri="{FF2B5EF4-FFF2-40B4-BE49-F238E27FC236}">
                <a16:creationId xmlns:a16="http://schemas.microsoft.com/office/drawing/2014/main" id="{6BA7AD68-16FC-CE43-BC3F-D081066640C0}"/>
              </a:ext>
            </a:extLst>
          </p:cNvPr>
          <p:cNvSpPr/>
          <p:nvPr/>
        </p:nvSpPr>
        <p:spPr>
          <a:xfrm>
            <a:off x="14492189" y="5793750"/>
            <a:ext cx="2193069" cy="219901"/>
          </a:xfrm>
          <a:prstGeom prst="roundRect">
            <a:avLst>
              <a:gd name="adj" fmla="val 8098"/>
            </a:avLst>
          </a:prstGeom>
          <a:noFill/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CN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796" name="曲线连接符 795">
            <a:extLst>
              <a:ext uri="{FF2B5EF4-FFF2-40B4-BE49-F238E27FC236}">
                <a16:creationId xmlns:a16="http://schemas.microsoft.com/office/drawing/2014/main" id="{495382F3-6C80-3649-89FA-F85EBFD64644}"/>
              </a:ext>
            </a:extLst>
          </p:cNvPr>
          <p:cNvCxnSpPr>
            <a:cxnSpLocks/>
            <a:stCxn id="774" idx="1"/>
            <a:endCxn id="496" idx="7"/>
          </p:cNvCxnSpPr>
          <p:nvPr/>
        </p:nvCxnSpPr>
        <p:spPr>
          <a:xfrm rot="10800000">
            <a:off x="12629500" y="3831771"/>
            <a:ext cx="1862691" cy="316951"/>
          </a:xfrm>
          <a:prstGeom prst="curvedConnector4">
            <a:avLst>
              <a:gd name="adj1" fmla="val 48662"/>
              <a:gd name="adj2" fmla="val 123536"/>
            </a:avLst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9" name="曲线连接符 798">
            <a:extLst>
              <a:ext uri="{FF2B5EF4-FFF2-40B4-BE49-F238E27FC236}">
                <a16:creationId xmlns:a16="http://schemas.microsoft.com/office/drawing/2014/main" id="{58E053E1-2D0A-5049-86AE-D531AC3C0A9E}"/>
              </a:ext>
            </a:extLst>
          </p:cNvPr>
          <p:cNvCxnSpPr>
            <a:cxnSpLocks/>
            <a:stCxn id="774" idx="1"/>
            <a:endCxn id="496" idx="5"/>
          </p:cNvCxnSpPr>
          <p:nvPr/>
        </p:nvCxnSpPr>
        <p:spPr>
          <a:xfrm rot="10800000">
            <a:off x="12629500" y="4072359"/>
            <a:ext cx="1862691" cy="76363"/>
          </a:xfrm>
          <a:prstGeom prst="curvedConnector2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2" name="曲线连接符 801">
            <a:extLst>
              <a:ext uri="{FF2B5EF4-FFF2-40B4-BE49-F238E27FC236}">
                <a16:creationId xmlns:a16="http://schemas.microsoft.com/office/drawing/2014/main" id="{092276A4-2B72-E548-97C5-F318544BAEB0}"/>
              </a:ext>
            </a:extLst>
          </p:cNvPr>
          <p:cNvCxnSpPr>
            <a:cxnSpLocks/>
            <a:stCxn id="778" idx="1"/>
            <a:endCxn id="500" idx="7"/>
          </p:cNvCxnSpPr>
          <p:nvPr/>
        </p:nvCxnSpPr>
        <p:spPr>
          <a:xfrm rot="10800000" flipV="1">
            <a:off x="13519033" y="4719841"/>
            <a:ext cx="973156" cy="156793"/>
          </a:xfrm>
          <a:prstGeom prst="curvedConnector2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5" name="曲线连接符 804">
            <a:extLst>
              <a:ext uri="{FF2B5EF4-FFF2-40B4-BE49-F238E27FC236}">
                <a16:creationId xmlns:a16="http://schemas.microsoft.com/office/drawing/2014/main" id="{F65FF499-E0CB-8641-856F-5954FF296F7A}"/>
              </a:ext>
            </a:extLst>
          </p:cNvPr>
          <p:cNvCxnSpPr>
            <a:cxnSpLocks/>
            <a:stCxn id="778" idx="1"/>
            <a:endCxn id="500" idx="6"/>
          </p:cNvCxnSpPr>
          <p:nvPr/>
        </p:nvCxnSpPr>
        <p:spPr>
          <a:xfrm rot="10800000" flipV="1">
            <a:off x="13568862" y="4719841"/>
            <a:ext cx="923329" cy="277087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8" name="曲线连接符 807">
            <a:extLst>
              <a:ext uri="{FF2B5EF4-FFF2-40B4-BE49-F238E27FC236}">
                <a16:creationId xmlns:a16="http://schemas.microsoft.com/office/drawing/2014/main" id="{B4A39D0C-54BA-EE4F-90CA-5278D80C2A4C}"/>
              </a:ext>
            </a:extLst>
          </p:cNvPr>
          <p:cNvCxnSpPr>
            <a:cxnSpLocks/>
            <a:stCxn id="783" idx="1"/>
            <a:endCxn id="494" idx="7"/>
          </p:cNvCxnSpPr>
          <p:nvPr/>
        </p:nvCxnSpPr>
        <p:spPr>
          <a:xfrm rot="10800000">
            <a:off x="11719842" y="4887268"/>
            <a:ext cx="2771920" cy="436393"/>
          </a:xfrm>
          <a:prstGeom prst="curvedConnector4">
            <a:avLst>
              <a:gd name="adj1" fmla="val 52226"/>
              <a:gd name="adj2" fmla="val 139150"/>
            </a:avLst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2" name="曲线连接符 811">
            <a:extLst>
              <a:ext uri="{FF2B5EF4-FFF2-40B4-BE49-F238E27FC236}">
                <a16:creationId xmlns:a16="http://schemas.microsoft.com/office/drawing/2014/main" id="{4E501250-7B43-D340-A2B1-8ECFCD625F3F}"/>
              </a:ext>
            </a:extLst>
          </p:cNvPr>
          <p:cNvCxnSpPr>
            <a:cxnSpLocks/>
            <a:stCxn id="783" idx="1"/>
            <a:endCxn id="494" idx="5"/>
          </p:cNvCxnSpPr>
          <p:nvPr/>
        </p:nvCxnSpPr>
        <p:spPr>
          <a:xfrm rot="10800000">
            <a:off x="11719842" y="5127856"/>
            <a:ext cx="2771920" cy="195805"/>
          </a:xfrm>
          <a:prstGeom prst="curvedConnector2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8" name="曲线连接符 817">
            <a:extLst>
              <a:ext uri="{FF2B5EF4-FFF2-40B4-BE49-F238E27FC236}">
                <a16:creationId xmlns:a16="http://schemas.microsoft.com/office/drawing/2014/main" id="{9040A33A-43C2-9244-8530-2562AE5C8150}"/>
              </a:ext>
            </a:extLst>
          </p:cNvPr>
          <p:cNvCxnSpPr>
            <a:cxnSpLocks/>
            <a:stCxn id="785" idx="1"/>
            <a:endCxn id="495" idx="7"/>
          </p:cNvCxnSpPr>
          <p:nvPr/>
        </p:nvCxnSpPr>
        <p:spPr>
          <a:xfrm rot="10800000">
            <a:off x="12629498" y="5878117"/>
            <a:ext cx="1862690" cy="25585"/>
          </a:xfrm>
          <a:prstGeom prst="curvedConnector4">
            <a:avLst>
              <a:gd name="adj1" fmla="val 48662"/>
              <a:gd name="adj2" fmla="val 993492"/>
            </a:avLst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1" name="曲线连接符 820">
            <a:extLst>
              <a:ext uri="{FF2B5EF4-FFF2-40B4-BE49-F238E27FC236}">
                <a16:creationId xmlns:a16="http://schemas.microsoft.com/office/drawing/2014/main" id="{159E3FF0-821B-8E43-8AD8-CBCAFED2CD2F}"/>
              </a:ext>
            </a:extLst>
          </p:cNvPr>
          <p:cNvCxnSpPr>
            <a:cxnSpLocks/>
            <a:stCxn id="785" idx="1"/>
            <a:endCxn id="495" idx="5"/>
          </p:cNvCxnSpPr>
          <p:nvPr/>
        </p:nvCxnSpPr>
        <p:spPr>
          <a:xfrm rot="10800000" flipV="1">
            <a:off x="12629498" y="5903700"/>
            <a:ext cx="1862690" cy="215003"/>
          </a:xfrm>
          <a:prstGeom prst="curvedConnector4">
            <a:avLst>
              <a:gd name="adj1" fmla="val 48662"/>
              <a:gd name="adj2" fmla="val 153393"/>
            </a:avLst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19" name="文本框 918">
                <a:extLst>
                  <a:ext uri="{FF2B5EF4-FFF2-40B4-BE49-F238E27FC236}">
                    <a16:creationId xmlns:a16="http://schemas.microsoft.com/office/drawing/2014/main" id="{FB582946-B0F2-3C42-968B-228E30310A99}"/>
                  </a:ext>
                </a:extLst>
              </p:cNvPr>
              <p:cNvSpPr txBox="1"/>
              <p:nvPr/>
            </p:nvSpPr>
            <p:spPr>
              <a:xfrm>
                <a:off x="13452821" y="3626589"/>
                <a:ext cx="1029513" cy="4917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h𝑖𝑔h</m:t>
                          </m:r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919" name="文本框 918">
                <a:extLst>
                  <a:ext uri="{FF2B5EF4-FFF2-40B4-BE49-F238E27FC236}">
                    <a16:creationId xmlns:a16="http://schemas.microsoft.com/office/drawing/2014/main" id="{FB582946-B0F2-3C42-968B-228E30310A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52821" y="3626589"/>
                <a:ext cx="1029513" cy="491738"/>
              </a:xfrm>
              <a:prstGeom prst="rect">
                <a:avLst/>
              </a:prstGeom>
              <a:blipFill>
                <a:blip r:embed="rId22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0" name="文本框 919">
                <a:extLst>
                  <a:ext uri="{FF2B5EF4-FFF2-40B4-BE49-F238E27FC236}">
                    <a16:creationId xmlns:a16="http://schemas.microsoft.com/office/drawing/2014/main" id="{F72D7DDC-37AB-F449-A69A-0E32049F2C79}"/>
                  </a:ext>
                </a:extLst>
              </p:cNvPr>
              <p:cNvSpPr txBox="1"/>
              <p:nvPr/>
            </p:nvSpPr>
            <p:spPr>
              <a:xfrm>
                <a:off x="13077159" y="4087914"/>
                <a:ext cx="91890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𝑙𝑜𝑤</m:t>
                          </m:r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920" name="文本框 919">
                <a:extLst>
                  <a:ext uri="{FF2B5EF4-FFF2-40B4-BE49-F238E27FC236}">
                    <a16:creationId xmlns:a16="http://schemas.microsoft.com/office/drawing/2014/main" id="{F72D7DDC-37AB-F449-A69A-0E32049F2C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77159" y="4087914"/>
                <a:ext cx="918906" cy="461665"/>
              </a:xfrm>
              <a:prstGeom prst="rect">
                <a:avLst/>
              </a:prstGeom>
              <a:blipFill>
                <a:blip r:embed="rId23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9" name="圆角矩形 948">
            <a:extLst>
              <a:ext uri="{FF2B5EF4-FFF2-40B4-BE49-F238E27FC236}">
                <a16:creationId xmlns:a16="http://schemas.microsoft.com/office/drawing/2014/main" id="{82F1ABD4-75BC-E843-AAEA-A31337A58A79}"/>
              </a:ext>
            </a:extLst>
          </p:cNvPr>
          <p:cNvSpPr/>
          <p:nvPr/>
        </p:nvSpPr>
        <p:spPr>
          <a:xfrm>
            <a:off x="14492190" y="5202066"/>
            <a:ext cx="444129" cy="247362"/>
          </a:xfrm>
          <a:prstGeom prst="roundRect">
            <a:avLst>
              <a:gd name="adj" fmla="val 8098"/>
            </a:avLst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CN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52" name="圆角矩形 951">
            <a:extLst>
              <a:ext uri="{FF2B5EF4-FFF2-40B4-BE49-F238E27FC236}">
                <a16:creationId xmlns:a16="http://schemas.microsoft.com/office/drawing/2014/main" id="{122D8E9D-131C-CD4C-A874-BB960990174B}"/>
              </a:ext>
            </a:extLst>
          </p:cNvPr>
          <p:cNvSpPr/>
          <p:nvPr/>
        </p:nvSpPr>
        <p:spPr>
          <a:xfrm>
            <a:off x="14938952" y="5204154"/>
            <a:ext cx="444129" cy="247362"/>
          </a:xfrm>
          <a:prstGeom prst="roundRect">
            <a:avLst>
              <a:gd name="adj" fmla="val 8098"/>
            </a:avLst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CN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53" name="圆角矩形 952">
            <a:extLst>
              <a:ext uri="{FF2B5EF4-FFF2-40B4-BE49-F238E27FC236}">
                <a16:creationId xmlns:a16="http://schemas.microsoft.com/office/drawing/2014/main" id="{96860131-EE46-214C-8A25-6B2F2695E4C1}"/>
              </a:ext>
            </a:extLst>
          </p:cNvPr>
          <p:cNvSpPr/>
          <p:nvPr/>
        </p:nvSpPr>
        <p:spPr>
          <a:xfrm>
            <a:off x="15376830" y="5200439"/>
            <a:ext cx="444129" cy="247362"/>
          </a:xfrm>
          <a:prstGeom prst="roundRect">
            <a:avLst>
              <a:gd name="adj" fmla="val 8098"/>
            </a:avLst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CN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54" name="圆角矩形 953">
            <a:extLst>
              <a:ext uri="{FF2B5EF4-FFF2-40B4-BE49-F238E27FC236}">
                <a16:creationId xmlns:a16="http://schemas.microsoft.com/office/drawing/2014/main" id="{D38F0A97-6FCA-0442-AAFE-5226C75CAFD5}"/>
              </a:ext>
            </a:extLst>
          </p:cNvPr>
          <p:cNvSpPr/>
          <p:nvPr/>
        </p:nvSpPr>
        <p:spPr>
          <a:xfrm>
            <a:off x="15821969" y="5200439"/>
            <a:ext cx="444129" cy="247362"/>
          </a:xfrm>
          <a:prstGeom prst="roundRect">
            <a:avLst>
              <a:gd name="adj" fmla="val 8098"/>
            </a:avLst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CN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55" name="圆角矩形 954">
            <a:extLst>
              <a:ext uri="{FF2B5EF4-FFF2-40B4-BE49-F238E27FC236}">
                <a16:creationId xmlns:a16="http://schemas.microsoft.com/office/drawing/2014/main" id="{833CF22E-E823-D44C-9973-DD5C9CDF8F87}"/>
              </a:ext>
            </a:extLst>
          </p:cNvPr>
          <p:cNvSpPr/>
          <p:nvPr/>
        </p:nvSpPr>
        <p:spPr>
          <a:xfrm>
            <a:off x="14492190" y="5792749"/>
            <a:ext cx="444129" cy="219901"/>
          </a:xfrm>
          <a:prstGeom prst="roundRect">
            <a:avLst>
              <a:gd name="adj" fmla="val 8098"/>
            </a:avLst>
          </a:prstGeom>
          <a:noFill/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CN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56" name="圆角矩形 955">
            <a:extLst>
              <a:ext uri="{FF2B5EF4-FFF2-40B4-BE49-F238E27FC236}">
                <a16:creationId xmlns:a16="http://schemas.microsoft.com/office/drawing/2014/main" id="{A01721E5-4756-2B4B-B944-F95A560DFFED}"/>
              </a:ext>
            </a:extLst>
          </p:cNvPr>
          <p:cNvSpPr/>
          <p:nvPr/>
        </p:nvSpPr>
        <p:spPr>
          <a:xfrm>
            <a:off x="14938952" y="5794837"/>
            <a:ext cx="444129" cy="219901"/>
          </a:xfrm>
          <a:prstGeom prst="roundRect">
            <a:avLst>
              <a:gd name="adj" fmla="val 8098"/>
            </a:avLst>
          </a:prstGeom>
          <a:noFill/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CN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57" name="圆角矩形 956">
            <a:extLst>
              <a:ext uri="{FF2B5EF4-FFF2-40B4-BE49-F238E27FC236}">
                <a16:creationId xmlns:a16="http://schemas.microsoft.com/office/drawing/2014/main" id="{C9C84D10-9E4F-B649-B085-AB65CAC29866}"/>
              </a:ext>
            </a:extLst>
          </p:cNvPr>
          <p:cNvSpPr/>
          <p:nvPr/>
        </p:nvSpPr>
        <p:spPr>
          <a:xfrm>
            <a:off x="15376830" y="5793750"/>
            <a:ext cx="444129" cy="219901"/>
          </a:xfrm>
          <a:prstGeom prst="roundRect">
            <a:avLst>
              <a:gd name="adj" fmla="val 8098"/>
            </a:avLst>
          </a:prstGeom>
          <a:noFill/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CN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58" name="圆角矩形 957">
            <a:extLst>
              <a:ext uri="{FF2B5EF4-FFF2-40B4-BE49-F238E27FC236}">
                <a16:creationId xmlns:a16="http://schemas.microsoft.com/office/drawing/2014/main" id="{69207E96-2085-F347-B2B4-969CA3A41CCE}"/>
              </a:ext>
            </a:extLst>
          </p:cNvPr>
          <p:cNvSpPr/>
          <p:nvPr/>
        </p:nvSpPr>
        <p:spPr>
          <a:xfrm>
            <a:off x="15826166" y="5792750"/>
            <a:ext cx="444129" cy="219901"/>
          </a:xfrm>
          <a:prstGeom prst="roundRect">
            <a:avLst>
              <a:gd name="adj" fmla="val 8098"/>
            </a:avLst>
          </a:prstGeom>
          <a:noFill/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CN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59" name="圆角矩形 958">
            <a:extLst>
              <a:ext uri="{FF2B5EF4-FFF2-40B4-BE49-F238E27FC236}">
                <a16:creationId xmlns:a16="http://schemas.microsoft.com/office/drawing/2014/main" id="{8F5FB3CE-FDD1-EC4D-BD0D-16E824E18568}"/>
              </a:ext>
            </a:extLst>
          </p:cNvPr>
          <p:cNvSpPr/>
          <p:nvPr/>
        </p:nvSpPr>
        <p:spPr>
          <a:xfrm>
            <a:off x="14492189" y="4604630"/>
            <a:ext cx="439258" cy="234599"/>
          </a:xfrm>
          <a:prstGeom prst="roundRect">
            <a:avLst>
              <a:gd name="adj" fmla="val 8098"/>
            </a:avLst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CN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60" name="圆角矩形 959">
            <a:extLst>
              <a:ext uri="{FF2B5EF4-FFF2-40B4-BE49-F238E27FC236}">
                <a16:creationId xmlns:a16="http://schemas.microsoft.com/office/drawing/2014/main" id="{29798518-38E7-AD44-B2A5-666797037408}"/>
              </a:ext>
            </a:extLst>
          </p:cNvPr>
          <p:cNvSpPr/>
          <p:nvPr/>
        </p:nvSpPr>
        <p:spPr>
          <a:xfrm>
            <a:off x="14926425" y="4603630"/>
            <a:ext cx="439258" cy="234599"/>
          </a:xfrm>
          <a:prstGeom prst="roundRect">
            <a:avLst>
              <a:gd name="adj" fmla="val 8098"/>
            </a:avLst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CN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61" name="圆角矩形 960">
            <a:extLst>
              <a:ext uri="{FF2B5EF4-FFF2-40B4-BE49-F238E27FC236}">
                <a16:creationId xmlns:a16="http://schemas.microsoft.com/office/drawing/2014/main" id="{8ED14350-714E-1142-83F9-3E0F04C17ACE}"/>
              </a:ext>
            </a:extLst>
          </p:cNvPr>
          <p:cNvSpPr/>
          <p:nvPr/>
        </p:nvSpPr>
        <p:spPr>
          <a:xfrm>
            <a:off x="15366739" y="4602543"/>
            <a:ext cx="439258" cy="234599"/>
          </a:xfrm>
          <a:prstGeom prst="roundRect">
            <a:avLst>
              <a:gd name="adj" fmla="val 8098"/>
            </a:avLst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CN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62" name="圆角矩形 961">
            <a:extLst>
              <a:ext uri="{FF2B5EF4-FFF2-40B4-BE49-F238E27FC236}">
                <a16:creationId xmlns:a16="http://schemas.microsoft.com/office/drawing/2014/main" id="{C485A54E-CD6D-5E48-8F07-32D6B945FCC5}"/>
              </a:ext>
            </a:extLst>
          </p:cNvPr>
          <p:cNvSpPr/>
          <p:nvPr/>
        </p:nvSpPr>
        <p:spPr>
          <a:xfrm>
            <a:off x="15816075" y="4602542"/>
            <a:ext cx="439258" cy="234599"/>
          </a:xfrm>
          <a:prstGeom prst="roundRect">
            <a:avLst>
              <a:gd name="adj" fmla="val 8098"/>
            </a:avLst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CN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63" name="圆角矩形 962">
            <a:extLst>
              <a:ext uri="{FF2B5EF4-FFF2-40B4-BE49-F238E27FC236}">
                <a16:creationId xmlns:a16="http://schemas.microsoft.com/office/drawing/2014/main" id="{475E71FB-9F0E-C342-B024-973E00A672ED}"/>
              </a:ext>
            </a:extLst>
          </p:cNvPr>
          <p:cNvSpPr/>
          <p:nvPr/>
        </p:nvSpPr>
        <p:spPr>
          <a:xfrm>
            <a:off x="14492189" y="4034053"/>
            <a:ext cx="439258" cy="227158"/>
          </a:xfrm>
          <a:prstGeom prst="roundRect">
            <a:avLst>
              <a:gd name="adj" fmla="val 8098"/>
            </a:avLst>
          </a:prstGeom>
          <a:noFill/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CN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64" name="圆角矩形 963">
            <a:extLst>
              <a:ext uri="{FF2B5EF4-FFF2-40B4-BE49-F238E27FC236}">
                <a16:creationId xmlns:a16="http://schemas.microsoft.com/office/drawing/2014/main" id="{0D6F9A03-536F-974F-BF5E-4C13BF557D12}"/>
              </a:ext>
            </a:extLst>
          </p:cNvPr>
          <p:cNvSpPr/>
          <p:nvPr/>
        </p:nvSpPr>
        <p:spPr>
          <a:xfrm>
            <a:off x="14926425" y="4039067"/>
            <a:ext cx="439258" cy="217087"/>
          </a:xfrm>
          <a:prstGeom prst="roundRect">
            <a:avLst>
              <a:gd name="adj" fmla="val 8098"/>
            </a:avLst>
          </a:prstGeom>
          <a:noFill/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CN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65" name="圆角矩形 964">
            <a:extLst>
              <a:ext uri="{FF2B5EF4-FFF2-40B4-BE49-F238E27FC236}">
                <a16:creationId xmlns:a16="http://schemas.microsoft.com/office/drawing/2014/main" id="{A75D5BA6-3322-DD4C-801C-5E0EA70E403A}"/>
              </a:ext>
            </a:extLst>
          </p:cNvPr>
          <p:cNvSpPr/>
          <p:nvPr/>
        </p:nvSpPr>
        <p:spPr>
          <a:xfrm>
            <a:off x="15373002" y="4035139"/>
            <a:ext cx="439258" cy="227158"/>
          </a:xfrm>
          <a:prstGeom prst="roundRect">
            <a:avLst>
              <a:gd name="adj" fmla="val 8098"/>
            </a:avLst>
          </a:prstGeom>
          <a:noFill/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CN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66" name="圆角矩形 965">
            <a:extLst>
              <a:ext uri="{FF2B5EF4-FFF2-40B4-BE49-F238E27FC236}">
                <a16:creationId xmlns:a16="http://schemas.microsoft.com/office/drawing/2014/main" id="{949877FD-0325-AD49-8ED2-BEEEE2360E8D}"/>
              </a:ext>
            </a:extLst>
          </p:cNvPr>
          <p:cNvSpPr/>
          <p:nvPr/>
        </p:nvSpPr>
        <p:spPr>
          <a:xfrm>
            <a:off x="15817072" y="4035141"/>
            <a:ext cx="439258" cy="227158"/>
          </a:xfrm>
          <a:prstGeom prst="roundRect">
            <a:avLst>
              <a:gd name="adj" fmla="val 8098"/>
            </a:avLst>
          </a:prstGeom>
          <a:noFill/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CN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6" name="文本框 275">
                <a:extLst>
                  <a:ext uri="{FF2B5EF4-FFF2-40B4-BE49-F238E27FC236}">
                    <a16:creationId xmlns:a16="http://schemas.microsoft.com/office/drawing/2014/main" id="{9308A49E-42C4-B7D4-D96F-50EBFCA74D68}"/>
                  </a:ext>
                </a:extLst>
              </p:cNvPr>
              <p:cNvSpPr txBox="1"/>
              <p:nvPr/>
            </p:nvSpPr>
            <p:spPr>
              <a:xfrm>
                <a:off x="10708086" y="15318605"/>
                <a:ext cx="95301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276" name="文本框 275">
                <a:extLst>
                  <a:ext uri="{FF2B5EF4-FFF2-40B4-BE49-F238E27FC236}">
                    <a16:creationId xmlns:a16="http://schemas.microsoft.com/office/drawing/2014/main" id="{9308A49E-42C4-B7D4-D96F-50EBFCA74D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08086" y="15318605"/>
                <a:ext cx="953018" cy="461665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7" name="文本框 276">
                <a:extLst>
                  <a:ext uri="{FF2B5EF4-FFF2-40B4-BE49-F238E27FC236}">
                    <a16:creationId xmlns:a16="http://schemas.microsoft.com/office/drawing/2014/main" id="{E50FAD5C-E989-D7B3-BF51-4A571A8265DB}"/>
                  </a:ext>
                </a:extLst>
              </p:cNvPr>
              <p:cNvSpPr txBox="1"/>
              <p:nvPr/>
            </p:nvSpPr>
            <p:spPr>
              <a:xfrm>
                <a:off x="16321028" y="15276361"/>
                <a:ext cx="9725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277" name="文本框 276">
                <a:extLst>
                  <a:ext uri="{FF2B5EF4-FFF2-40B4-BE49-F238E27FC236}">
                    <a16:creationId xmlns:a16="http://schemas.microsoft.com/office/drawing/2014/main" id="{E50FAD5C-E989-D7B3-BF51-4A571A8265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21028" y="15276361"/>
                <a:ext cx="972574" cy="461665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9" name="文本框 278">
                <a:extLst>
                  <a:ext uri="{FF2B5EF4-FFF2-40B4-BE49-F238E27FC236}">
                    <a16:creationId xmlns:a16="http://schemas.microsoft.com/office/drawing/2014/main" id="{1200719E-C161-E48C-2795-46126064D56C}"/>
                  </a:ext>
                </a:extLst>
              </p:cNvPr>
              <p:cNvSpPr txBox="1"/>
              <p:nvPr/>
            </p:nvSpPr>
            <p:spPr>
              <a:xfrm>
                <a:off x="21453194" y="15318509"/>
                <a:ext cx="157216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279" name="文本框 278">
                <a:extLst>
                  <a:ext uri="{FF2B5EF4-FFF2-40B4-BE49-F238E27FC236}">
                    <a16:creationId xmlns:a16="http://schemas.microsoft.com/office/drawing/2014/main" id="{1200719E-C161-E48C-2795-46126064D5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53194" y="15318509"/>
                <a:ext cx="1572162" cy="461665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0" name="文本框 279">
                <a:extLst>
                  <a:ext uri="{FF2B5EF4-FFF2-40B4-BE49-F238E27FC236}">
                    <a16:creationId xmlns:a16="http://schemas.microsoft.com/office/drawing/2014/main" id="{7C878D77-2288-5FDF-CB4E-0E739C13163F}"/>
                  </a:ext>
                </a:extLst>
              </p:cNvPr>
              <p:cNvSpPr txBox="1"/>
              <p:nvPr/>
            </p:nvSpPr>
            <p:spPr>
              <a:xfrm>
                <a:off x="9743150" y="12972921"/>
                <a:ext cx="60894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p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280" name="文本框 279">
                <a:extLst>
                  <a:ext uri="{FF2B5EF4-FFF2-40B4-BE49-F238E27FC236}">
                    <a16:creationId xmlns:a16="http://schemas.microsoft.com/office/drawing/2014/main" id="{7C878D77-2288-5FDF-CB4E-0E739C1316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43150" y="12972921"/>
                <a:ext cx="608949" cy="461665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2" name="文本框 281">
                <a:extLst>
                  <a:ext uri="{FF2B5EF4-FFF2-40B4-BE49-F238E27FC236}">
                    <a16:creationId xmlns:a16="http://schemas.microsoft.com/office/drawing/2014/main" id="{F1984FBA-3E41-592E-6A8C-C29FD948CA63}"/>
                  </a:ext>
                </a:extLst>
              </p:cNvPr>
              <p:cNvSpPr txBox="1"/>
              <p:nvPr/>
            </p:nvSpPr>
            <p:spPr>
              <a:xfrm>
                <a:off x="15294265" y="12976803"/>
                <a:ext cx="62376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p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282" name="文本框 281">
                <a:extLst>
                  <a:ext uri="{FF2B5EF4-FFF2-40B4-BE49-F238E27FC236}">
                    <a16:creationId xmlns:a16="http://schemas.microsoft.com/office/drawing/2014/main" id="{F1984FBA-3E41-592E-6A8C-C29FD948CA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94265" y="12976803"/>
                <a:ext cx="623761" cy="461665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3" name="文本框 282">
                <a:extLst>
                  <a:ext uri="{FF2B5EF4-FFF2-40B4-BE49-F238E27FC236}">
                    <a16:creationId xmlns:a16="http://schemas.microsoft.com/office/drawing/2014/main" id="{8504894E-620E-8B9A-DA85-E44BBF776965}"/>
                  </a:ext>
                </a:extLst>
              </p:cNvPr>
              <p:cNvSpPr txBox="1"/>
              <p:nvPr/>
            </p:nvSpPr>
            <p:spPr>
              <a:xfrm>
                <a:off x="20590667" y="12976722"/>
                <a:ext cx="96244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p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p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283" name="文本框 282">
                <a:extLst>
                  <a:ext uri="{FF2B5EF4-FFF2-40B4-BE49-F238E27FC236}">
                    <a16:creationId xmlns:a16="http://schemas.microsoft.com/office/drawing/2014/main" id="{8504894E-620E-8B9A-DA85-E44BBF7769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90667" y="12976722"/>
                <a:ext cx="962443" cy="461665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6" name="文本框 285">
                <a:extLst>
                  <a:ext uri="{FF2B5EF4-FFF2-40B4-BE49-F238E27FC236}">
                    <a16:creationId xmlns:a16="http://schemas.microsoft.com/office/drawing/2014/main" id="{EFFE55A6-207B-6F91-3F54-09F101DA5A1C}"/>
                  </a:ext>
                </a:extLst>
              </p:cNvPr>
              <p:cNvSpPr txBox="1"/>
              <p:nvPr/>
            </p:nvSpPr>
            <p:spPr>
              <a:xfrm>
                <a:off x="16667228" y="4303483"/>
                <a:ext cx="111697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p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286" name="文本框 285">
                <a:extLst>
                  <a:ext uri="{FF2B5EF4-FFF2-40B4-BE49-F238E27FC236}">
                    <a16:creationId xmlns:a16="http://schemas.microsoft.com/office/drawing/2014/main" id="{EFFE55A6-207B-6F91-3F54-09F101DA5A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67228" y="4303483"/>
                <a:ext cx="1116972" cy="461665"/>
              </a:xfrm>
              <a:prstGeom prst="rect">
                <a:avLst/>
              </a:prstGeom>
              <a:blipFill>
                <a:blip r:embed="rId30"/>
                <a:stretch>
                  <a:fillRect r="-1124" b="-157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7" name="文本框 286">
                <a:extLst>
                  <a:ext uri="{FF2B5EF4-FFF2-40B4-BE49-F238E27FC236}">
                    <a16:creationId xmlns:a16="http://schemas.microsoft.com/office/drawing/2014/main" id="{F7A18656-6104-4AC8-71C0-AEC8DFB4B883}"/>
                  </a:ext>
                </a:extLst>
              </p:cNvPr>
              <p:cNvSpPr txBox="1"/>
              <p:nvPr/>
            </p:nvSpPr>
            <p:spPr>
              <a:xfrm>
                <a:off x="16726799" y="4978295"/>
                <a:ext cx="111697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p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287" name="文本框 286">
                <a:extLst>
                  <a:ext uri="{FF2B5EF4-FFF2-40B4-BE49-F238E27FC236}">
                    <a16:creationId xmlns:a16="http://schemas.microsoft.com/office/drawing/2014/main" id="{F7A18656-6104-4AC8-71C0-AEC8DFB4B8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26799" y="4978295"/>
                <a:ext cx="1116972" cy="461665"/>
              </a:xfrm>
              <a:prstGeom prst="rect">
                <a:avLst/>
              </a:prstGeom>
              <a:blipFill>
                <a:blip r:embed="rId31"/>
                <a:stretch>
                  <a:fillRect r="-1136" b="-162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9" name="文本框 288">
                <a:extLst>
                  <a:ext uri="{FF2B5EF4-FFF2-40B4-BE49-F238E27FC236}">
                    <a16:creationId xmlns:a16="http://schemas.microsoft.com/office/drawing/2014/main" id="{CD1D805E-CC96-3261-7CBA-7C6A9B0ACE26}"/>
                  </a:ext>
                </a:extLst>
              </p:cNvPr>
              <p:cNvSpPr txBox="1"/>
              <p:nvPr/>
            </p:nvSpPr>
            <p:spPr>
              <a:xfrm>
                <a:off x="16718668" y="5537294"/>
                <a:ext cx="111697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p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289" name="文本框 288">
                <a:extLst>
                  <a:ext uri="{FF2B5EF4-FFF2-40B4-BE49-F238E27FC236}">
                    <a16:creationId xmlns:a16="http://schemas.microsoft.com/office/drawing/2014/main" id="{CD1D805E-CC96-3261-7CBA-7C6A9B0ACE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18668" y="5537294"/>
                <a:ext cx="1116972" cy="461665"/>
              </a:xfrm>
              <a:prstGeom prst="rect">
                <a:avLst/>
              </a:prstGeom>
              <a:blipFill>
                <a:blip r:embed="rId32"/>
                <a:stretch>
                  <a:fillRect r="-1124" b="-184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0" name="文本框 289">
                <a:extLst>
                  <a:ext uri="{FF2B5EF4-FFF2-40B4-BE49-F238E27FC236}">
                    <a16:creationId xmlns:a16="http://schemas.microsoft.com/office/drawing/2014/main" id="{2274EA84-FE07-86E3-29A0-C938F8D199C7}"/>
                  </a:ext>
                </a:extLst>
              </p:cNvPr>
              <p:cNvSpPr txBox="1"/>
              <p:nvPr/>
            </p:nvSpPr>
            <p:spPr>
              <a:xfrm>
                <a:off x="7327550" y="3711917"/>
                <a:ext cx="96956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p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290" name="文本框 289">
                <a:extLst>
                  <a:ext uri="{FF2B5EF4-FFF2-40B4-BE49-F238E27FC236}">
                    <a16:creationId xmlns:a16="http://schemas.microsoft.com/office/drawing/2014/main" id="{2274EA84-FE07-86E3-29A0-C938F8D199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7550" y="3711917"/>
                <a:ext cx="969561" cy="461665"/>
              </a:xfrm>
              <a:prstGeom prst="rect">
                <a:avLst/>
              </a:prstGeom>
              <a:blipFill>
                <a:blip r:embed="rId33"/>
                <a:stretch>
                  <a:fillRect r="-1282" b="-189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3" name="圆角矩形 292">
            <a:extLst>
              <a:ext uri="{FF2B5EF4-FFF2-40B4-BE49-F238E27FC236}">
                <a16:creationId xmlns:a16="http://schemas.microsoft.com/office/drawing/2014/main" id="{1F227EBD-DB37-CD12-1D36-6F9683DD0129}"/>
              </a:ext>
            </a:extLst>
          </p:cNvPr>
          <p:cNvSpPr/>
          <p:nvPr/>
        </p:nvSpPr>
        <p:spPr>
          <a:xfrm>
            <a:off x="18563324" y="12890680"/>
            <a:ext cx="814058" cy="2224754"/>
          </a:xfrm>
          <a:prstGeom prst="roundRect">
            <a:avLst>
              <a:gd name="adj" fmla="val 10267"/>
            </a:avLst>
          </a:prstGeom>
          <a:noFill/>
          <a:ln w="254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4" name="文本框 293">
                <a:extLst>
                  <a:ext uri="{FF2B5EF4-FFF2-40B4-BE49-F238E27FC236}">
                    <a16:creationId xmlns:a16="http://schemas.microsoft.com/office/drawing/2014/main" id="{3097E8C9-CDB8-1B8F-88E2-AC7023C97855}"/>
                  </a:ext>
                </a:extLst>
              </p:cNvPr>
              <p:cNvSpPr txBox="1"/>
              <p:nvPr/>
            </p:nvSpPr>
            <p:spPr>
              <a:xfrm>
                <a:off x="18169133" y="15301220"/>
                <a:ext cx="15085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294" name="文本框 293">
                <a:extLst>
                  <a:ext uri="{FF2B5EF4-FFF2-40B4-BE49-F238E27FC236}">
                    <a16:creationId xmlns:a16="http://schemas.microsoft.com/office/drawing/2014/main" id="{3097E8C9-CDB8-1B8F-88E2-AC7023C978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69133" y="15301220"/>
                <a:ext cx="1508555" cy="461665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6" name="文本框 295">
                <a:extLst>
                  <a:ext uri="{FF2B5EF4-FFF2-40B4-BE49-F238E27FC236}">
                    <a16:creationId xmlns:a16="http://schemas.microsoft.com/office/drawing/2014/main" id="{BEED5B81-E6E3-8A15-C32B-C78CBDC99E1D}"/>
                  </a:ext>
                </a:extLst>
              </p:cNvPr>
              <p:cNvSpPr txBox="1"/>
              <p:nvPr/>
            </p:nvSpPr>
            <p:spPr>
              <a:xfrm>
                <a:off x="18544755" y="12976803"/>
                <a:ext cx="91711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p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296" name="文本框 295">
                <a:extLst>
                  <a:ext uri="{FF2B5EF4-FFF2-40B4-BE49-F238E27FC236}">
                    <a16:creationId xmlns:a16="http://schemas.microsoft.com/office/drawing/2014/main" id="{BEED5B81-E6E3-8A15-C32B-C78CBDC99E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44755" y="12976803"/>
                <a:ext cx="917111" cy="461665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右大括号 1">
            <a:extLst>
              <a:ext uri="{FF2B5EF4-FFF2-40B4-BE49-F238E27FC236}">
                <a16:creationId xmlns:a16="http://schemas.microsoft.com/office/drawing/2014/main" id="{A263D59F-3B7D-821A-B3A2-449FFC77BCA5}"/>
              </a:ext>
            </a:extLst>
          </p:cNvPr>
          <p:cNvSpPr/>
          <p:nvPr/>
        </p:nvSpPr>
        <p:spPr>
          <a:xfrm rot="16200000">
            <a:off x="20581941" y="10895494"/>
            <a:ext cx="340231" cy="3606338"/>
          </a:xfrm>
          <a:prstGeom prst="rightBrac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97" name="直线箭头连接符 296">
            <a:extLst>
              <a:ext uri="{FF2B5EF4-FFF2-40B4-BE49-F238E27FC236}">
                <a16:creationId xmlns:a16="http://schemas.microsoft.com/office/drawing/2014/main" id="{170B72D3-2138-FC60-9334-954AFF3F9EFE}"/>
              </a:ext>
            </a:extLst>
          </p:cNvPr>
          <p:cNvCxnSpPr>
            <a:cxnSpLocks/>
          </p:cNvCxnSpPr>
          <p:nvPr/>
        </p:nvCxnSpPr>
        <p:spPr>
          <a:xfrm flipV="1">
            <a:off x="20752055" y="12103505"/>
            <a:ext cx="0" cy="443043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9" name="文本框 298">
            <a:extLst>
              <a:ext uri="{FF2B5EF4-FFF2-40B4-BE49-F238E27FC236}">
                <a16:creationId xmlns:a16="http://schemas.microsoft.com/office/drawing/2014/main" id="{467097E3-1905-7322-8F96-E5CFB8CEDD80}"/>
              </a:ext>
            </a:extLst>
          </p:cNvPr>
          <p:cNvSpPr txBox="1"/>
          <p:nvPr/>
        </p:nvSpPr>
        <p:spPr>
          <a:xfrm>
            <a:off x="18797203" y="13892222"/>
            <a:ext cx="415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/>
              <a:t>...</a:t>
            </a:r>
            <a:endParaRPr kumimoji="1"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9" name="椭圆 308">
                <a:extLst>
                  <a:ext uri="{FF2B5EF4-FFF2-40B4-BE49-F238E27FC236}">
                    <a16:creationId xmlns:a16="http://schemas.microsoft.com/office/drawing/2014/main" id="{A7CE8491-E534-292A-83D3-D3EFD7C01286}"/>
                  </a:ext>
                </a:extLst>
              </p:cNvPr>
              <p:cNvSpPr/>
              <p:nvPr/>
            </p:nvSpPr>
            <p:spPr>
              <a:xfrm>
                <a:off x="25243999" y="6346783"/>
                <a:ext cx="722982" cy="719782"/>
              </a:xfrm>
              <a:prstGeom prst="ellipse">
                <a:avLst/>
              </a:prstGeom>
              <a:noFill/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800" b="1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𝒕</m:t>
                      </m:r>
                    </m:oMath>
                  </m:oMathPara>
                </a14:m>
                <a:endParaRPr kumimoji="1" lang="zh-CN" altLang="en-US" sz="2000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09" name="椭圆 308">
                <a:extLst>
                  <a:ext uri="{FF2B5EF4-FFF2-40B4-BE49-F238E27FC236}">
                    <a16:creationId xmlns:a16="http://schemas.microsoft.com/office/drawing/2014/main" id="{A7CE8491-E534-292A-83D3-D3EFD7C012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43999" y="6346783"/>
                <a:ext cx="722982" cy="719782"/>
              </a:xfrm>
              <a:prstGeom prst="ellipse">
                <a:avLst/>
              </a:prstGeom>
              <a:blipFill>
                <a:blip r:embed="rId36"/>
                <a:stretch>
                  <a:fillRect/>
                </a:stretch>
              </a:blipFill>
              <a:ln w="25400"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0" name="肘形连接符 309">
            <a:extLst>
              <a:ext uri="{FF2B5EF4-FFF2-40B4-BE49-F238E27FC236}">
                <a16:creationId xmlns:a16="http://schemas.microsoft.com/office/drawing/2014/main" id="{5537DC97-FB31-CE3B-FE60-CF7DA61F8E15}"/>
              </a:ext>
            </a:extLst>
          </p:cNvPr>
          <p:cNvCxnSpPr>
            <a:cxnSpLocks/>
            <a:stCxn id="309" idx="2"/>
          </p:cNvCxnSpPr>
          <p:nvPr/>
        </p:nvCxnSpPr>
        <p:spPr>
          <a:xfrm rot="10800000" flipV="1">
            <a:off x="23792756" y="6706674"/>
            <a:ext cx="1451245" cy="622412"/>
          </a:xfrm>
          <a:prstGeom prst="bentConnector3">
            <a:avLst>
              <a:gd name="adj1" fmla="val 100210"/>
            </a:avLst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3540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114815</TotalTime>
  <Words>157</Words>
  <Application>Microsoft Macintosh PowerPoint</Application>
  <PresentationFormat>自定义</PresentationFormat>
  <Paragraphs>108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等线</vt:lpstr>
      <vt:lpstr>Microsoft YaHei</vt:lpstr>
      <vt:lpstr>Arial</vt:lpstr>
      <vt:lpstr>Calibri</vt:lpstr>
      <vt:lpstr>Calibri Light</vt:lpstr>
      <vt:lpstr>Cambria Math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宗 畅</cp:lastModifiedBy>
  <cp:revision>983</cp:revision>
  <dcterms:created xsi:type="dcterms:W3CDTF">2021-02-28T13:36:00Z</dcterms:created>
  <dcterms:modified xsi:type="dcterms:W3CDTF">2022-08-11T09:06:56Z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4BD62B8159C64F1A8D6E18010CD29351</vt:lpwstr>
  </property>
  <property fmtid="{D5CDD505-2E9C-101B-9397-08002B2CF9AE}" pid="3" name="KSOProductBuildVer">
    <vt:lpwstr>2052-11.1.0.11365</vt:lpwstr>
  </property>
</Properties>
</file>