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639" r:id="rId2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/>
    <p:restoredTop sz="96766"/>
  </p:normalViewPr>
  <p:slideViewPr>
    <p:cSldViewPr snapToGrid="0" snapToObjects="1">
      <p:cViewPr>
        <p:scale>
          <a:sx n="39" d="100"/>
          <a:sy n="39" d="100"/>
        </p:scale>
        <p:origin x="17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0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7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0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3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4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30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.png"/><Relationship Id="rId26" Type="http://schemas.openxmlformats.org/officeDocument/2006/relationships/image" Target="../media/image5.jpg"/><Relationship Id="rId3" Type="http://schemas.openxmlformats.org/officeDocument/2006/relationships/image" Target="../media/image37.pn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2.png"/><Relationship Id="rId25" Type="http://schemas.openxmlformats.org/officeDocument/2006/relationships/image" Target="../media/image56.png"/><Relationship Id="rId33" Type="http://schemas.openxmlformats.org/officeDocument/2006/relationships/image" Target="../media/image8.png"/><Relationship Id="rId2" Type="http://schemas.openxmlformats.org/officeDocument/2006/relationships/image" Target="../media/image36.png"/><Relationship Id="rId16" Type="http://schemas.openxmlformats.org/officeDocument/2006/relationships/image" Target="../media/image1.png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.png"/><Relationship Id="rId24" Type="http://schemas.openxmlformats.org/officeDocument/2006/relationships/image" Target="../media/image4.jpg"/><Relationship Id="rId32" Type="http://schemas.openxmlformats.org/officeDocument/2006/relationships/image" Target="../media/image7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58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31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FC47C10-A737-5529-3D16-B7DDA05B2FE4}"/>
              </a:ext>
            </a:extLst>
          </p:cNvPr>
          <p:cNvSpPr/>
          <p:nvPr/>
        </p:nvSpPr>
        <p:spPr>
          <a:xfrm>
            <a:off x="4657425" y="4005744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C69C01-7111-0A31-D383-CE46956D231D}"/>
              </a:ext>
            </a:extLst>
          </p:cNvPr>
          <p:cNvSpPr/>
          <p:nvPr/>
        </p:nvSpPr>
        <p:spPr>
          <a:xfrm>
            <a:off x="3831630" y="4005744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008895-0935-83FE-3120-64157B24F26C}"/>
              </a:ext>
            </a:extLst>
          </p:cNvPr>
          <p:cNvSpPr/>
          <p:nvPr/>
        </p:nvSpPr>
        <p:spPr>
          <a:xfrm>
            <a:off x="4487304" y="4631189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13D3006-C52A-15A9-389E-2A65DED6DCC0}"/>
              </a:ext>
            </a:extLst>
          </p:cNvPr>
          <p:cNvSpPr/>
          <p:nvPr/>
        </p:nvSpPr>
        <p:spPr>
          <a:xfrm>
            <a:off x="4491343" y="3306248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2A84A91-FD58-03CC-CB36-A2672F3C4C5E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4661463" y="3646490"/>
            <a:ext cx="166082" cy="35925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D75FD08-4D50-AAA5-9A4D-AB0579C6F359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4171870" y="4175865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A343398-75FB-4194-6B79-B6DFC60B008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657425" y="4345987"/>
            <a:ext cx="170121" cy="28520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9BDB85D-6957-A5E9-11F6-8421B6412812}"/>
              </a:ext>
            </a:extLst>
          </p:cNvPr>
          <p:cNvSpPr/>
          <p:nvPr/>
        </p:nvSpPr>
        <p:spPr>
          <a:xfrm>
            <a:off x="2922589" y="3188476"/>
            <a:ext cx="3165929" cy="189559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0FECB1-21C4-EFE2-516A-FF790CA5B053}"/>
                  </a:ext>
                </a:extLst>
              </p:cNvPr>
              <p:cNvSpPr txBox="1"/>
              <p:nvPr/>
            </p:nvSpPr>
            <p:spPr>
              <a:xfrm>
                <a:off x="3079367" y="3278278"/>
                <a:ext cx="602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0FECB1-21C4-EFE2-516A-FF790CA5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67" y="3278278"/>
                <a:ext cx="6023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DA585D56-665D-8F95-3649-A3B69089A101}"/>
              </a:ext>
            </a:extLst>
          </p:cNvPr>
          <p:cNvSpPr/>
          <p:nvPr/>
        </p:nvSpPr>
        <p:spPr>
          <a:xfrm>
            <a:off x="3932718" y="62597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F7245E-2039-89E4-2E42-D7E1C0A390C9}"/>
              </a:ext>
            </a:extLst>
          </p:cNvPr>
          <p:cNvSpPr/>
          <p:nvPr/>
        </p:nvSpPr>
        <p:spPr>
          <a:xfrm>
            <a:off x="3106923" y="6259707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8BC707-3E56-0442-DAAA-37A377F7FA94}"/>
              </a:ext>
            </a:extLst>
          </p:cNvPr>
          <p:cNvSpPr/>
          <p:nvPr/>
        </p:nvSpPr>
        <p:spPr>
          <a:xfrm>
            <a:off x="3762597" y="6871705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15A412-DDF1-A0CD-0F98-182C99A58A9B}"/>
              </a:ext>
            </a:extLst>
          </p:cNvPr>
          <p:cNvSpPr/>
          <p:nvPr/>
        </p:nvSpPr>
        <p:spPr>
          <a:xfrm>
            <a:off x="3762597" y="5573033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D387E7B-6AA7-628B-1570-3429A372F72B}"/>
              </a:ext>
            </a:extLst>
          </p:cNvPr>
          <p:cNvCxnSpPr>
            <a:stCxn id="13" idx="0"/>
            <a:endCxn id="16" idx="4"/>
          </p:cNvCxnSpPr>
          <p:nvPr/>
        </p:nvCxnSpPr>
        <p:spPr>
          <a:xfrm flipH="1" flipV="1">
            <a:off x="3932718" y="5913275"/>
            <a:ext cx="170121" cy="3464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845756C-5376-36E5-7CCB-8A0C871BDB07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3447163" y="6429828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80F03D6-3C15-5062-B3D7-C7056627A52F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3932718" y="6599949"/>
            <a:ext cx="170121" cy="27175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2456BDC-DD9B-F678-86DB-576ADD02B207}"/>
              </a:ext>
            </a:extLst>
          </p:cNvPr>
          <p:cNvSpPr/>
          <p:nvPr/>
        </p:nvSpPr>
        <p:spPr>
          <a:xfrm>
            <a:off x="4758513" y="62597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AB1522A-2DC4-7E49-287E-A87C2D44301A}"/>
              </a:ext>
            </a:extLst>
          </p:cNvPr>
          <p:cNvSpPr/>
          <p:nvPr/>
        </p:nvSpPr>
        <p:spPr>
          <a:xfrm>
            <a:off x="4947842" y="5571914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B4ACEFB-1B22-BE9F-BFAB-9068DA886D01}"/>
              </a:ext>
            </a:extLst>
          </p:cNvPr>
          <p:cNvSpPr/>
          <p:nvPr/>
        </p:nvSpPr>
        <p:spPr>
          <a:xfrm>
            <a:off x="5098753" y="6871705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7D5D877-1B62-1A2C-0169-270617C0B9DA}"/>
              </a:ext>
            </a:extLst>
          </p:cNvPr>
          <p:cNvSpPr/>
          <p:nvPr/>
        </p:nvSpPr>
        <p:spPr>
          <a:xfrm>
            <a:off x="5647533" y="6255231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A0D12D8-B782-10D6-8D3B-381AE6941AC5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5098754" y="6425352"/>
            <a:ext cx="548779" cy="44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B17B49C-2E82-FB1D-AB12-E478CDE7344B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flipV="1">
            <a:off x="4928634" y="5912157"/>
            <a:ext cx="189329" cy="34755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797DBE5-FD3E-05C7-A703-B74D4CC6C54A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>
          <a:xfrm>
            <a:off x="4928633" y="6599950"/>
            <a:ext cx="219946" cy="32158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F7ED1DE-E0A0-BFE2-62ED-109EEEAF871D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272958" y="6429828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B4D6A23-8F8D-79C0-EE6A-7886FCF8B216}"/>
              </a:ext>
            </a:extLst>
          </p:cNvPr>
          <p:cNvSpPr/>
          <p:nvPr/>
        </p:nvSpPr>
        <p:spPr>
          <a:xfrm>
            <a:off x="2927716" y="5335291"/>
            <a:ext cx="3165929" cy="197731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C9BB16-9CDA-0DE1-5333-CE82CBAC1480}"/>
                  </a:ext>
                </a:extLst>
              </p:cNvPr>
              <p:cNvSpPr txBox="1"/>
              <p:nvPr/>
            </p:nvSpPr>
            <p:spPr>
              <a:xfrm>
                <a:off x="3134407" y="5421211"/>
                <a:ext cx="608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C9BB16-9CDA-0DE1-5333-CE82CBAC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07" y="5421211"/>
                <a:ext cx="6089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C1CDCA66-C051-4585-2D1F-4C4A991FA0AE}"/>
              </a:ext>
            </a:extLst>
          </p:cNvPr>
          <p:cNvSpPr/>
          <p:nvPr/>
        </p:nvSpPr>
        <p:spPr>
          <a:xfrm>
            <a:off x="3946108" y="9939319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C586597-9371-46E1-5C4C-7F82BE8A180D}"/>
              </a:ext>
            </a:extLst>
          </p:cNvPr>
          <p:cNvSpPr/>
          <p:nvPr/>
        </p:nvSpPr>
        <p:spPr>
          <a:xfrm>
            <a:off x="3120313" y="993931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392F5DB-18B2-6F4E-F420-6DA25D82360C}"/>
              </a:ext>
            </a:extLst>
          </p:cNvPr>
          <p:cNvSpPr/>
          <p:nvPr/>
        </p:nvSpPr>
        <p:spPr>
          <a:xfrm>
            <a:off x="3775987" y="10510976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B672847-CCB5-9CD9-D8D0-FC33788F6F1B}"/>
              </a:ext>
            </a:extLst>
          </p:cNvPr>
          <p:cNvSpPr/>
          <p:nvPr/>
        </p:nvSpPr>
        <p:spPr>
          <a:xfrm>
            <a:off x="3775987" y="9275800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5207111-9FE9-42FE-00D2-65F4DCB4ADE5}"/>
              </a:ext>
            </a:extLst>
          </p:cNvPr>
          <p:cNvCxnSpPr>
            <a:stCxn id="30" idx="0"/>
            <a:endCxn id="33" idx="4"/>
          </p:cNvCxnSpPr>
          <p:nvPr/>
        </p:nvCxnSpPr>
        <p:spPr>
          <a:xfrm flipH="1" flipV="1">
            <a:off x="3946108" y="9616043"/>
            <a:ext cx="170121" cy="3232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C8DCC5A-A64F-5E0F-FAB1-C368B312F823}"/>
              </a:ext>
            </a:extLst>
          </p:cNvPr>
          <p:cNvCxnSpPr>
            <a:cxnSpLocks/>
            <a:stCxn id="30" idx="2"/>
            <a:endCxn id="31" idx="6"/>
          </p:cNvCxnSpPr>
          <p:nvPr/>
        </p:nvCxnSpPr>
        <p:spPr>
          <a:xfrm flipH="1">
            <a:off x="3460553" y="10109440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6072F6D-C998-0D1E-2C5E-5EB828EDC5D6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H="1">
            <a:off x="3946108" y="10279562"/>
            <a:ext cx="170121" cy="2314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83CBFC1-4BFA-5A4C-7D89-BBB0DA70134A}"/>
              </a:ext>
            </a:extLst>
          </p:cNvPr>
          <p:cNvSpPr/>
          <p:nvPr/>
        </p:nvSpPr>
        <p:spPr>
          <a:xfrm>
            <a:off x="4771903" y="9939319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566C8C5-FDC1-FBA7-5F6A-552E713BE6F9}"/>
              </a:ext>
            </a:extLst>
          </p:cNvPr>
          <p:cNvSpPr/>
          <p:nvPr/>
        </p:nvSpPr>
        <p:spPr>
          <a:xfrm>
            <a:off x="5597698" y="994995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10F9F88-11A1-117A-8B83-1130BD099C13}"/>
              </a:ext>
            </a:extLst>
          </p:cNvPr>
          <p:cNvSpPr/>
          <p:nvPr/>
        </p:nvSpPr>
        <p:spPr>
          <a:xfrm>
            <a:off x="5112143" y="10510976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9897201-9351-1309-A6E5-52663633FDCA}"/>
              </a:ext>
            </a:extLst>
          </p:cNvPr>
          <p:cNvSpPr/>
          <p:nvPr/>
        </p:nvSpPr>
        <p:spPr>
          <a:xfrm>
            <a:off x="5112144" y="9275800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301942ED-1295-82F4-D276-64F9CA7857DB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flipV="1">
            <a:off x="4942024" y="9566215"/>
            <a:ext cx="219947" cy="3731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74EEB41-0ADE-A2B1-8C3A-449E994B83C0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112143" y="10109441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3014AC55-1779-CD3C-BECE-7979C98A194E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>
            <a:off x="4942023" y="10279561"/>
            <a:ext cx="219946" cy="28124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6378767-6086-D40A-C003-A58677FFBCC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4286348" y="10109440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300AC75F-3431-685D-C623-77433AD55B84}"/>
              </a:ext>
            </a:extLst>
          </p:cNvPr>
          <p:cNvSpPr/>
          <p:nvPr/>
        </p:nvSpPr>
        <p:spPr>
          <a:xfrm>
            <a:off x="4401967" y="9164203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CF7EFB4-4B04-A399-A884-3BEE572A7522}"/>
              </a:ext>
            </a:extLst>
          </p:cNvPr>
          <p:cNvCxnSpPr>
            <a:cxnSpLocks/>
            <a:stCxn id="45" idx="2"/>
            <a:endCxn id="33" idx="6"/>
          </p:cNvCxnSpPr>
          <p:nvPr/>
        </p:nvCxnSpPr>
        <p:spPr>
          <a:xfrm flipH="1">
            <a:off x="4116228" y="9334324"/>
            <a:ext cx="285739" cy="11159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4DF3FFD2-FE99-0AD1-E1E9-00E53937DA28}"/>
              </a:ext>
            </a:extLst>
          </p:cNvPr>
          <p:cNvCxnSpPr>
            <a:cxnSpLocks/>
            <a:stCxn id="45" idx="6"/>
            <a:endCxn id="40" idx="2"/>
          </p:cNvCxnSpPr>
          <p:nvPr/>
        </p:nvCxnSpPr>
        <p:spPr>
          <a:xfrm>
            <a:off x="4742208" y="9334324"/>
            <a:ext cx="369936" cy="11159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17DC9CD-BD05-5A2B-E13C-9852CF4B03B2}"/>
              </a:ext>
            </a:extLst>
          </p:cNvPr>
          <p:cNvSpPr/>
          <p:nvPr/>
        </p:nvSpPr>
        <p:spPr>
          <a:xfrm>
            <a:off x="4834051" y="8805723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D2698D9C-DFC1-5FB1-8523-938262C5079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4692381" y="9096138"/>
            <a:ext cx="191497" cy="11789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9C88BB36-6372-851A-C497-ABA628AFFE09}"/>
              </a:ext>
            </a:extLst>
          </p:cNvPr>
          <p:cNvSpPr/>
          <p:nvPr/>
        </p:nvSpPr>
        <p:spPr>
          <a:xfrm>
            <a:off x="2927715" y="8734044"/>
            <a:ext cx="3165929" cy="2228119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050EBC2-7FA1-A84D-80C0-46D25B615476}"/>
                  </a:ext>
                </a:extLst>
              </p:cNvPr>
              <p:cNvSpPr txBox="1"/>
              <p:nvPr/>
            </p:nvSpPr>
            <p:spPr>
              <a:xfrm>
                <a:off x="3138132" y="8823846"/>
                <a:ext cx="62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050EBC2-7FA1-A84D-80C0-46D25B61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2" y="8823846"/>
                <a:ext cx="6237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圆角矩形 51">
            <a:extLst>
              <a:ext uri="{FF2B5EF4-FFF2-40B4-BE49-F238E27FC236}">
                <a16:creationId xmlns:a16="http://schemas.microsoft.com/office/drawing/2014/main" id="{646F974D-D09B-BDCD-0271-80C6AD801B01}"/>
              </a:ext>
            </a:extLst>
          </p:cNvPr>
          <p:cNvSpPr/>
          <p:nvPr/>
        </p:nvSpPr>
        <p:spPr>
          <a:xfrm>
            <a:off x="2929108" y="11330158"/>
            <a:ext cx="3165930" cy="66742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713DCE8-172E-C2AF-65F4-9016C055DDE7}"/>
                  </a:ext>
                </a:extLst>
              </p:cNvPr>
              <p:cNvSpPr txBox="1"/>
              <p:nvPr/>
            </p:nvSpPr>
            <p:spPr>
              <a:xfrm>
                <a:off x="3106923" y="11417779"/>
                <a:ext cx="917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713DCE8-172E-C2AF-65F4-9016C055D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23" y="11417779"/>
                <a:ext cx="9171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E112AA9-E923-0FBA-DD34-AD5A8279FD11}"/>
              </a:ext>
            </a:extLst>
          </p:cNvPr>
          <p:cNvSpPr txBox="1"/>
          <p:nvPr/>
        </p:nvSpPr>
        <p:spPr>
          <a:xfrm>
            <a:off x="4194033" y="1139232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5148752-311A-B651-62D8-1422650C8F39}"/>
                  </a:ext>
                </a:extLst>
              </p:cNvPr>
              <p:cNvSpPr txBox="1"/>
              <p:nvPr/>
            </p:nvSpPr>
            <p:spPr>
              <a:xfrm>
                <a:off x="4898412" y="11417779"/>
                <a:ext cx="96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5148752-311A-B651-62D8-1422650C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12" y="11417779"/>
                <a:ext cx="9624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圆角矩形 86">
            <a:extLst>
              <a:ext uri="{FF2B5EF4-FFF2-40B4-BE49-F238E27FC236}">
                <a16:creationId xmlns:a16="http://schemas.microsoft.com/office/drawing/2014/main" id="{4B0BE0D3-5840-E280-F62B-14287C673056}"/>
              </a:ext>
            </a:extLst>
          </p:cNvPr>
          <p:cNvSpPr/>
          <p:nvPr/>
        </p:nvSpPr>
        <p:spPr>
          <a:xfrm>
            <a:off x="6457318" y="2895599"/>
            <a:ext cx="4783868" cy="8154185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B082A1AB-B77F-5F66-4EDD-B905100CDB25}"/>
              </a:ext>
            </a:extLst>
          </p:cNvPr>
          <p:cNvSpPr/>
          <p:nvPr/>
        </p:nvSpPr>
        <p:spPr>
          <a:xfrm>
            <a:off x="6822308" y="3499840"/>
            <a:ext cx="846526" cy="1272865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A8BDDFF2-FCCC-724A-5C88-1CBA3F3E8CF6}"/>
              </a:ext>
            </a:extLst>
          </p:cNvPr>
          <p:cNvSpPr/>
          <p:nvPr/>
        </p:nvSpPr>
        <p:spPr>
          <a:xfrm>
            <a:off x="6822308" y="5335291"/>
            <a:ext cx="846526" cy="1977315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7758B257-0E64-E29A-AFD9-472D8C0EDF5F}"/>
              </a:ext>
            </a:extLst>
          </p:cNvPr>
          <p:cNvSpPr/>
          <p:nvPr/>
        </p:nvSpPr>
        <p:spPr>
          <a:xfrm>
            <a:off x="6822308" y="8859445"/>
            <a:ext cx="846526" cy="1977315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8230197-C553-7515-2BE3-612747CCEA96}"/>
              </a:ext>
            </a:extLst>
          </p:cNvPr>
          <p:cNvGrpSpPr/>
          <p:nvPr/>
        </p:nvGrpSpPr>
        <p:grpSpPr>
          <a:xfrm rot="5400000">
            <a:off x="8758912" y="2889438"/>
            <a:ext cx="1977316" cy="2497974"/>
            <a:chOff x="8813968" y="3198496"/>
            <a:chExt cx="2828093" cy="249797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840BB35-5031-0022-9EA1-4FAD9A04141E}"/>
                </a:ext>
              </a:extLst>
            </p:cNvPr>
            <p:cNvSpPr/>
            <p:nvPr/>
          </p:nvSpPr>
          <p:spPr>
            <a:xfrm>
              <a:off x="8903060" y="4424419"/>
              <a:ext cx="2658994" cy="143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0F5A30A-75DA-7571-852C-3295E3897C92}"/>
                </a:ext>
              </a:extLst>
            </p:cNvPr>
            <p:cNvSpPr/>
            <p:nvPr/>
          </p:nvSpPr>
          <p:spPr>
            <a:xfrm>
              <a:off x="8903060" y="4642798"/>
              <a:ext cx="2658994" cy="1432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E50AAC2-C69A-5A51-7FB1-05476F96968E}"/>
                </a:ext>
              </a:extLst>
            </p:cNvPr>
            <p:cNvSpPr/>
            <p:nvPr/>
          </p:nvSpPr>
          <p:spPr>
            <a:xfrm>
              <a:off x="8903060" y="4866081"/>
              <a:ext cx="2658994" cy="1432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EBAF22C-B047-697A-16BE-A69E42584C1B}"/>
                </a:ext>
              </a:extLst>
            </p:cNvPr>
            <p:cNvSpPr/>
            <p:nvPr/>
          </p:nvSpPr>
          <p:spPr>
            <a:xfrm>
              <a:off x="8903060" y="5091462"/>
              <a:ext cx="2658994" cy="143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AA904E13-D39A-0467-F0D2-3D29D86ECA54}"/>
                </a:ext>
              </a:extLst>
            </p:cNvPr>
            <p:cNvSpPr/>
            <p:nvPr/>
          </p:nvSpPr>
          <p:spPr>
            <a:xfrm>
              <a:off x="8813968" y="3198496"/>
              <a:ext cx="2828093" cy="2497974"/>
            </a:xfrm>
            <a:prstGeom prst="roundRect">
              <a:avLst>
                <a:gd name="adj" fmla="val 10267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8F530B0-8CA6-1E40-0D5F-9C9F4C7557B1}"/>
                    </a:ext>
                  </a:extLst>
                </p:cNvPr>
                <p:cNvSpPr txBox="1"/>
                <p:nvPr/>
              </p:nvSpPr>
              <p:spPr>
                <a:xfrm rot="16200000">
                  <a:off x="9913210" y="3489684"/>
                  <a:ext cx="629604" cy="616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2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8F530B0-8CA6-1E40-0D5F-9C9F4C75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913210" y="3489684"/>
                  <a:ext cx="629604" cy="616284"/>
                </a:xfrm>
                <a:prstGeom prst="rect">
                  <a:avLst/>
                </a:prstGeom>
                <a:blipFill>
                  <a:blip r:embed="rId7"/>
                  <a:stretch>
                    <a:fillRect r="-37255" b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99622BA-47E5-C7E1-E59F-A943CC196B10}"/>
              </a:ext>
            </a:extLst>
          </p:cNvPr>
          <p:cNvGrpSpPr/>
          <p:nvPr/>
        </p:nvGrpSpPr>
        <p:grpSpPr>
          <a:xfrm rot="5400000">
            <a:off x="8761341" y="5077390"/>
            <a:ext cx="1972457" cy="2497977"/>
            <a:chOff x="9904239" y="8709022"/>
            <a:chExt cx="2434847" cy="249797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120A98C-FB44-EF06-02FB-2455EFE384B0}"/>
                </a:ext>
              </a:extLst>
            </p:cNvPr>
            <p:cNvSpPr/>
            <p:nvPr/>
          </p:nvSpPr>
          <p:spPr>
            <a:xfrm>
              <a:off x="9993123" y="9761046"/>
              <a:ext cx="2257083" cy="130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D5F1987-254F-B5AA-A2B2-C2A0D76991D3}"/>
                </a:ext>
              </a:extLst>
            </p:cNvPr>
            <p:cNvSpPr/>
            <p:nvPr/>
          </p:nvSpPr>
          <p:spPr>
            <a:xfrm>
              <a:off x="9993123" y="9949608"/>
              <a:ext cx="2257083" cy="1303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6F025C4-53CE-7868-F1EC-C80A5739A301}"/>
                </a:ext>
              </a:extLst>
            </p:cNvPr>
            <p:cNvSpPr/>
            <p:nvPr/>
          </p:nvSpPr>
          <p:spPr>
            <a:xfrm>
              <a:off x="9998556" y="10529874"/>
              <a:ext cx="2257083" cy="1303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3251F1F-703B-32C1-B37C-3BECA755B639}"/>
                </a:ext>
              </a:extLst>
            </p:cNvPr>
            <p:cNvSpPr/>
            <p:nvPr/>
          </p:nvSpPr>
          <p:spPr>
            <a:xfrm>
              <a:off x="9996623" y="10736004"/>
              <a:ext cx="2257083" cy="1303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8013348-8BB9-6217-D0D8-C1A147762FA2}"/>
                </a:ext>
              </a:extLst>
            </p:cNvPr>
            <p:cNvSpPr/>
            <p:nvPr/>
          </p:nvSpPr>
          <p:spPr>
            <a:xfrm>
              <a:off x="9993122" y="9570625"/>
              <a:ext cx="2257083" cy="130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FCB0D8D-2516-2797-D5AC-692C778565CF}"/>
                </a:ext>
              </a:extLst>
            </p:cNvPr>
            <p:cNvSpPr/>
            <p:nvPr/>
          </p:nvSpPr>
          <p:spPr>
            <a:xfrm>
              <a:off x="9996623" y="10137610"/>
              <a:ext cx="2257083" cy="1303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257096-605A-CA27-1869-735DC1EFE473}"/>
                </a:ext>
              </a:extLst>
            </p:cNvPr>
            <p:cNvSpPr/>
            <p:nvPr/>
          </p:nvSpPr>
          <p:spPr>
            <a:xfrm>
              <a:off x="9996623" y="10331076"/>
              <a:ext cx="2257083" cy="1303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AE10F8B-3351-4942-B7A5-C045529B8BBF}"/>
                </a:ext>
              </a:extLst>
            </p:cNvPr>
            <p:cNvSpPr/>
            <p:nvPr/>
          </p:nvSpPr>
          <p:spPr>
            <a:xfrm>
              <a:off x="9999193" y="10939409"/>
              <a:ext cx="2257083" cy="1303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C3F338AB-28EC-2315-0367-D237506F59C2}"/>
                </a:ext>
              </a:extLst>
            </p:cNvPr>
            <p:cNvSpPr/>
            <p:nvPr/>
          </p:nvSpPr>
          <p:spPr>
            <a:xfrm>
              <a:off x="9904239" y="8709022"/>
              <a:ext cx="2434847" cy="2497977"/>
            </a:xfrm>
            <a:prstGeom prst="roundRect">
              <a:avLst>
                <a:gd name="adj" fmla="val 10267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18CA20-42C9-ED2E-7443-8349917818DB}"/>
                    </a:ext>
                  </a:extLst>
                </p:cNvPr>
                <p:cNvSpPr txBox="1"/>
                <p:nvPr/>
              </p:nvSpPr>
              <p:spPr>
                <a:xfrm rot="16200000">
                  <a:off x="10759700" y="8934415"/>
                  <a:ext cx="734791" cy="5318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2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18CA20-42C9-ED2E-7443-834991781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759700" y="8934415"/>
                  <a:ext cx="734791" cy="531897"/>
                </a:xfrm>
                <a:prstGeom prst="rect">
                  <a:avLst/>
                </a:prstGeom>
                <a:blipFill>
                  <a:blip r:embed="rId8"/>
                  <a:stretch>
                    <a:fillRect l="-1695" r="-18644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384D969-FB61-65D6-C179-61049C3FF776}"/>
              </a:ext>
            </a:extLst>
          </p:cNvPr>
          <p:cNvGrpSpPr/>
          <p:nvPr/>
        </p:nvGrpSpPr>
        <p:grpSpPr>
          <a:xfrm rot="5400000">
            <a:off x="8754048" y="8594250"/>
            <a:ext cx="1977315" cy="2507703"/>
            <a:chOff x="15449388" y="8698094"/>
            <a:chExt cx="2434847" cy="25077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15F1775-E1C4-0361-9208-E01FC4051CD5}"/>
                </a:ext>
              </a:extLst>
            </p:cNvPr>
            <p:cNvSpPr/>
            <p:nvPr/>
          </p:nvSpPr>
          <p:spPr>
            <a:xfrm>
              <a:off x="15540889" y="9740198"/>
              <a:ext cx="2257083" cy="12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4E080FB-9345-7151-A022-7A707DABC2E7}"/>
                </a:ext>
              </a:extLst>
            </p:cNvPr>
            <p:cNvSpPr/>
            <p:nvPr/>
          </p:nvSpPr>
          <p:spPr>
            <a:xfrm>
              <a:off x="15540889" y="9908880"/>
              <a:ext cx="2257083" cy="1212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864AEAC-C933-0B21-5815-C8D796CD817B}"/>
                </a:ext>
              </a:extLst>
            </p:cNvPr>
            <p:cNvSpPr/>
            <p:nvPr/>
          </p:nvSpPr>
          <p:spPr>
            <a:xfrm>
              <a:off x="15546321" y="10429513"/>
              <a:ext cx="2257083" cy="1212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4581C26-BC1B-27FA-8E61-4C568A940CE3}"/>
                </a:ext>
              </a:extLst>
            </p:cNvPr>
            <p:cNvSpPr/>
            <p:nvPr/>
          </p:nvSpPr>
          <p:spPr>
            <a:xfrm>
              <a:off x="15544388" y="10605824"/>
              <a:ext cx="2257083" cy="1212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AFA00BF-9EC1-B43A-88F4-EBD86E010E81}"/>
                </a:ext>
              </a:extLst>
            </p:cNvPr>
            <p:cNvSpPr/>
            <p:nvPr/>
          </p:nvSpPr>
          <p:spPr>
            <a:xfrm>
              <a:off x="15540888" y="9579594"/>
              <a:ext cx="2257083" cy="12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291FDB-8CC6-7D9A-FDC2-6844C50B74C4}"/>
                </a:ext>
              </a:extLst>
            </p:cNvPr>
            <p:cNvSpPr/>
            <p:nvPr/>
          </p:nvSpPr>
          <p:spPr>
            <a:xfrm>
              <a:off x="15544388" y="10077006"/>
              <a:ext cx="2257083" cy="1212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6D75A09-A52E-B849-D1D0-6A818C8FB716}"/>
                </a:ext>
              </a:extLst>
            </p:cNvPr>
            <p:cNvSpPr/>
            <p:nvPr/>
          </p:nvSpPr>
          <p:spPr>
            <a:xfrm>
              <a:off x="15544388" y="10250594"/>
              <a:ext cx="2257083" cy="1212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D8C7CC1-2991-96B8-B2E0-B76254D1C357}"/>
                </a:ext>
              </a:extLst>
            </p:cNvPr>
            <p:cNvSpPr/>
            <p:nvPr/>
          </p:nvSpPr>
          <p:spPr>
            <a:xfrm>
              <a:off x="15546959" y="10779412"/>
              <a:ext cx="2257083" cy="1212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34012FF-1BE6-E59D-ED4A-D0EB441ACB1E}"/>
                </a:ext>
              </a:extLst>
            </p:cNvPr>
            <p:cNvSpPr/>
            <p:nvPr/>
          </p:nvSpPr>
          <p:spPr>
            <a:xfrm>
              <a:off x="15540888" y="9413162"/>
              <a:ext cx="2257083" cy="12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0B4F6B9-9626-770A-8DD7-3ED221B94982}"/>
                </a:ext>
              </a:extLst>
            </p:cNvPr>
            <p:cNvSpPr/>
            <p:nvPr/>
          </p:nvSpPr>
          <p:spPr>
            <a:xfrm>
              <a:off x="15544388" y="10949953"/>
              <a:ext cx="2257083" cy="1212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095E9066-28C6-3DF3-8871-65945107BA2F}"/>
                </a:ext>
              </a:extLst>
            </p:cNvPr>
            <p:cNvSpPr/>
            <p:nvPr/>
          </p:nvSpPr>
          <p:spPr>
            <a:xfrm>
              <a:off x="15449388" y="8698094"/>
              <a:ext cx="2434847" cy="2507703"/>
            </a:xfrm>
            <a:prstGeom prst="roundRect">
              <a:avLst>
                <a:gd name="adj" fmla="val 10267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C84A739F-D561-6587-CF0C-04CD9063D3BE}"/>
                    </a:ext>
                  </a:extLst>
                </p:cNvPr>
                <p:cNvSpPr txBox="1"/>
                <p:nvPr/>
              </p:nvSpPr>
              <p:spPr>
                <a:xfrm rot="16200000">
                  <a:off x="16240030" y="8834232"/>
                  <a:ext cx="769412" cy="521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2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C84A739F-D561-6587-CF0C-04CD9063D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240030" y="8834232"/>
                  <a:ext cx="769412" cy="521571"/>
                </a:xfrm>
                <a:prstGeom prst="rect">
                  <a:avLst/>
                </a:prstGeom>
                <a:blipFill>
                  <a:blip r:embed="rId9"/>
                  <a:stretch>
                    <a:fillRect r="-18033" b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68BEC06E-DD99-F39C-EF1E-A01A64F4FC26}"/>
              </a:ext>
            </a:extLst>
          </p:cNvPr>
          <p:cNvCxnSpPr>
            <a:cxnSpLocks/>
            <a:stCxn id="11" idx="3"/>
            <a:endCxn id="88" idx="1"/>
          </p:cNvCxnSpPr>
          <p:nvPr/>
        </p:nvCxnSpPr>
        <p:spPr>
          <a:xfrm>
            <a:off x="6088518" y="4136273"/>
            <a:ext cx="73379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E29DD357-C65B-2F13-E037-E194A749D4AE}"/>
              </a:ext>
            </a:extLst>
          </p:cNvPr>
          <p:cNvCxnSpPr>
            <a:cxnSpLocks/>
            <a:stCxn id="28" idx="3"/>
            <a:endCxn id="89" idx="1"/>
          </p:cNvCxnSpPr>
          <p:nvPr/>
        </p:nvCxnSpPr>
        <p:spPr>
          <a:xfrm>
            <a:off x="6093645" y="6323949"/>
            <a:ext cx="7286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96680686-843D-86A1-29CF-0B10D1EAD1B1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 flipV="1">
            <a:off x="6093644" y="9848103"/>
            <a:ext cx="7286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0C08A0C-5655-DACA-8166-2D645E9EF26B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7245571" y="4772705"/>
            <a:ext cx="0" cy="562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6DA1C1-CB33-A14A-5B93-5BEC7239D53D}"/>
                  </a:ext>
                </a:extLst>
              </p:cNvPr>
              <p:cNvSpPr txBox="1"/>
              <p:nvPr/>
            </p:nvSpPr>
            <p:spPr>
              <a:xfrm>
                <a:off x="7376837" y="4821208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6DA1C1-CB33-A14A-5B93-5BEC7239D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37" y="4821208"/>
                <a:ext cx="6226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23D303D6-E7A6-DC2A-969F-91650CB1161D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7245571" y="7312606"/>
            <a:ext cx="0" cy="508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56D22DA-C6CB-43B4-06DB-A1F22B8C0048}"/>
                  </a:ext>
                </a:extLst>
              </p:cNvPr>
              <p:cNvSpPr txBox="1"/>
              <p:nvPr/>
            </p:nvSpPr>
            <p:spPr>
              <a:xfrm>
                <a:off x="7367107" y="7359577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56D22DA-C6CB-43B4-06DB-A1F22B8C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07" y="7359577"/>
                <a:ext cx="622671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143">
            <a:extLst>
              <a:ext uri="{FF2B5EF4-FFF2-40B4-BE49-F238E27FC236}">
                <a16:creationId xmlns:a16="http://schemas.microsoft.com/office/drawing/2014/main" id="{6BBC37A9-2D42-91BE-BBBB-A80AA180D487}"/>
              </a:ext>
            </a:extLst>
          </p:cNvPr>
          <p:cNvSpPr txBox="1"/>
          <p:nvPr/>
        </p:nvSpPr>
        <p:spPr>
          <a:xfrm rot="5400000">
            <a:off x="4327407" y="78549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4F170E7-3906-E3C8-60D1-AEA035E4CB04}"/>
              </a:ext>
            </a:extLst>
          </p:cNvPr>
          <p:cNvSpPr txBox="1"/>
          <p:nvPr/>
        </p:nvSpPr>
        <p:spPr>
          <a:xfrm rot="5400000">
            <a:off x="7169087" y="786324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3571E588-3C3A-A26F-724A-144E57DF320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245571" y="8362181"/>
            <a:ext cx="0" cy="497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3FDEA3A-DBA9-F13E-2D4A-19041E4933D4}"/>
                  </a:ext>
                </a:extLst>
              </p:cNvPr>
              <p:cNvSpPr txBox="1"/>
              <p:nvPr/>
            </p:nvSpPr>
            <p:spPr>
              <a:xfrm>
                <a:off x="7369576" y="8362181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3FDEA3A-DBA9-F13E-2D4A-19041E493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76" y="8362181"/>
                <a:ext cx="622671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文本框 152">
            <a:extLst>
              <a:ext uri="{FF2B5EF4-FFF2-40B4-BE49-F238E27FC236}">
                <a16:creationId xmlns:a16="http://schemas.microsoft.com/office/drawing/2014/main" id="{ACE29F15-BB18-C5B8-B0E9-FE00FD07D7FC}"/>
              </a:ext>
            </a:extLst>
          </p:cNvPr>
          <p:cNvSpPr txBox="1"/>
          <p:nvPr/>
        </p:nvSpPr>
        <p:spPr>
          <a:xfrm rot="5400000">
            <a:off x="9483045" y="78958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193B84F-A063-EE50-5E2E-55B2A978724B}"/>
              </a:ext>
            </a:extLst>
          </p:cNvPr>
          <p:cNvSpPr txBox="1"/>
          <p:nvPr/>
        </p:nvSpPr>
        <p:spPr>
          <a:xfrm>
            <a:off x="6591771" y="2830781"/>
            <a:ext cx="55976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</a:p>
        </p:txBody>
      </p:sp>
      <p:sp>
        <p:nvSpPr>
          <p:cNvPr id="155" name="圆角矩形 154">
            <a:extLst>
              <a:ext uri="{FF2B5EF4-FFF2-40B4-BE49-F238E27FC236}">
                <a16:creationId xmlns:a16="http://schemas.microsoft.com/office/drawing/2014/main" id="{5AFA772A-330C-EFD7-CDE7-5F713442D2F2}"/>
              </a:ext>
            </a:extLst>
          </p:cNvPr>
          <p:cNvSpPr/>
          <p:nvPr/>
        </p:nvSpPr>
        <p:spPr>
          <a:xfrm>
            <a:off x="11720826" y="2895598"/>
            <a:ext cx="6890064" cy="8171913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BE76C28-B2B4-EA94-0037-5DDB81DA8D74}"/>
              </a:ext>
            </a:extLst>
          </p:cNvPr>
          <p:cNvSpPr txBox="1"/>
          <p:nvPr/>
        </p:nvSpPr>
        <p:spPr>
          <a:xfrm>
            <a:off x="11857370" y="2912762"/>
            <a:ext cx="5870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23FB3055-38D9-8A5A-9999-630CC3FB2773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7668834" y="4136273"/>
            <a:ext cx="829749" cy="215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466CBB44-2E59-5B71-B2B1-74F668B99805}"/>
              </a:ext>
            </a:extLst>
          </p:cNvPr>
          <p:cNvCxnSpPr>
            <a:cxnSpLocks/>
            <a:stCxn id="89" idx="3"/>
            <a:endCxn id="106" idx="2"/>
          </p:cNvCxnSpPr>
          <p:nvPr/>
        </p:nvCxnSpPr>
        <p:spPr>
          <a:xfrm>
            <a:off x="7668834" y="6323949"/>
            <a:ext cx="829747" cy="24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4CF80D82-C787-EC8E-1939-C7CC2796FCD1}"/>
              </a:ext>
            </a:extLst>
          </p:cNvPr>
          <p:cNvCxnSpPr>
            <a:cxnSpLocks/>
            <a:stCxn id="90" idx="3"/>
            <a:endCxn id="119" idx="2"/>
          </p:cNvCxnSpPr>
          <p:nvPr/>
        </p:nvCxnSpPr>
        <p:spPr>
          <a:xfrm flipV="1">
            <a:off x="7668834" y="9848102"/>
            <a:ext cx="82002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845F4142-B010-6ABA-0B31-B4A7F19FCD31}"/>
              </a:ext>
            </a:extLst>
          </p:cNvPr>
          <p:cNvGrpSpPr/>
          <p:nvPr/>
        </p:nvGrpSpPr>
        <p:grpSpPr>
          <a:xfrm rot="5400000">
            <a:off x="9719096" y="5971691"/>
            <a:ext cx="7648284" cy="2081857"/>
            <a:chOff x="12363626" y="11945665"/>
            <a:chExt cx="11481041" cy="2081857"/>
          </a:xfrm>
        </p:grpSpPr>
        <p:sp>
          <p:nvSpPr>
            <p:cNvPr id="183" name="圆角矩形 182">
              <a:extLst>
                <a:ext uri="{FF2B5EF4-FFF2-40B4-BE49-F238E27FC236}">
                  <a16:creationId xmlns:a16="http://schemas.microsoft.com/office/drawing/2014/main" id="{4B568103-1929-8934-20C8-FE1DF0560A2A}"/>
                </a:ext>
              </a:extLst>
            </p:cNvPr>
            <p:cNvSpPr/>
            <p:nvPr/>
          </p:nvSpPr>
          <p:spPr>
            <a:xfrm>
              <a:off x="12363626" y="11945665"/>
              <a:ext cx="11481041" cy="2081857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C5F05B21-81CD-219F-5A17-4EE3ED2A6E91}"/>
                </a:ext>
              </a:extLst>
            </p:cNvPr>
            <p:cNvSpPr/>
            <p:nvPr/>
          </p:nvSpPr>
          <p:spPr>
            <a:xfrm>
              <a:off x="12600473" y="13657431"/>
              <a:ext cx="2257083" cy="1293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BAA9F09-60EF-882E-B4BD-3BFC6840876D}"/>
                </a:ext>
              </a:extLst>
            </p:cNvPr>
            <p:cNvSpPr/>
            <p:nvPr/>
          </p:nvSpPr>
          <p:spPr>
            <a:xfrm>
              <a:off x="15938125" y="13654370"/>
              <a:ext cx="2257083" cy="1293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圆角矩形 185">
              <a:extLst>
                <a:ext uri="{FF2B5EF4-FFF2-40B4-BE49-F238E27FC236}">
                  <a16:creationId xmlns:a16="http://schemas.microsoft.com/office/drawing/2014/main" id="{D724AB6E-80F0-8ECB-A6E7-DE97AA729257}"/>
                </a:ext>
              </a:extLst>
            </p:cNvPr>
            <p:cNvSpPr/>
            <p:nvPr/>
          </p:nvSpPr>
          <p:spPr>
            <a:xfrm>
              <a:off x="12500996" y="13575938"/>
              <a:ext cx="11198392" cy="305943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994E4E8-9903-C981-2F65-5A35CB48BDF6}"/>
                </a:ext>
              </a:extLst>
            </p:cNvPr>
            <p:cNvSpPr/>
            <p:nvPr/>
          </p:nvSpPr>
          <p:spPr>
            <a:xfrm>
              <a:off x="21361841" y="13661081"/>
              <a:ext cx="2257083" cy="1293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D221BC53-40E3-AA3D-27A5-D251E88A8F1E}"/>
                </a:ext>
              </a:extLst>
            </p:cNvPr>
            <p:cNvCxnSpPr>
              <a:cxnSpLocks/>
              <a:stCxn id="184" idx="3"/>
              <a:endCxn id="185" idx="1"/>
            </p:cNvCxnSpPr>
            <p:nvPr/>
          </p:nvCxnSpPr>
          <p:spPr>
            <a:xfrm flipV="1">
              <a:off x="14857556" y="13719037"/>
              <a:ext cx="1080569" cy="30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B7999F6F-DD41-BF88-E2BC-687CD08C65FA}"/>
                </a:ext>
              </a:extLst>
            </p:cNvPr>
            <p:cNvCxnSpPr>
              <a:cxnSpLocks/>
              <a:stCxn id="185" idx="3"/>
            </p:cNvCxnSpPr>
            <p:nvPr/>
          </p:nvCxnSpPr>
          <p:spPr>
            <a:xfrm>
              <a:off x="18195207" y="13719036"/>
              <a:ext cx="1040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C8A8A9F-C87B-061A-F81B-6880D51388E0}"/>
                </a:ext>
              </a:extLst>
            </p:cNvPr>
            <p:cNvSpPr txBox="1"/>
            <p:nvPr/>
          </p:nvSpPr>
          <p:spPr>
            <a:xfrm>
              <a:off x="19639224" y="1351199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...</a:t>
              </a:r>
              <a:endParaRPr kumimoji="1" lang="zh-CN" altLang="en-US" sz="2000" dirty="0"/>
            </a:p>
          </p:txBody>
        </p:sp>
        <p:cxnSp>
          <p:nvCxnSpPr>
            <p:cNvPr id="191" name="直线箭头连接符 190">
              <a:extLst>
                <a:ext uri="{FF2B5EF4-FFF2-40B4-BE49-F238E27FC236}">
                  <a16:creationId xmlns:a16="http://schemas.microsoft.com/office/drawing/2014/main" id="{89C0C235-3F4D-3A0E-EF39-931865C35250}"/>
                </a:ext>
              </a:extLst>
            </p:cNvPr>
            <p:cNvCxnSpPr>
              <a:cxnSpLocks/>
              <a:endCxn id="187" idx="1"/>
            </p:cNvCxnSpPr>
            <p:nvPr/>
          </p:nvCxnSpPr>
          <p:spPr>
            <a:xfrm>
              <a:off x="20305890" y="13725747"/>
              <a:ext cx="10559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A75A93F8-06D8-E61C-5378-42C22CA60CAB}"/>
                </a:ext>
              </a:extLst>
            </p:cNvPr>
            <p:cNvSpPr/>
            <p:nvPr/>
          </p:nvSpPr>
          <p:spPr>
            <a:xfrm>
              <a:off x="12602349" y="13268168"/>
              <a:ext cx="2257083" cy="1284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610B116F-085D-B610-367B-379F19012D5D}"/>
                </a:ext>
              </a:extLst>
            </p:cNvPr>
            <p:cNvSpPr/>
            <p:nvPr/>
          </p:nvSpPr>
          <p:spPr>
            <a:xfrm>
              <a:off x="15940001" y="13265107"/>
              <a:ext cx="2257083" cy="1284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圆角矩形 193">
              <a:extLst>
                <a:ext uri="{FF2B5EF4-FFF2-40B4-BE49-F238E27FC236}">
                  <a16:creationId xmlns:a16="http://schemas.microsoft.com/office/drawing/2014/main" id="{6C34E697-A04E-1442-F537-891A046177BD}"/>
                </a:ext>
              </a:extLst>
            </p:cNvPr>
            <p:cNvSpPr/>
            <p:nvPr/>
          </p:nvSpPr>
          <p:spPr>
            <a:xfrm>
              <a:off x="12500996" y="13186674"/>
              <a:ext cx="11200268" cy="306504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6302623-3173-BBA9-7953-F63D0FC3B44B}"/>
                </a:ext>
              </a:extLst>
            </p:cNvPr>
            <p:cNvSpPr/>
            <p:nvPr/>
          </p:nvSpPr>
          <p:spPr>
            <a:xfrm>
              <a:off x="21363717" y="13271818"/>
              <a:ext cx="2257083" cy="1284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6" name="直线箭头连接符 195">
              <a:extLst>
                <a:ext uri="{FF2B5EF4-FFF2-40B4-BE49-F238E27FC236}">
                  <a16:creationId xmlns:a16="http://schemas.microsoft.com/office/drawing/2014/main" id="{FC7F16EB-2EEB-97B2-20BF-9601A957AF6B}"/>
                </a:ext>
              </a:extLst>
            </p:cNvPr>
            <p:cNvCxnSpPr>
              <a:cxnSpLocks/>
              <a:stCxn id="192" idx="3"/>
              <a:endCxn id="193" idx="1"/>
            </p:cNvCxnSpPr>
            <p:nvPr/>
          </p:nvCxnSpPr>
          <p:spPr>
            <a:xfrm flipV="1">
              <a:off x="14859432" y="13329308"/>
              <a:ext cx="1080569" cy="30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箭头连接符 196">
              <a:extLst>
                <a:ext uri="{FF2B5EF4-FFF2-40B4-BE49-F238E27FC236}">
                  <a16:creationId xmlns:a16="http://schemas.microsoft.com/office/drawing/2014/main" id="{856EB802-73F0-52A0-2B96-37B95E27CA42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18197083" y="13329307"/>
              <a:ext cx="10386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E90ED486-43FC-0382-33DE-6E693652045E}"/>
                </a:ext>
              </a:extLst>
            </p:cNvPr>
            <p:cNvSpPr txBox="1"/>
            <p:nvPr/>
          </p:nvSpPr>
          <p:spPr>
            <a:xfrm>
              <a:off x="19641100" y="13122730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...</a:t>
              </a:r>
              <a:endParaRPr kumimoji="1" lang="zh-CN" altLang="en-US" sz="2000" dirty="0"/>
            </a:p>
          </p:txBody>
        </p: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F9C96AEA-5806-DF63-4C88-5C12C4A5D14E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20305890" y="13336018"/>
              <a:ext cx="10578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39D0431-12B8-C181-74E3-9DC1D92C8018}"/>
                </a:ext>
              </a:extLst>
            </p:cNvPr>
            <p:cNvSpPr/>
            <p:nvPr/>
          </p:nvSpPr>
          <p:spPr>
            <a:xfrm>
              <a:off x="12600473" y="12875851"/>
              <a:ext cx="2257083" cy="1343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254AA5E-26F2-4F49-A125-CF1BD19E8718}"/>
                </a:ext>
              </a:extLst>
            </p:cNvPr>
            <p:cNvSpPr/>
            <p:nvPr/>
          </p:nvSpPr>
          <p:spPr>
            <a:xfrm>
              <a:off x="15938125" y="12872790"/>
              <a:ext cx="2257083" cy="1343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圆角矩形 201">
              <a:extLst>
                <a:ext uri="{FF2B5EF4-FFF2-40B4-BE49-F238E27FC236}">
                  <a16:creationId xmlns:a16="http://schemas.microsoft.com/office/drawing/2014/main" id="{2FB1DE53-B723-92CC-50CE-7EBED4294BFE}"/>
                </a:ext>
              </a:extLst>
            </p:cNvPr>
            <p:cNvSpPr/>
            <p:nvPr/>
          </p:nvSpPr>
          <p:spPr>
            <a:xfrm>
              <a:off x="12500996" y="12794357"/>
              <a:ext cx="11198392" cy="309660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B25FC276-8509-9793-54F8-C0B3593E837F}"/>
                </a:ext>
              </a:extLst>
            </p:cNvPr>
            <p:cNvSpPr/>
            <p:nvPr/>
          </p:nvSpPr>
          <p:spPr>
            <a:xfrm>
              <a:off x="21361841" y="12879501"/>
              <a:ext cx="2257083" cy="1343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4" name="直线箭头连接符 203">
              <a:extLst>
                <a:ext uri="{FF2B5EF4-FFF2-40B4-BE49-F238E27FC236}">
                  <a16:creationId xmlns:a16="http://schemas.microsoft.com/office/drawing/2014/main" id="{E300A187-D762-4454-9E42-C97EE8EDCBF2}"/>
                </a:ext>
              </a:extLst>
            </p:cNvPr>
            <p:cNvCxnSpPr>
              <a:cxnSpLocks/>
              <a:stCxn id="200" idx="3"/>
              <a:endCxn id="201" idx="1"/>
            </p:cNvCxnSpPr>
            <p:nvPr/>
          </p:nvCxnSpPr>
          <p:spPr>
            <a:xfrm flipV="1">
              <a:off x="14857556" y="12939949"/>
              <a:ext cx="1080569" cy="30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箭头连接符 204">
              <a:extLst>
                <a:ext uri="{FF2B5EF4-FFF2-40B4-BE49-F238E27FC236}">
                  <a16:creationId xmlns:a16="http://schemas.microsoft.com/office/drawing/2014/main" id="{D3F04339-6B9E-1115-3310-95628B5A5E55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18195207" y="12931948"/>
              <a:ext cx="1040478" cy="80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92B0DBB4-D56E-4F87-9344-26CDAD2CB533}"/>
                </a:ext>
              </a:extLst>
            </p:cNvPr>
            <p:cNvSpPr txBox="1"/>
            <p:nvPr/>
          </p:nvSpPr>
          <p:spPr>
            <a:xfrm>
              <a:off x="19639224" y="1273041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...</a:t>
              </a:r>
              <a:endParaRPr kumimoji="1" lang="zh-CN" altLang="en-US" sz="2000" dirty="0"/>
            </a:p>
          </p:txBody>
        </p: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4DB2B97A-D2F2-9FA3-B175-CF5E09E892EF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20305890" y="12946659"/>
              <a:ext cx="10559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FAFA678-569A-90BD-05AB-A10138C93F9A}"/>
                </a:ext>
              </a:extLst>
            </p:cNvPr>
            <p:cNvSpPr/>
            <p:nvPr/>
          </p:nvSpPr>
          <p:spPr>
            <a:xfrm>
              <a:off x="12600473" y="12491871"/>
              <a:ext cx="2257083" cy="142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1340F4D3-069E-E62D-45D2-A986361A3DB8}"/>
                </a:ext>
              </a:extLst>
            </p:cNvPr>
            <p:cNvSpPr/>
            <p:nvPr/>
          </p:nvSpPr>
          <p:spPr>
            <a:xfrm>
              <a:off x="15938125" y="12488810"/>
              <a:ext cx="2257083" cy="142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圆角矩形 209">
              <a:extLst>
                <a:ext uri="{FF2B5EF4-FFF2-40B4-BE49-F238E27FC236}">
                  <a16:creationId xmlns:a16="http://schemas.microsoft.com/office/drawing/2014/main" id="{7D9E99A0-99A6-8D6A-3A9F-7BFCA3F5921D}"/>
                </a:ext>
              </a:extLst>
            </p:cNvPr>
            <p:cNvSpPr/>
            <p:nvPr/>
          </p:nvSpPr>
          <p:spPr>
            <a:xfrm>
              <a:off x="12500996" y="12410377"/>
              <a:ext cx="11198393" cy="30693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B0F97A6-05A9-C5D8-B652-44055EA761D4}"/>
                </a:ext>
              </a:extLst>
            </p:cNvPr>
            <p:cNvSpPr/>
            <p:nvPr/>
          </p:nvSpPr>
          <p:spPr>
            <a:xfrm>
              <a:off x="21361841" y="12495521"/>
              <a:ext cx="2257083" cy="142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2" name="直线箭头连接符 211">
              <a:extLst>
                <a:ext uri="{FF2B5EF4-FFF2-40B4-BE49-F238E27FC236}">
                  <a16:creationId xmlns:a16="http://schemas.microsoft.com/office/drawing/2014/main" id="{295E15E9-13AB-7C0A-D6A5-38B942A64A38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 flipV="1">
              <a:off x="14857556" y="12559982"/>
              <a:ext cx="1080569" cy="30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212">
              <a:extLst>
                <a:ext uri="{FF2B5EF4-FFF2-40B4-BE49-F238E27FC236}">
                  <a16:creationId xmlns:a16="http://schemas.microsoft.com/office/drawing/2014/main" id="{BA79803E-0488-558F-C282-43F8E4A7D20A}"/>
                </a:ext>
              </a:extLst>
            </p:cNvPr>
            <p:cNvCxnSpPr>
              <a:cxnSpLocks/>
              <a:stCxn id="209" idx="3"/>
            </p:cNvCxnSpPr>
            <p:nvPr/>
          </p:nvCxnSpPr>
          <p:spPr>
            <a:xfrm>
              <a:off x="18195207" y="12559981"/>
              <a:ext cx="1040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80B8EB1D-8F81-04D6-DB5E-0E5D89504F40}"/>
                </a:ext>
              </a:extLst>
            </p:cNvPr>
            <p:cNvSpPr txBox="1"/>
            <p:nvPr/>
          </p:nvSpPr>
          <p:spPr>
            <a:xfrm>
              <a:off x="19639224" y="1234643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...</a:t>
              </a:r>
              <a:endParaRPr kumimoji="1" lang="zh-CN" altLang="en-US" sz="2000" dirty="0"/>
            </a:p>
          </p:txBody>
        </p:sp>
        <p:cxnSp>
          <p:nvCxnSpPr>
            <p:cNvPr id="215" name="直线箭头连接符 214">
              <a:extLst>
                <a:ext uri="{FF2B5EF4-FFF2-40B4-BE49-F238E27FC236}">
                  <a16:creationId xmlns:a16="http://schemas.microsoft.com/office/drawing/2014/main" id="{19ADF48D-04AB-E2CE-A147-26FF51235922}"/>
                </a:ext>
              </a:extLst>
            </p:cNvPr>
            <p:cNvCxnSpPr>
              <a:cxnSpLocks/>
              <a:endCxn id="211" idx="1"/>
            </p:cNvCxnSpPr>
            <p:nvPr/>
          </p:nvCxnSpPr>
          <p:spPr>
            <a:xfrm flipV="1">
              <a:off x="20305890" y="12566692"/>
              <a:ext cx="1055951" cy="26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90207AB5-035B-65D7-AA8D-228DC6BEED69}"/>
                </a:ext>
              </a:extLst>
            </p:cNvPr>
            <p:cNvSpPr txBox="1"/>
            <p:nvPr/>
          </p:nvSpPr>
          <p:spPr>
            <a:xfrm>
              <a:off x="12439568" y="11945665"/>
              <a:ext cx="3034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Bi-LSTMs for each type</a:t>
              </a:r>
              <a:endParaRPr kumimoji="1" lang="zh-CN" altLang="en-US" sz="2400" dirty="0"/>
            </a:p>
          </p:txBody>
        </p:sp>
      </p:grp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311DE4E0-A227-C11A-418B-5B9695AFAEE9}"/>
              </a:ext>
            </a:extLst>
          </p:cNvPr>
          <p:cNvCxnSpPr>
            <a:cxnSpLocks/>
            <a:stCxn id="95" idx="0"/>
          </p:cNvCxnSpPr>
          <p:nvPr/>
        </p:nvCxnSpPr>
        <p:spPr>
          <a:xfrm>
            <a:off x="10996557" y="4138425"/>
            <a:ext cx="1505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EAF5E86C-CAFC-E0DE-1C25-125C8AC39519}"/>
              </a:ext>
            </a:extLst>
          </p:cNvPr>
          <p:cNvCxnSpPr>
            <a:cxnSpLocks/>
            <a:stCxn id="106" idx="0"/>
          </p:cNvCxnSpPr>
          <p:nvPr/>
        </p:nvCxnSpPr>
        <p:spPr>
          <a:xfrm>
            <a:off x="10996558" y="6326379"/>
            <a:ext cx="15057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39C13D22-8E0A-B683-9B47-9BC9BB2F3B02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0996557" y="9848102"/>
            <a:ext cx="150270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6563CD0-E5C8-6B77-7215-671ADB2F7634}"/>
              </a:ext>
            </a:extLst>
          </p:cNvPr>
          <p:cNvSpPr/>
          <p:nvPr/>
        </p:nvSpPr>
        <p:spPr>
          <a:xfrm rot="5400000">
            <a:off x="16371989" y="669278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1A1E4310-88D3-D279-9CE8-3D1F5760CC38}"/>
              </a:ext>
            </a:extLst>
          </p:cNvPr>
          <p:cNvSpPr/>
          <p:nvPr/>
        </p:nvSpPr>
        <p:spPr>
          <a:xfrm rot="5400000">
            <a:off x="16361357" y="578313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30B950A4-93FA-6021-2AB3-9373403A75E1}"/>
              </a:ext>
            </a:extLst>
          </p:cNvPr>
          <p:cNvSpPr/>
          <p:nvPr/>
        </p:nvSpPr>
        <p:spPr>
          <a:xfrm rot="5400000">
            <a:off x="15370508" y="6692788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9246C789-3D6D-77BA-9E3B-77CB0FCEE1E0}"/>
              </a:ext>
            </a:extLst>
          </p:cNvPr>
          <p:cNvSpPr/>
          <p:nvPr/>
        </p:nvSpPr>
        <p:spPr>
          <a:xfrm rot="5400000">
            <a:off x="17416854" y="6692787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CBFFF246-CD01-8ABE-C516-DF229DFD7DEE}"/>
              </a:ext>
            </a:extLst>
          </p:cNvPr>
          <p:cNvCxnSpPr>
            <a:cxnSpLocks/>
            <a:stCxn id="232" idx="0"/>
            <a:endCxn id="235" idx="4"/>
          </p:cNvCxnSpPr>
          <p:nvPr/>
        </p:nvCxnSpPr>
        <p:spPr>
          <a:xfrm rot="5400000" flipH="1" flipV="1">
            <a:off x="17064540" y="6510588"/>
            <a:ext cx="1" cy="7046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01A9066C-168B-4401-0930-4158FE4B2638}"/>
              </a:ext>
            </a:extLst>
          </p:cNvPr>
          <p:cNvCxnSpPr>
            <a:cxnSpLocks/>
            <a:stCxn id="232" idx="2"/>
            <a:endCxn id="233" idx="6"/>
          </p:cNvCxnSpPr>
          <p:nvPr/>
        </p:nvCxnSpPr>
        <p:spPr>
          <a:xfrm rot="5400000" flipH="1">
            <a:off x="16252085" y="6402754"/>
            <a:ext cx="569416" cy="10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0FDE4C3A-397D-3180-F1B2-7472FB582BE6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 rot="5400000" flipH="1">
            <a:off x="16041367" y="6532280"/>
            <a:ext cx="1" cy="66123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>
            <a:extLst>
              <a:ext uri="{FF2B5EF4-FFF2-40B4-BE49-F238E27FC236}">
                <a16:creationId xmlns:a16="http://schemas.microsoft.com/office/drawing/2014/main" id="{7EB78590-B3B3-1537-90BE-E2E822E7116D}"/>
              </a:ext>
            </a:extLst>
          </p:cNvPr>
          <p:cNvSpPr/>
          <p:nvPr/>
        </p:nvSpPr>
        <p:spPr>
          <a:xfrm rot="5400000">
            <a:off x="16371989" y="7582322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9C7E6B43-EAC9-7FDE-3513-0C42449447F8}"/>
              </a:ext>
            </a:extLst>
          </p:cNvPr>
          <p:cNvCxnSpPr>
            <a:cxnSpLocks/>
            <a:stCxn id="239" idx="2"/>
            <a:endCxn id="232" idx="6"/>
          </p:cNvCxnSpPr>
          <p:nvPr/>
        </p:nvCxnSpPr>
        <p:spPr>
          <a:xfrm rot="5400000" flipH="1">
            <a:off x="16267463" y="7307676"/>
            <a:ext cx="54929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圆角矩形 241">
            <a:extLst>
              <a:ext uri="{FF2B5EF4-FFF2-40B4-BE49-F238E27FC236}">
                <a16:creationId xmlns:a16="http://schemas.microsoft.com/office/drawing/2014/main" id="{700C7CB2-8DE7-3A27-3A4B-EFBD6E78A120}"/>
              </a:ext>
            </a:extLst>
          </p:cNvPr>
          <p:cNvSpPr/>
          <p:nvPr/>
        </p:nvSpPr>
        <p:spPr>
          <a:xfrm>
            <a:off x="15642767" y="3516986"/>
            <a:ext cx="1718958" cy="89038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</a:t>
            </a:r>
          </a:p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Aggregate</a:t>
            </a:r>
          </a:p>
        </p:txBody>
      </p:sp>
      <p:cxnSp>
        <p:nvCxnSpPr>
          <p:cNvPr id="243" name="曲线连接符 242">
            <a:extLst>
              <a:ext uri="{FF2B5EF4-FFF2-40B4-BE49-F238E27FC236}">
                <a16:creationId xmlns:a16="http://schemas.microsoft.com/office/drawing/2014/main" id="{C40D0D71-D2AD-1435-8B49-CA755C9E3BD5}"/>
              </a:ext>
            </a:extLst>
          </p:cNvPr>
          <p:cNvCxnSpPr>
            <a:cxnSpLocks/>
            <a:stCxn id="235" idx="2"/>
          </p:cNvCxnSpPr>
          <p:nvPr/>
        </p:nvCxnSpPr>
        <p:spPr>
          <a:xfrm rot="16200000" flipV="1">
            <a:off x="16180697" y="5286510"/>
            <a:ext cx="2285416" cy="5271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曲线连接符 243">
            <a:extLst>
              <a:ext uri="{FF2B5EF4-FFF2-40B4-BE49-F238E27FC236}">
                <a16:creationId xmlns:a16="http://schemas.microsoft.com/office/drawing/2014/main" id="{62B9396B-1661-006F-8B56-6DA050FD796F}"/>
              </a:ext>
            </a:extLst>
          </p:cNvPr>
          <p:cNvCxnSpPr>
            <a:cxnSpLocks/>
            <a:stCxn id="239" idx="1"/>
          </p:cNvCxnSpPr>
          <p:nvPr/>
        </p:nvCxnSpPr>
        <p:spPr>
          <a:xfrm flipV="1">
            <a:off x="16662404" y="4407372"/>
            <a:ext cx="26679" cy="3224778"/>
          </a:xfrm>
          <a:prstGeom prst="curvedConnector4">
            <a:avLst>
              <a:gd name="adj1" fmla="val 1293680"/>
              <a:gd name="adj2" fmla="val 50773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曲线连接符 244">
            <a:extLst>
              <a:ext uri="{FF2B5EF4-FFF2-40B4-BE49-F238E27FC236}">
                <a16:creationId xmlns:a16="http://schemas.microsoft.com/office/drawing/2014/main" id="{469AE4FF-194C-A9C4-1BC0-6120A1E0A819}"/>
              </a:ext>
            </a:extLst>
          </p:cNvPr>
          <p:cNvCxnSpPr>
            <a:cxnSpLocks/>
            <a:stCxn id="234" idx="2"/>
          </p:cNvCxnSpPr>
          <p:nvPr/>
        </p:nvCxnSpPr>
        <p:spPr>
          <a:xfrm rot="5400000" flipH="1" flipV="1">
            <a:off x="14606161" y="5341841"/>
            <a:ext cx="2285417" cy="4164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曲线连接符 245">
            <a:extLst>
              <a:ext uri="{FF2B5EF4-FFF2-40B4-BE49-F238E27FC236}">
                <a16:creationId xmlns:a16="http://schemas.microsoft.com/office/drawing/2014/main" id="{BB8FAB56-3B34-15FE-4B24-5A7F6E7882C6}"/>
              </a:ext>
            </a:extLst>
          </p:cNvPr>
          <p:cNvCxnSpPr>
            <a:cxnSpLocks/>
            <a:stCxn id="233" idx="2"/>
          </p:cNvCxnSpPr>
          <p:nvPr/>
        </p:nvCxnSpPr>
        <p:spPr>
          <a:xfrm rot="16200000" flipV="1">
            <a:off x="15739940" y="4991594"/>
            <a:ext cx="1375760" cy="207316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85C5C62E-493A-3B1B-B39F-9091C142BFB8}"/>
                  </a:ext>
                </a:extLst>
              </p:cNvPr>
              <p:cNvSpPr txBox="1"/>
              <p:nvPr/>
            </p:nvSpPr>
            <p:spPr>
              <a:xfrm>
                <a:off x="15990696" y="5046820"/>
                <a:ext cx="61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85C5C62E-493A-3B1B-B39F-9091C142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696" y="5046820"/>
                <a:ext cx="6129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7B58415A-8E8C-2241-E192-F16D0142C784}"/>
                  </a:ext>
                </a:extLst>
              </p:cNvPr>
              <p:cNvSpPr txBox="1"/>
              <p:nvPr/>
            </p:nvSpPr>
            <p:spPr>
              <a:xfrm>
                <a:off x="15352609" y="4979736"/>
                <a:ext cx="603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7B58415A-8E8C-2241-E192-F16D0142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609" y="4979736"/>
                <a:ext cx="603499" cy="461665"/>
              </a:xfrm>
              <a:prstGeom prst="rect">
                <a:avLst/>
              </a:prstGeom>
              <a:blipFill>
                <a:blip r:embed="rId1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12CE20DB-FDA6-B64E-E0B9-532B5497ABD3}"/>
                  </a:ext>
                </a:extLst>
              </p:cNvPr>
              <p:cNvSpPr txBox="1"/>
              <p:nvPr/>
            </p:nvSpPr>
            <p:spPr>
              <a:xfrm>
                <a:off x="16649200" y="5239419"/>
                <a:ext cx="63581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12CE20DB-FDA6-B64E-E0B9-532B5497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200" y="5239419"/>
                <a:ext cx="635815" cy="490199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D19D9B34-723A-A299-78DB-8DF694AF641C}"/>
                  </a:ext>
                </a:extLst>
              </p:cNvPr>
              <p:cNvSpPr txBox="1"/>
              <p:nvPr/>
            </p:nvSpPr>
            <p:spPr>
              <a:xfrm>
                <a:off x="17086141" y="5017431"/>
                <a:ext cx="638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D19D9B34-723A-A299-78DB-8DF694AF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141" y="5017431"/>
                <a:ext cx="63850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91BF7DBB-5CB6-DA07-C32E-CF8E73FC7DC1}"/>
              </a:ext>
            </a:extLst>
          </p:cNvPr>
          <p:cNvCxnSpPr>
            <a:cxnSpLocks/>
            <a:stCxn id="251" idx="1"/>
            <a:endCxn id="235" idx="7"/>
          </p:cNvCxnSpPr>
          <p:nvPr/>
        </p:nvCxnSpPr>
        <p:spPr>
          <a:xfrm rot="16200000" flipV="1">
            <a:off x="16810842" y="7879630"/>
            <a:ext cx="1873861" cy="81005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曲线连接符 255">
            <a:extLst>
              <a:ext uri="{FF2B5EF4-FFF2-40B4-BE49-F238E27FC236}">
                <a16:creationId xmlns:a16="http://schemas.microsoft.com/office/drawing/2014/main" id="{48359481-33B7-620F-7C7C-87462DE24E0A}"/>
              </a:ext>
            </a:extLst>
          </p:cNvPr>
          <p:cNvCxnSpPr>
            <a:cxnSpLocks/>
            <a:stCxn id="251" idx="1"/>
            <a:endCxn id="235" idx="5"/>
          </p:cNvCxnSpPr>
          <p:nvPr/>
        </p:nvCxnSpPr>
        <p:spPr>
          <a:xfrm rot="16200000" flipV="1">
            <a:off x="16690548" y="7759336"/>
            <a:ext cx="1873861" cy="321593"/>
          </a:xfrm>
          <a:prstGeom prst="curvedConnector4">
            <a:avLst>
              <a:gd name="adj1" fmla="val 53139"/>
              <a:gd name="adj2" fmla="val 13359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曲线连接符 256">
            <a:extLst>
              <a:ext uri="{FF2B5EF4-FFF2-40B4-BE49-F238E27FC236}">
                <a16:creationId xmlns:a16="http://schemas.microsoft.com/office/drawing/2014/main" id="{B881012C-1ABA-64DE-D659-C4689D66F248}"/>
              </a:ext>
            </a:extLst>
          </p:cNvPr>
          <p:cNvCxnSpPr>
            <a:cxnSpLocks/>
            <a:stCxn id="252" idx="1"/>
            <a:endCxn id="239" idx="7"/>
          </p:cNvCxnSpPr>
          <p:nvPr/>
        </p:nvCxnSpPr>
        <p:spPr>
          <a:xfrm rot="16200000" flipV="1">
            <a:off x="16333927" y="8201214"/>
            <a:ext cx="984326" cy="327372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曲线连接符 257">
            <a:extLst>
              <a:ext uri="{FF2B5EF4-FFF2-40B4-BE49-F238E27FC236}">
                <a16:creationId xmlns:a16="http://schemas.microsoft.com/office/drawing/2014/main" id="{465E3648-7EBE-34F1-CEB6-311731A41660}"/>
              </a:ext>
            </a:extLst>
          </p:cNvPr>
          <p:cNvCxnSpPr>
            <a:cxnSpLocks/>
            <a:stCxn id="252" idx="1"/>
            <a:endCxn id="239" idx="6"/>
          </p:cNvCxnSpPr>
          <p:nvPr/>
        </p:nvCxnSpPr>
        <p:spPr>
          <a:xfrm rot="16200000" flipV="1">
            <a:off x="16298694" y="8165981"/>
            <a:ext cx="934499" cy="4476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曲线连接符 258">
            <a:extLst>
              <a:ext uri="{FF2B5EF4-FFF2-40B4-BE49-F238E27FC236}">
                <a16:creationId xmlns:a16="http://schemas.microsoft.com/office/drawing/2014/main" id="{F036908C-F1DA-75D8-34A4-2E74A673365F}"/>
              </a:ext>
            </a:extLst>
          </p:cNvPr>
          <p:cNvCxnSpPr>
            <a:cxnSpLocks/>
            <a:stCxn id="253" idx="1"/>
            <a:endCxn id="233" idx="7"/>
          </p:cNvCxnSpPr>
          <p:nvPr/>
        </p:nvCxnSpPr>
        <p:spPr>
          <a:xfrm rot="5400000" flipH="1" flipV="1">
            <a:off x="15007069" y="7212044"/>
            <a:ext cx="2783201" cy="506206"/>
          </a:xfrm>
          <a:prstGeom prst="curvedConnector4">
            <a:avLst>
              <a:gd name="adj1" fmla="val 60478"/>
              <a:gd name="adj2" fmla="val 145159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6359B09E-CCF2-D896-3303-1F2266D7AA52}"/>
              </a:ext>
            </a:extLst>
          </p:cNvPr>
          <p:cNvCxnSpPr>
            <a:cxnSpLocks/>
            <a:stCxn id="253" idx="1"/>
            <a:endCxn id="233" idx="5"/>
          </p:cNvCxnSpPr>
          <p:nvPr/>
        </p:nvCxnSpPr>
        <p:spPr>
          <a:xfrm rot="5400000" flipH="1" flipV="1">
            <a:off x="14886775" y="7332338"/>
            <a:ext cx="2783201" cy="265618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曲线连接符 260">
            <a:extLst>
              <a:ext uri="{FF2B5EF4-FFF2-40B4-BE49-F238E27FC236}">
                <a16:creationId xmlns:a16="http://schemas.microsoft.com/office/drawing/2014/main" id="{49873740-FF13-C952-8756-F1D9F9110512}"/>
              </a:ext>
            </a:extLst>
          </p:cNvPr>
          <p:cNvCxnSpPr>
            <a:cxnSpLocks/>
            <a:stCxn id="254" idx="1"/>
            <a:endCxn id="234" idx="7"/>
          </p:cNvCxnSpPr>
          <p:nvPr/>
        </p:nvCxnSpPr>
        <p:spPr>
          <a:xfrm rot="5400000" flipH="1" flipV="1">
            <a:off x="14560831" y="7756971"/>
            <a:ext cx="1873859" cy="326325"/>
          </a:xfrm>
          <a:prstGeom prst="curvedConnector4">
            <a:avLst>
              <a:gd name="adj1" fmla="val 66253"/>
              <a:gd name="adj2" fmla="val 1700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曲线连接符 261">
            <a:extLst>
              <a:ext uri="{FF2B5EF4-FFF2-40B4-BE49-F238E27FC236}">
                <a16:creationId xmlns:a16="http://schemas.microsoft.com/office/drawing/2014/main" id="{47068FFF-4986-6045-0C9B-DE58A1BBE78B}"/>
              </a:ext>
            </a:extLst>
          </p:cNvPr>
          <p:cNvCxnSpPr>
            <a:cxnSpLocks/>
            <a:stCxn id="254" idx="1"/>
            <a:endCxn id="234" idx="5"/>
          </p:cNvCxnSpPr>
          <p:nvPr/>
        </p:nvCxnSpPr>
        <p:spPr>
          <a:xfrm rot="5400000" flipH="1" flipV="1">
            <a:off x="14440537" y="7877265"/>
            <a:ext cx="1873859" cy="85737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8F7D57BC-DA28-6807-E611-34EF53B9725B}"/>
                  </a:ext>
                </a:extLst>
              </p:cNvPr>
              <p:cNvSpPr txBox="1"/>
              <p:nvPr/>
            </p:nvSpPr>
            <p:spPr>
              <a:xfrm>
                <a:off x="17690135" y="7136638"/>
                <a:ext cx="89056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8F7D57BC-DA28-6807-E611-34EF53B9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135" y="7136638"/>
                <a:ext cx="890565" cy="425053"/>
              </a:xfrm>
              <a:prstGeom prst="rect">
                <a:avLst/>
              </a:prstGeom>
              <a:blipFill>
                <a:blip r:embed="rId1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D81E690-9D32-442E-B6DB-890615BDFE83}"/>
                  </a:ext>
                </a:extLst>
              </p:cNvPr>
              <p:cNvSpPr txBox="1"/>
              <p:nvPr/>
            </p:nvSpPr>
            <p:spPr>
              <a:xfrm>
                <a:off x="16861314" y="7616678"/>
                <a:ext cx="797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D81E690-9D32-442E-B6DB-890615BD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314" y="7616678"/>
                <a:ext cx="7975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85D3A941-3F2E-7824-37BF-632AF80D7F4F}"/>
              </a:ext>
            </a:extLst>
          </p:cNvPr>
          <p:cNvGrpSpPr/>
          <p:nvPr/>
        </p:nvGrpSpPr>
        <p:grpSpPr>
          <a:xfrm>
            <a:off x="15179354" y="8856746"/>
            <a:ext cx="2769237" cy="1625688"/>
            <a:chOff x="15524299" y="10164926"/>
            <a:chExt cx="1980685" cy="2193496"/>
          </a:xfrm>
        </p:grpSpPr>
        <p:sp>
          <p:nvSpPr>
            <p:cNvPr id="251" name="圆角矩形 250">
              <a:extLst>
                <a:ext uri="{FF2B5EF4-FFF2-40B4-BE49-F238E27FC236}">
                  <a16:creationId xmlns:a16="http://schemas.microsoft.com/office/drawing/2014/main" id="{0162AF1C-6F6C-2186-6B68-FECD8304BD58}"/>
                </a:ext>
              </a:extLst>
            </p:cNvPr>
            <p:cNvSpPr/>
            <p:nvPr/>
          </p:nvSpPr>
          <p:spPr>
            <a:xfrm rot="5400000">
              <a:off x="16307837" y="11134256"/>
              <a:ext cx="2164961" cy="22715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2" name="圆角矩形 251">
              <a:extLst>
                <a:ext uri="{FF2B5EF4-FFF2-40B4-BE49-F238E27FC236}">
                  <a16:creationId xmlns:a16="http://schemas.microsoft.com/office/drawing/2014/main" id="{CD12343C-E95E-37DF-99B5-60957996FC49}"/>
                </a:ext>
              </a:extLst>
            </p:cNvPr>
            <p:cNvSpPr/>
            <p:nvPr/>
          </p:nvSpPr>
          <p:spPr>
            <a:xfrm rot="5400000">
              <a:off x="15733046" y="11134204"/>
              <a:ext cx="2172299" cy="234599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3" name="圆角矩形 252">
              <a:extLst>
                <a:ext uri="{FF2B5EF4-FFF2-40B4-BE49-F238E27FC236}">
                  <a16:creationId xmlns:a16="http://schemas.microsoft.com/office/drawing/2014/main" id="{7DDFFDE7-FE9C-2058-1E44-ED24BBEF723A}"/>
                </a:ext>
              </a:extLst>
            </p:cNvPr>
            <p:cNvSpPr/>
            <p:nvPr/>
          </p:nvSpPr>
          <p:spPr>
            <a:xfrm rot="5400000">
              <a:off x="15127854" y="11128769"/>
              <a:ext cx="2175048" cy="24736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4" name="圆角矩形 253">
              <a:extLst>
                <a:ext uri="{FF2B5EF4-FFF2-40B4-BE49-F238E27FC236}">
                  <a16:creationId xmlns:a16="http://schemas.microsoft.com/office/drawing/2014/main" id="{3047EA5A-B186-8CB0-8C82-B8CD390DA61C}"/>
                </a:ext>
              </a:extLst>
            </p:cNvPr>
            <p:cNvSpPr/>
            <p:nvPr/>
          </p:nvSpPr>
          <p:spPr>
            <a:xfrm rot="5400000">
              <a:off x="14538802" y="11151937"/>
              <a:ext cx="2193069" cy="219901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5" name="圆角矩形 264">
              <a:extLst>
                <a:ext uri="{FF2B5EF4-FFF2-40B4-BE49-F238E27FC236}">
                  <a16:creationId xmlns:a16="http://schemas.microsoft.com/office/drawing/2014/main" id="{78BE60EF-5061-1283-C649-764DAFE458EF}"/>
                </a:ext>
              </a:extLst>
            </p:cNvPr>
            <p:cNvSpPr/>
            <p:nvPr/>
          </p:nvSpPr>
          <p:spPr>
            <a:xfrm rot="5400000">
              <a:off x="15991226" y="10263738"/>
              <a:ext cx="444129" cy="24736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6" name="圆角矩形 265">
              <a:extLst>
                <a:ext uri="{FF2B5EF4-FFF2-40B4-BE49-F238E27FC236}">
                  <a16:creationId xmlns:a16="http://schemas.microsoft.com/office/drawing/2014/main" id="{0E8C0525-576C-4134-544F-7E7E4304BE67}"/>
                </a:ext>
              </a:extLst>
            </p:cNvPr>
            <p:cNvSpPr/>
            <p:nvPr/>
          </p:nvSpPr>
          <p:spPr>
            <a:xfrm rot="5400000">
              <a:off x="15989138" y="10710500"/>
              <a:ext cx="444129" cy="24736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7" name="圆角矩形 266">
              <a:extLst>
                <a:ext uri="{FF2B5EF4-FFF2-40B4-BE49-F238E27FC236}">
                  <a16:creationId xmlns:a16="http://schemas.microsoft.com/office/drawing/2014/main" id="{B6AE88CD-4E24-09FE-CAE2-1ABAE083E157}"/>
                </a:ext>
              </a:extLst>
            </p:cNvPr>
            <p:cNvSpPr/>
            <p:nvPr/>
          </p:nvSpPr>
          <p:spPr>
            <a:xfrm rot="5400000">
              <a:off x="15992853" y="11148378"/>
              <a:ext cx="444129" cy="24736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51D9971A-7003-FE6B-0DE5-61CCA8FB94F7}"/>
                </a:ext>
              </a:extLst>
            </p:cNvPr>
            <p:cNvSpPr/>
            <p:nvPr/>
          </p:nvSpPr>
          <p:spPr>
            <a:xfrm rot="5400000">
              <a:off x="15992853" y="11593517"/>
              <a:ext cx="444129" cy="247362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9" name="圆角矩形 268">
              <a:extLst>
                <a:ext uri="{FF2B5EF4-FFF2-40B4-BE49-F238E27FC236}">
                  <a16:creationId xmlns:a16="http://schemas.microsoft.com/office/drawing/2014/main" id="{69F8AC40-1BED-A57D-FB4F-066AF1795F72}"/>
                </a:ext>
              </a:extLst>
            </p:cNvPr>
            <p:cNvSpPr/>
            <p:nvPr/>
          </p:nvSpPr>
          <p:spPr>
            <a:xfrm rot="5400000">
              <a:off x="15414273" y="10277468"/>
              <a:ext cx="444129" cy="219901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0" name="圆角矩形 269">
              <a:extLst>
                <a:ext uri="{FF2B5EF4-FFF2-40B4-BE49-F238E27FC236}">
                  <a16:creationId xmlns:a16="http://schemas.microsoft.com/office/drawing/2014/main" id="{9DB0380E-C25B-96F6-8541-F388E186F3BE}"/>
                </a:ext>
              </a:extLst>
            </p:cNvPr>
            <p:cNvSpPr/>
            <p:nvPr/>
          </p:nvSpPr>
          <p:spPr>
            <a:xfrm rot="5400000">
              <a:off x="15412185" y="10724230"/>
              <a:ext cx="444129" cy="219901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1" name="圆角矩形 270">
              <a:extLst>
                <a:ext uri="{FF2B5EF4-FFF2-40B4-BE49-F238E27FC236}">
                  <a16:creationId xmlns:a16="http://schemas.microsoft.com/office/drawing/2014/main" id="{481CD6D4-F598-FEC5-6D0A-FF7D681B9A8E}"/>
                </a:ext>
              </a:extLst>
            </p:cNvPr>
            <p:cNvSpPr/>
            <p:nvPr/>
          </p:nvSpPr>
          <p:spPr>
            <a:xfrm rot="5400000">
              <a:off x="15413272" y="11162108"/>
              <a:ext cx="444129" cy="219901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2" name="圆角矩形 271">
              <a:extLst>
                <a:ext uri="{FF2B5EF4-FFF2-40B4-BE49-F238E27FC236}">
                  <a16:creationId xmlns:a16="http://schemas.microsoft.com/office/drawing/2014/main" id="{68038E6F-2151-219E-31A9-D740AE00127C}"/>
                </a:ext>
              </a:extLst>
            </p:cNvPr>
            <p:cNvSpPr/>
            <p:nvPr/>
          </p:nvSpPr>
          <p:spPr>
            <a:xfrm rot="5400000">
              <a:off x="15414272" y="11611444"/>
              <a:ext cx="444129" cy="219901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3" name="圆角矩形 272">
              <a:extLst>
                <a:ext uri="{FF2B5EF4-FFF2-40B4-BE49-F238E27FC236}">
                  <a16:creationId xmlns:a16="http://schemas.microsoft.com/office/drawing/2014/main" id="{2BCDC92B-1598-4628-FA31-34DD1310F1C2}"/>
                </a:ext>
              </a:extLst>
            </p:cNvPr>
            <p:cNvSpPr/>
            <p:nvPr/>
          </p:nvSpPr>
          <p:spPr>
            <a:xfrm rot="5400000">
              <a:off x="16597479" y="10267683"/>
              <a:ext cx="439258" cy="234599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4" name="圆角矩形 273">
              <a:extLst>
                <a:ext uri="{FF2B5EF4-FFF2-40B4-BE49-F238E27FC236}">
                  <a16:creationId xmlns:a16="http://schemas.microsoft.com/office/drawing/2014/main" id="{F4BA28E1-EF22-C9A0-ABBF-CED1B6F2EEA1}"/>
                </a:ext>
              </a:extLst>
            </p:cNvPr>
            <p:cNvSpPr/>
            <p:nvPr/>
          </p:nvSpPr>
          <p:spPr>
            <a:xfrm rot="5400000">
              <a:off x="16598479" y="10701919"/>
              <a:ext cx="439258" cy="234599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5" name="圆角矩形 274">
              <a:extLst>
                <a:ext uri="{FF2B5EF4-FFF2-40B4-BE49-F238E27FC236}">
                  <a16:creationId xmlns:a16="http://schemas.microsoft.com/office/drawing/2014/main" id="{DB1831BE-F1AA-3907-CDF6-E26C0EF93A21}"/>
                </a:ext>
              </a:extLst>
            </p:cNvPr>
            <p:cNvSpPr/>
            <p:nvPr/>
          </p:nvSpPr>
          <p:spPr>
            <a:xfrm rot="5400000">
              <a:off x="16599566" y="11142233"/>
              <a:ext cx="439258" cy="234599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6" name="圆角矩形 275">
              <a:extLst>
                <a:ext uri="{FF2B5EF4-FFF2-40B4-BE49-F238E27FC236}">
                  <a16:creationId xmlns:a16="http://schemas.microsoft.com/office/drawing/2014/main" id="{188DCAF4-7039-9DAB-35F1-6AB3F2EBA9F6}"/>
                </a:ext>
              </a:extLst>
            </p:cNvPr>
            <p:cNvSpPr/>
            <p:nvPr/>
          </p:nvSpPr>
          <p:spPr>
            <a:xfrm rot="5400000">
              <a:off x="16599567" y="11591569"/>
              <a:ext cx="439258" cy="234599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7" name="圆角矩形 276">
              <a:extLst>
                <a:ext uri="{FF2B5EF4-FFF2-40B4-BE49-F238E27FC236}">
                  <a16:creationId xmlns:a16="http://schemas.microsoft.com/office/drawing/2014/main" id="{88277832-87D2-7CBB-3742-703BD9415598}"/>
                </a:ext>
              </a:extLst>
            </p:cNvPr>
            <p:cNvSpPr/>
            <p:nvPr/>
          </p:nvSpPr>
          <p:spPr>
            <a:xfrm rot="5400000">
              <a:off x="17171776" y="10271403"/>
              <a:ext cx="439258" cy="22715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8" name="圆角矩形 277">
              <a:extLst>
                <a:ext uri="{FF2B5EF4-FFF2-40B4-BE49-F238E27FC236}">
                  <a16:creationId xmlns:a16="http://schemas.microsoft.com/office/drawing/2014/main" id="{69049F28-1682-82CD-6A33-A8B7E5537D67}"/>
                </a:ext>
              </a:extLst>
            </p:cNvPr>
            <p:cNvSpPr/>
            <p:nvPr/>
          </p:nvSpPr>
          <p:spPr>
            <a:xfrm rot="5400000">
              <a:off x="17171798" y="10710675"/>
              <a:ext cx="439258" cy="217087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9" name="圆角矩形 278">
              <a:extLst>
                <a:ext uri="{FF2B5EF4-FFF2-40B4-BE49-F238E27FC236}">
                  <a16:creationId xmlns:a16="http://schemas.microsoft.com/office/drawing/2014/main" id="{512E5555-44F6-655E-436E-696769A852CA}"/>
                </a:ext>
              </a:extLst>
            </p:cNvPr>
            <p:cNvSpPr/>
            <p:nvPr/>
          </p:nvSpPr>
          <p:spPr>
            <a:xfrm rot="5400000">
              <a:off x="17170690" y="11152216"/>
              <a:ext cx="439258" cy="22715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0" name="圆角矩形 279">
              <a:extLst>
                <a:ext uri="{FF2B5EF4-FFF2-40B4-BE49-F238E27FC236}">
                  <a16:creationId xmlns:a16="http://schemas.microsoft.com/office/drawing/2014/main" id="{C12CC93A-3120-B3BB-098E-2DB0134A5A2B}"/>
                </a:ext>
              </a:extLst>
            </p:cNvPr>
            <p:cNvSpPr/>
            <p:nvPr/>
          </p:nvSpPr>
          <p:spPr>
            <a:xfrm rot="5400000">
              <a:off x="17170688" y="11596286"/>
              <a:ext cx="439258" cy="227158"/>
            </a:xfrm>
            <a:prstGeom prst="roundRect">
              <a:avLst>
                <a:gd name="adj" fmla="val 8098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02918930-11BC-6D29-3F14-12186C0B8B6B}"/>
                  </a:ext>
                </a:extLst>
              </p:cNvPr>
              <p:cNvSpPr txBox="1"/>
              <p:nvPr/>
            </p:nvSpPr>
            <p:spPr>
              <a:xfrm>
                <a:off x="14521297" y="10579444"/>
                <a:ext cx="959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02918930-11BC-6D29-3F14-12186C0B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297" y="10579444"/>
                <a:ext cx="959430" cy="400110"/>
              </a:xfrm>
              <a:prstGeom prst="rect">
                <a:avLst/>
              </a:prstGeom>
              <a:blipFill>
                <a:blip r:embed="rId1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曲线连接符 319">
            <a:extLst>
              <a:ext uri="{FF2B5EF4-FFF2-40B4-BE49-F238E27FC236}">
                <a16:creationId xmlns:a16="http://schemas.microsoft.com/office/drawing/2014/main" id="{A9F5A31D-CAA0-CE54-86E7-C217194707F5}"/>
              </a:ext>
            </a:extLst>
          </p:cNvPr>
          <p:cNvCxnSpPr>
            <a:cxnSpLocks/>
            <a:stCxn id="194" idx="3"/>
            <a:endCxn id="253" idx="3"/>
          </p:cNvCxnSpPr>
          <p:nvPr/>
        </p:nvCxnSpPr>
        <p:spPr>
          <a:xfrm rot="5400000" flipH="1" flipV="1">
            <a:off x="14531500" y="9127166"/>
            <a:ext cx="272469" cy="2955661"/>
          </a:xfrm>
          <a:prstGeom prst="curvedConnector3">
            <a:avLst>
              <a:gd name="adj1" fmla="val -15762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曲线连接符 325">
            <a:extLst>
              <a:ext uri="{FF2B5EF4-FFF2-40B4-BE49-F238E27FC236}">
                <a16:creationId xmlns:a16="http://schemas.microsoft.com/office/drawing/2014/main" id="{DA758558-54D7-711C-F94A-A12BCA85314F}"/>
              </a:ext>
            </a:extLst>
          </p:cNvPr>
          <p:cNvCxnSpPr>
            <a:cxnSpLocks/>
            <a:stCxn id="202" idx="3"/>
            <a:endCxn id="251" idx="3"/>
          </p:cNvCxnSpPr>
          <p:nvPr/>
        </p:nvCxnSpPr>
        <p:spPr>
          <a:xfrm rot="5400000" flipH="1" flipV="1">
            <a:off x="15545269" y="8496978"/>
            <a:ext cx="278379" cy="4207629"/>
          </a:xfrm>
          <a:prstGeom prst="curvedConnector3">
            <a:avLst>
              <a:gd name="adj1" fmla="val -16212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曲线连接符 329">
            <a:extLst>
              <a:ext uri="{FF2B5EF4-FFF2-40B4-BE49-F238E27FC236}">
                <a16:creationId xmlns:a16="http://schemas.microsoft.com/office/drawing/2014/main" id="{42F181BD-66C8-119D-6CE0-4E7D7A857B00}"/>
              </a:ext>
            </a:extLst>
          </p:cNvPr>
          <p:cNvCxnSpPr>
            <a:cxnSpLocks/>
            <a:stCxn id="210" idx="3"/>
            <a:endCxn id="252" idx="3"/>
          </p:cNvCxnSpPr>
          <p:nvPr/>
        </p:nvCxnSpPr>
        <p:spPr>
          <a:xfrm rot="5400000" flipH="1" flipV="1">
            <a:off x="15341410" y="9091617"/>
            <a:ext cx="272941" cy="3023790"/>
          </a:xfrm>
          <a:prstGeom prst="curvedConnector3">
            <a:avLst>
              <a:gd name="adj1" fmla="val -13231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曲线连接符 334">
            <a:extLst>
              <a:ext uri="{FF2B5EF4-FFF2-40B4-BE49-F238E27FC236}">
                <a16:creationId xmlns:a16="http://schemas.microsoft.com/office/drawing/2014/main" id="{55DDFF81-656A-5CD7-8A95-2888F81B7664}"/>
              </a:ext>
            </a:extLst>
          </p:cNvPr>
          <p:cNvCxnSpPr>
            <a:cxnSpLocks/>
            <a:stCxn id="186" idx="3"/>
            <a:endCxn id="254" idx="3"/>
          </p:cNvCxnSpPr>
          <p:nvPr/>
        </p:nvCxnSpPr>
        <p:spPr>
          <a:xfrm rot="5400000" flipH="1" flipV="1">
            <a:off x="13938986" y="9344370"/>
            <a:ext cx="257548" cy="2533676"/>
          </a:xfrm>
          <a:prstGeom prst="curvedConnector3">
            <a:avLst>
              <a:gd name="adj1" fmla="val -159627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圆角矩形 351">
            <a:extLst>
              <a:ext uri="{FF2B5EF4-FFF2-40B4-BE49-F238E27FC236}">
                <a16:creationId xmlns:a16="http://schemas.microsoft.com/office/drawing/2014/main" id="{5959F5C5-3331-E297-0389-7AFF57A5EA1C}"/>
              </a:ext>
            </a:extLst>
          </p:cNvPr>
          <p:cNvSpPr/>
          <p:nvPr/>
        </p:nvSpPr>
        <p:spPr>
          <a:xfrm>
            <a:off x="19074720" y="2891713"/>
            <a:ext cx="5972825" cy="8154185"/>
          </a:xfrm>
          <a:prstGeom prst="roundRect">
            <a:avLst>
              <a:gd name="adj" fmla="val 291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353" name="圆角矩形 352">
            <a:extLst>
              <a:ext uri="{FF2B5EF4-FFF2-40B4-BE49-F238E27FC236}">
                <a16:creationId xmlns:a16="http://schemas.microsoft.com/office/drawing/2014/main" id="{15AB9B8C-8A65-63A7-699C-E01A7B5D3D6C}"/>
              </a:ext>
            </a:extLst>
          </p:cNvPr>
          <p:cNvSpPr/>
          <p:nvPr/>
        </p:nvSpPr>
        <p:spPr>
          <a:xfrm>
            <a:off x="19361618" y="4601418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MLP1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4" name="圆角矩形 353">
            <a:extLst>
              <a:ext uri="{FF2B5EF4-FFF2-40B4-BE49-F238E27FC236}">
                <a16:creationId xmlns:a16="http://schemas.microsoft.com/office/drawing/2014/main" id="{0E549EE9-97CB-9CC1-CB73-9372BD20362F}"/>
              </a:ext>
            </a:extLst>
          </p:cNvPr>
          <p:cNvSpPr/>
          <p:nvPr/>
        </p:nvSpPr>
        <p:spPr>
          <a:xfrm>
            <a:off x="20654129" y="4599815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MLP2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5" name="圆角矩形 354">
            <a:extLst>
              <a:ext uri="{FF2B5EF4-FFF2-40B4-BE49-F238E27FC236}">
                <a16:creationId xmlns:a16="http://schemas.microsoft.com/office/drawing/2014/main" id="{AAAF810B-1D1D-8E79-4222-64B73B66FC27}"/>
              </a:ext>
            </a:extLst>
          </p:cNvPr>
          <p:cNvSpPr/>
          <p:nvPr/>
        </p:nvSpPr>
        <p:spPr>
          <a:xfrm>
            <a:off x="21936374" y="4594188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MLP3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6" name="圆角矩形 355">
            <a:extLst>
              <a:ext uri="{FF2B5EF4-FFF2-40B4-BE49-F238E27FC236}">
                <a16:creationId xmlns:a16="http://schemas.microsoft.com/office/drawing/2014/main" id="{B5CA6C99-0B3F-EEBA-DCC8-7327367FAE8E}"/>
              </a:ext>
            </a:extLst>
          </p:cNvPr>
          <p:cNvSpPr/>
          <p:nvPr/>
        </p:nvSpPr>
        <p:spPr>
          <a:xfrm>
            <a:off x="23205609" y="4591616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MLP4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7" name="圆角矩形 356">
            <a:extLst>
              <a:ext uri="{FF2B5EF4-FFF2-40B4-BE49-F238E27FC236}">
                <a16:creationId xmlns:a16="http://schemas.microsoft.com/office/drawing/2014/main" id="{989330AA-5B33-C6C5-2F1A-F82CD77FEAA0}"/>
              </a:ext>
            </a:extLst>
          </p:cNvPr>
          <p:cNvSpPr/>
          <p:nvPr/>
        </p:nvSpPr>
        <p:spPr>
          <a:xfrm>
            <a:off x="19386434" y="6633982"/>
            <a:ext cx="5263120" cy="574278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Generalized Logistic Function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" name="圆角矩形 357">
            <a:extLst>
              <a:ext uri="{FF2B5EF4-FFF2-40B4-BE49-F238E27FC236}">
                <a16:creationId xmlns:a16="http://schemas.microsoft.com/office/drawing/2014/main" id="{96983D63-000B-490D-660D-55B11478F1D5}"/>
              </a:ext>
            </a:extLst>
          </p:cNvPr>
          <p:cNvSpPr/>
          <p:nvPr/>
        </p:nvSpPr>
        <p:spPr>
          <a:xfrm>
            <a:off x="20718444" y="3348968"/>
            <a:ext cx="2315642" cy="5717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9" name="肘形连接符 358">
            <a:extLst>
              <a:ext uri="{FF2B5EF4-FFF2-40B4-BE49-F238E27FC236}">
                <a16:creationId xmlns:a16="http://schemas.microsoft.com/office/drawing/2014/main" id="{897BFCE0-E749-9AFD-AAF3-C4944CB9B449}"/>
              </a:ext>
            </a:extLst>
          </p:cNvPr>
          <p:cNvCxnSpPr>
            <a:cxnSpLocks/>
            <a:stCxn id="358" idx="2"/>
            <a:endCxn id="353" idx="0"/>
          </p:cNvCxnSpPr>
          <p:nvPr/>
        </p:nvCxnSpPr>
        <p:spPr>
          <a:xfrm rot="5400000">
            <a:off x="20570208" y="3295360"/>
            <a:ext cx="680711" cy="193140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肘形连接符 359">
            <a:extLst>
              <a:ext uri="{FF2B5EF4-FFF2-40B4-BE49-F238E27FC236}">
                <a16:creationId xmlns:a16="http://schemas.microsoft.com/office/drawing/2014/main" id="{34D96588-902A-691E-CF5A-1FE1E2DD152B}"/>
              </a:ext>
            </a:extLst>
          </p:cNvPr>
          <p:cNvCxnSpPr>
            <a:cxnSpLocks/>
            <a:stCxn id="358" idx="2"/>
            <a:endCxn id="354" idx="0"/>
          </p:cNvCxnSpPr>
          <p:nvPr/>
        </p:nvCxnSpPr>
        <p:spPr>
          <a:xfrm rot="5400000">
            <a:off x="21217264" y="3940814"/>
            <a:ext cx="679108" cy="63889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肘形连接符 360">
            <a:extLst>
              <a:ext uri="{FF2B5EF4-FFF2-40B4-BE49-F238E27FC236}">
                <a16:creationId xmlns:a16="http://schemas.microsoft.com/office/drawing/2014/main" id="{6566C880-8273-6027-7952-9934FAD26F25}"/>
              </a:ext>
            </a:extLst>
          </p:cNvPr>
          <p:cNvCxnSpPr>
            <a:cxnSpLocks/>
            <a:stCxn id="358" idx="2"/>
            <a:endCxn id="355" idx="0"/>
          </p:cNvCxnSpPr>
          <p:nvPr/>
        </p:nvCxnSpPr>
        <p:spPr>
          <a:xfrm rot="16200000" flipH="1">
            <a:off x="21861200" y="3935771"/>
            <a:ext cx="673481" cy="64335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肘形连接符 361">
            <a:extLst>
              <a:ext uri="{FF2B5EF4-FFF2-40B4-BE49-F238E27FC236}">
                <a16:creationId xmlns:a16="http://schemas.microsoft.com/office/drawing/2014/main" id="{D67F9043-AFD4-E8C3-98CC-D470A6934D55}"/>
              </a:ext>
            </a:extLst>
          </p:cNvPr>
          <p:cNvCxnSpPr>
            <a:cxnSpLocks/>
            <a:stCxn id="358" idx="2"/>
            <a:endCxn id="356" idx="0"/>
          </p:cNvCxnSpPr>
          <p:nvPr/>
        </p:nvCxnSpPr>
        <p:spPr>
          <a:xfrm rot="16200000" flipH="1">
            <a:off x="22497104" y="3299868"/>
            <a:ext cx="670909" cy="191258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圆角矩形 362">
                <a:extLst>
                  <a:ext uri="{FF2B5EF4-FFF2-40B4-BE49-F238E27FC236}">
                    <a16:creationId xmlns:a16="http://schemas.microsoft.com/office/drawing/2014/main" id="{98CC7CDB-1406-E3B2-3CAB-A4B9272439BD}"/>
                  </a:ext>
                </a:extLst>
              </p:cNvPr>
              <p:cNvSpPr/>
              <p:nvPr/>
            </p:nvSpPr>
            <p:spPr>
              <a:xfrm>
                <a:off x="19587302" y="5632672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3" name="圆角矩形 362">
                <a:extLst>
                  <a:ext uri="{FF2B5EF4-FFF2-40B4-BE49-F238E27FC236}">
                    <a16:creationId xmlns:a16="http://schemas.microsoft.com/office/drawing/2014/main" id="{98CC7CDB-1406-E3B2-3CAB-A4B92724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302" y="5632672"/>
                <a:ext cx="715117" cy="603001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圆角矩形 363">
                <a:extLst>
                  <a:ext uri="{FF2B5EF4-FFF2-40B4-BE49-F238E27FC236}">
                    <a16:creationId xmlns:a16="http://schemas.microsoft.com/office/drawing/2014/main" id="{1091FD7B-D9FB-71AC-7BD2-1907A2D70C16}"/>
                  </a:ext>
                </a:extLst>
              </p:cNvPr>
              <p:cNvSpPr/>
              <p:nvPr/>
            </p:nvSpPr>
            <p:spPr>
              <a:xfrm>
                <a:off x="20875410" y="5643557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4" name="圆角矩形 363">
                <a:extLst>
                  <a:ext uri="{FF2B5EF4-FFF2-40B4-BE49-F238E27FC236}">
                    <a16:creationId xmlns:a16="http://schemas.microsoft.com/office/drawing/2014/main" id="{1091FD7B-D9FB-71AC-7BD2-1907A2D70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410" y="5643557"/>
                <a:ext cx="715117" cy="603001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圆角矩形 364">
                <a:extLst>
                  <a:ext uri="{FF2B5EF4-FFF2-40B4-BE49-F238E27FC236}">
                    <a16:creationId xmlns:a16="http://schemas.microsoft.com/office/drawing/2014/main" id="{C1F8DBF0-8455-B123-DB6D-8B1AC6A934AA}"/>
                  </a:ext>
                </a:extLst>
              </p:cNvPr>
              <p:cNvSpPr/>
              <p:nvPr/>
            </p:nvSpPr>
            <p:spPr>
              <a:xfrm>
                <a:off x="22163544" y="5643557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5" name="圆角矩形 364">
                <a:extLst>
                  <a:ext uri="{FF2B5EF4-FFF2-40B4-BE49-F238E27FC236}">
                    <a16:creationId xmlns:a16="http://schemas.microsoft.com/office/drawing/2014/main" id="{C1F8DBF0-8455-B123-DB6D-8B1AC6A93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544" y="5643557"/>
                <a:ext cx="715117" cy="603001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圆角矩形 365">
                <a:extLst>
                  <a:ext uri="{FF2B5EF4-FFF2-40B4-BE49-F238E27FC236}">
                    <a16:creationId xmlns:a16="http://schemas.microsoft.com/office/drawing/2014/main" id="{BB6BE401-AB77-2FC1-179A-E524815A7135}"/>
                  </a:ext>
                </a:extLst>
              </p:cNvPr>
              <p:cNvSpPr/>
              <p:nvPr/>
            </p:nvSpPr>
            <p:spPr>
              <a:xfrm>
                <a:off x="23433029" y="5643557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𝜉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6" name="圆角矩形 365">
                <a:extLst>
                  <a:ext uri="{FF2B5EF4-FFF2-40B4-BE49-F238E27FC236}">
                    <a16:creationId xmlns:a16="http://schemas.microsoft.com/office/drawing/2014/main" id="{BB6BE401-AB77-2FC1-179A-E524815A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029" y="5643557"/>
                <a:ext cx="715117" cy="603001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直线箭头连接符 366">
            <a:extLst>
              <a:ext uri="{FF2B5EF4-FFF2-40B4-BE49-F238E27FC236}">
                <a16:creationId xmlns:a16="http://schemas.microsoft.com/office/drawing/2014/main" id="{E1F581C8-E195-D4C4-25A6-AA39E71221A8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19944860" y="5313612"/>
            <a:ext cx="1" cy="319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>
            <a:extLst>
              <a:ext uri="{FF2B5EF4-FFF2-40B4-BE49-F238E27FC236}">
                <a16:creationId xmlns:a16="http://schemas.microsoft.com/office/drawing/2014/main" id="{622082E2-9258-97A8-6BB8-5A198AD0610F}"/>
              </a:ext>
            </a:extLst>
          </p:cNvPr>
          <p:cNvCxnSpPr>
            <a:cxnSpLocks/>
            <a:stCxn id="354" idx="2"/>
            <a:endCxn id="364" idx="0"/>
          </p:cNvCxnSpPr>
          <p:nvPr/>
        </p:nvCxnSpPr>
        <p:spPr>
          <a:xfrm flipH="1">
            <a:off x="21232969" y="5312009"/>
            <a:ext cx="4402" cy="3315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线箭头连接符 368">
            <a:extLst>
              <a:ext uri="{FF2B5EF4-FFF2-40B4-BE49-F238E27FC236}">
                <a16:creationId xmlns:a16="http://schemas.microsoft.com/office/drawing/2014/main" id="{061462E0-2743-637F-8348-049B91BF271F}"/>
              </a:ext>
            </a:extLst>
          </p:cNvPr>
          <p:cNvCxnSpPr>
            <a:cxnSpLocks/>
            <a:stCxn id="355" idx="2"/>
            <a:endCxn id="365" idx="0"/>
          </p:cNvCxnSpPr>
          <p:nvPr/>
        </p:nvCxnSpPr>
        <p:spPr>
          <a:xfrm>
            <a:off x="22519616" y="5306382"/>
            <a:ext cx="1487" cy="33717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>
            <a:extLst>
              <a:ext uri="{FF2B5EF4-FFF2-40B4-BE49-F238E27FC236}">
                <a16:creationId xmlns:a16="http://schemas.microsoft.com/office/drawing/2014/main" id="{F2905F11-1B98-5382-2E9B-F57690D79FAE}"/>
              </a:ext>
            </a:extLst>
          </p:cNvPr>
          <p:cNvCxnSpPr>
            <a:cxnSpLocks/>
            <a:stCxn id="356" idx="2"/>
            <a:endCxn id="366" idx="0"/>
          </p:cNvCxnSpPr>
          <p:nvPr/>
        </p:nvCxnSpPr>
        <p:spPr>
          <a:xfrm>
            <a:off x="23788851" y="5303810"/>
            <a:ext cx="1737" cy="33974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线箭头连接符 370">
            <a:extLst>
              <a:ext uri="{FF2B5EF4-FFF2-40B4-BE49-F238E27FC236}">
                <a16:creationId xmlns:a16="http://schemas.microsoft.com/office/drawing/2014/main" id="{268B528E-BA95-A4EA-B62D-09E4CDBFCFE3}"/>
              </a:ext>
            </a:extLst>
          </p:cNvPr>
          <p:cNvCxnSpPr>
            <a:cxnSpLocks/>
            <a:stCxn id="363" idx="2"/>
          </p:cNvCxnSpPr>
          <p:nvPr/>
        </p:nvCxnSpPr>
        <p:spPr>
          <a:xfrm flipH="1">
            <a:off x="19944860" y="6235673"/>
            <a:ext cx="1" cy="398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>
            <a:extLst>
              <a:ext uri="{FF2B5EF4-FFF2-40B4-BE49-F238E27FC236}">
                <a16:creationId xmlns:a16="http://schemas.microsoft.com/office/drawing/2014/main" id="{C2654176-1F46-8167-07DA-ED7328CA8915}"/>
              </a:ext>
            </a:extLst>
          </p:cNvPr>
          <p:cNvCxnSpPr>
            <a:cxnSpLocks/>
            <a:stCxn id="364" idx="2"/>
          </p:cNvCxnSpPr>
          <p:nvPr/>
        </p:nvCxnSpPr>
        <p:spPr>
          <a:xfrm flipH="1">
            <a:off x="21232225" y="6246558"/>
            <a:ext cx="744" cy="38742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378EFA6E-5B2A-7631-4B7E-AF0E5F5EDA87}"/>
              </a:ext>
            </a:extLst>
          </p:cNvPr>
          <p:cNvCxnSpPr>
            <a:cxnSpLocks/>
            <a:stCxn id="365" idx="2"/>
          </p:cNvCxnSpPr>
          <p:nvPr/>
        </p:nvCxnSpPr>
        <p:spPr>
          <a:xfrm flipH="1">
            <a:off x="22519616" y="6246558"/>
            <a:ext cx="1487" cy="38742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6C35AE84-1834-17E0-BE12-A02D973CC0CB}"/>
              </a:ext>
            </a:extLst>
          </p:cNvPr>
          <p:cNvCxnSpPr>
            <a:cxnSpLocks/>
            <a:stCxn id="366" idx="2"/>
          </p:cNvCxnSpPr>
          <p:nvPr/>
        </p:nvCxnSpPr>
        <p:spPr>
          <a:xfrm flipH="1">
            <a:off x="23788851" y="6246558"/>
            <a:ext cx="1737" cy="38742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48144F4E-0361-A1D2-2676-47A1D0EB0C45}"/>
                  </a:ext>
                </a:extLst>
              </p:cNvPr>
              <p:cNvSpPr/>
              <p:nvPr/>
            </p:nvSpPr>
            <p:spPr>
              <a:xfrm>
                <a:off x="25504987" y="5569688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48144F4E-0361-A1D2-2676-47A1D0EB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987" y="5569688"/>
                <a:ext cx="722982" cy="719782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6" name="肘形连接符 375">
            <a:extLst>
              <a:ext uri="{FF2B5EF4-FFF2-40B4-BE49-F238E27FC236}">
                <a16:creationId xmlns:a16="http://schemas.microsoft.com/office/drawing/2014/main" id="{21CB3469-07D5-A231-247D-CD94ED4B392E}"/>
              </a:ext>
            </a:extLst>
          </p:cNvPr>
          <p:cNvCxnSpPr>
            <a:cxnSpLocks/>
            <a:stCxn id="375" idx="2"/>
          </p:cNvCxnSpPr>
          <p:nvPr/>
        </p:nvCxnSpPr>
        <p:spPr>
          <a:xfrm rot="10800000" flipV="1">
            <a:off x="24372093" y="5929579"/>
            <a:ext cx="1132894" cy="665894"/>
          </a:xfrm>
          <a:prstGeom prst="bentConnector3">
            <a:avLst>
              <a:gd name="adj1" fmla="val 100229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肘形连接符 376">
            <a:extLst>
              <a:ext uri="{FF2B5EF4-FFF2-40B4-BE49-F238E27FC236}">
                <a16:creationId xmlns:a16="http://schemas.microsoft.com/office/drawing/2014/main" id="{0933C437-AD00-B476-A4E9-7AE34D20A105}"/>
              </a:ext>
            </a:extLst>
          </p:cNvPr>
          <p:cNvCxnSpPr>
            <a:cxnSpLocks/>
            <a:stCxn id="242" idx="0"/>
            <a:endCxn id="358" idx="0"/>
          </p:cNvCxnSpPr>
          <p:nvPr/>
        </p:nvCxnSpPr>
        <p:spPr>
          <a:xfrm rot="5400000" flipH="1" flipV="1">
            <a:off x="19105246" y="745968"/>
            <a:ext cx="168018" cy="5374019"/>
          </a:xfrm>
          <a:prstGeom prst="bentConnector3">
            <a:avLst>
              <a:gd name="adj1" fmla="val 49521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线箭头连接符 380">
            <a:extLst>
              <a:ext uri="{FF2B5EF4-FFF2-40B4-BE49-F238E27FC236}">
                <a16:creationId xmlns:a16="http://schemas.microsoft.com/office/drawing/2014/main" id="{F9350390-E171-710B-FFDB-7FC6A625FFE2}"/>
              </a:ext>
            </a:extLst>
          </p:cNvPr>
          <p:cNvCxnSpPr>
            <a:cxnSpLocks/>
            <a:stCxn id="357" idx="2"/>
          </p:cNvCxnSpPr>
          <p:nvPr/>
        </p:nvCxnSpPr>
        <p:spPr>
          <a:xfrm>
            <a:off x="22017994" y="7208260"/>
            <a:ext cx="0" cy="423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圆角矩形 381">
            <a:extLst>
              <a:ext uri="{FF2B5EF4-FFF2-40B4-BE49-F238E27FC236}">
                <a16:creationId xmlns:a16="http://schemas.microsoft.com/office/drawing/2014/main" id="{A8DC11F2-C824-085E-890A-7F1335883203}"/>
              </a:ext>
            </a:extLst>
          </p:cNvPr>
          <p:cNvSpPr/>
          <p:nvPr/>
        </p:nvSpPr>
        <p:spPr>
          <a:xfrm>
            <a:off x="23319348" y="8848718"/>
            <a:ext cx="1448870" cy="85416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</a:p>
        </p:txBody>
      </p:sp>
      <p:cxnSp>
        <p:nvCxnSpPr>
          <p:cNvPr id="383" name="肘形连接符 382">
            <a:extLst>
              <a:ext uri="{FF2B5EF4-FFF2-40B4-BE49-F238E27FC236}">
                <a16:creationId xmlns:a16="http://schemas.microsoft.com/office/drawing/2014/main" id="{05A713F1-E3A4-12C1-05EC-24FE25A11C33}"/>
              </a:ext>
            </a:extLst>
          </p:cNvPr>
          <p:cNvCxnSpPr>
            <a:cxnSpLocks/>
            <a:stCxn id="384" idx="3"/>
            <a:endCxn id="382" idx="0"/>
          </p:cNvCxnSpPr>
          <p:nvPr/>
        </p:nvCxnSpPr>
        <p:spPr>
          <a:xfrm>
            <a:off x="23158438" y="8446666"/>
            <a:ext cx="885345" cy="402052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4" name="图片 383">
            <a:extLst>
              <a:ext uri="{FF2B5EF4-FFF2-40B4-BE49-F238E27FC236}">
                <a16:creationId xmlns:a16="http://schemas.microsoft.com/office/drawing/2014/main" id="{95C9BC0B-1F18-FFD7-4887-139F6850FF6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845444" y="7676121"/>
            <a:ext cx="2312994" cy="1541090"/>
          </a:xfrm>
          <a:prstGeom prst="rect">
            <a:avLst/>
          </a:prstGeom>
        </p:spPr>
      </p:pic>
      <p:cxnSp>
        <p:nvCxnSpPr>
          <p:cNvPr id="385" name="肘形连接符 384">
            <a:extLst>
              <a:ext uri="{FF2B5EF4-FFF2-40B4-BE49-F238E27FC236}">
                <a16:creationId xmlns:a16="http://schemas.microsoft.com/office/drawing/2014/main" id="{909FC493-F5A0-8707-0970-6149338F6EFF}"/>
              </a:ext>
            </a:extLst>
          </p:cNvPr>
          <p:cNvCxnSpPr>
            <a:cxnSpLocks/>
            <a:stCxn id="389" idx="3"/>
            <a:endCxn id="382" idx="2"/>
          </p:cNvCxnSpPr>
          <p:nvPr/>
        </p:nvCxnSpPr>
        <p:spPr>
          <a:xfrm flipV="1">
            <a:off x="23092966" y="9702882"/>
            <a:ext cx="950817" cy="353930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80585A13-A555-58FF-4B1A-6B8B1FC28D5A}"/>
                  </a:ext>
                </a:extLst>
              </p:cNvPr>
              <p:cNvSpPr/>
              <p:nvPr/>
            </p:nvSpPr>
            <p:spPr>
              <a:xfrm>
                <a:off x="25504987" y="8910841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80585A13-A555-58FF-4B1A-6B8B1FC2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987" y="8910841"/>
                <a:ext cx="722982" cy="719782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7" name="直线箭头连接符 386">
            <a:extLst>
              <a:ext uri="{FF2B5EF4-FFF2-40B4-BE49-F238E27FC236}">
                <a16:creationId xmlns:a16="http://schemas.microsoft.com/office/drawing/2014/main" id="{8240E991-24BD-9441-8DE8-398606D1F00A}"/>
              </a:ext>
            </a:extLst>
          </p:cNvPr>
          <p:cNvCxnSpPr>
            <a:cxnSpLocks/>
            <a:stCxn id="382" idx="3"/>
            <a:endCxn id="386" idx="2"/>
          </p:cNvCxnSpPr>
          <p:nvPr/>
        </p:nvCxnSpPr>
        <p:spPr>
          <a:xfrm flipV="1">
            <a:off x="24768218" y="9270732"/>
            <a:ext cx="736769" cy="506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CE78FE5-A85E-1FD3-DD4A-9D1CB36DD31E}"/>
              </a:ext>
            </a:extLst>
          </p:cNvPr>
          <p:cNvSpPr txBox="1"/>
          <p:nvPr/>
        </p:nvSpPr>
        <p:spPr>
          <a:xfrm>
            <a:off x="19291398" y="8079844"/>
            <a:ext cx="143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Predicted</a:t>
            </a:r>
          </a:p>
          <a:p>
            <a:pPr algn="ctr"/>
            <a:r>
              <a:rPr kumimoji="1" lang="en-US" altLang="zh-CN" sz="2400" dirty="0"/>
              <a:t>Trajectory</a:t>
            </a:r>
            <a:endParaRPr kumimoji="1" lang="zh-CN" altLang="en-US" sz="2400" dirty="0"/>
          </a:p>
        </p:txBody>
      </p:sp>
      <p:pic>
        <p:nvPicPr>
          <p:cNvPr id="389" name="图片 388">
            <a:extLst>
              <a:ext uri="{FF2B5EF4-FFF2-40B4-BE49-F238E27FC236}">
                <a16:creationId xmlns:a16="http://schemas.microsoft.com/office/drawing/2014/main" id="{F1761C6F-7A0E-9224-328C-7B7B8169783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910917" y="9278367"/>
            <a:ext cx="2182049" cy="1556889"/>
          </a:xfrm>
          <a:prstGeom prst="rect">
            <a:avLst/>
          </a:prstGeom>
        </p:spPr>
      </p:pic>
      <p:sp>
        <p:nvSpPr>
          <p:cNvPr id="390" name="文本框 389">
            <a:extLst>
              <a:ext uri="{FF2B5EF4-FFF2-40B4-BE49-F238E27FC236}">
                <a16:creationId xmlns:a16="http://schemas.microsoft.com/office/drawing/2014/main" id="{BE8CBF9B-E0E1-5480-9E6A-9D4A7CC44D41}"/>
              </a:ext>
            </a:extLst>
          </p:cNvPr>
          <p:cNvSpPr txBox="1"/>
          <p:nvPr/>
        </p:nvSpPr>
        <p:spPr>
          <a:xfrm>
            <a:off x="19286216" y="9625798"/>
            <a:ext cx="143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Observed</a:t>
            </a:r>
          </a:p>
          <a:p>
            <a:pPr algn="ctr"/>
            <a:r>
              <a:rPr kumimoji="1" lang="en-US" altLang="zh-CN" sz="2400" dirty="0"/>
              <a:t>Trajectory</a:t>
            </a:r>
            <a:endParaRPr kumimoji="1" lang="zh-CN" altLang="en-US" sz="2400" dirty="0"/>
          </a:p>
        </p:txBody>
      </p:sp>
      <p:cxnSp>
        <p:nvCxnSpPr>
          <p:cNvPr id="425" name="肘形连接符 424">
            <a:extLst>
              <a:ext uri="{FF2B5EF4-FFF2-40B4-BE49-F238E27FC236}">
                <a16:creationId xmlns:a16="http://schemas.microsoft.com/office/drawing/2014/main" id="{49C63A5E-1C98-2184-BE7F-019789C20AEB}"/>
              </a:ext>
            </a:extLst>
          </p:cNvPr>
          <p:cNvCxnSpPr>
            <a:cxnSpLocks/>
            <a:stCxn id="52" idx="3"/>
            <a:endCxn id="389" idx="2"/>
          </p:cNvCxnSpPr>
          <p:nvPr/>
        </p:nvCxnSpPr>
        <p:spPr>
          <a:xfrm flipV="1">
            <a:off x="6095038" y="10835256"/>
            <a:ext cx="15906904" cy="82861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CF9733-76F6-BF8F-4EA4-1526A1448C5F}"/>
              </a:ext>
            </a:extLst>
          </p:cNvPr>
          <p:cNvSpPr txBox="1"/>
          <p:nvPr/>
        </p:nvSpPr>
        <p:spPr>
          <a:xfrm>
            <a:off x="24308238" y="2903462"/>
            <a:ext cx="5437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943ACC48-63E4-24B6-0492-3B5F1F2E16EF}"/>
                  </a:ext>
                </a:extLst>
              </p:cNvPr>
              <p:cNvSpPr txBox="1"/>
              <p:nvPr/>
            </p:nvSpPr>
            <p:spPr>
              <a:xfrm>
                <a:off x="16531477" y="2972928"/>
                <a:ext cx="969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943ACC48-63E4-24B6-0492-3B5F1F2E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77" y="2972928"/>
                <a:ext cx="969561" cy="461665"/>
              </a:xfrm>
              <a:prstGeom prst="rect">
                <a:avLst/>
              </a:prstGeom>
              <a:blipFill>
                <a:blip r:embed="rId27"/>
                <a:stretch>
                  <a:fillRect r="-1282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9" name="直线箭头连接符 448">
            <a:extLst>
              <a:ext uri="{FF2B5EF4-FFF2-40B4-BE49-F238E27FC236}">
                <a16:creationId xmlns:a16="http://schemas.microsoft.com/office/drawing/2014/main" id="{5D0F1BD4-816D-AD9E-4911-6DAAC5068BA1}"/>
              </a:ext>
            </a:extLst>
          </p:cNvPr>
          <p:cNvCxnSpPr>
            <a:cxnSpLocks/>
          </p:cNvCxnSpPr>
          <p:nvPr/>
        </p:nvCxnSpPr>
        <p:spPr>
          <a:xfrm>
            <a:off x="2695072" y="2972928"/>
            <a:ext cx="0" cy="9024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A028F9A0-5C21-D67E-2037-4F7917CFF89F}"/>
                  </a:ext>
                </a:extLst>
              </p:cNvPr>
              <p:cNvSpPr txBox="1"/>
              <p:nvPr/>
            </p:nvSpPr>
            <p:spPr>
              <a:xfrm>
                <a:off x="1641530" y="3867220"/>
                <a:ext cx="95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A028F9A0-5C21-D67E-2037-4F7917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30" y="3867220"/>
                <a:ext cx="953018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56BA8346-F1CF-5A25-0D23-8E2527F7D5F3}"/>
                  </a:ext>
                </a:extLst>
              </p:cNvPr>
              <p:cNvSpPr txBox="1"/>
              <p:nvPr/>
            </p:nvSpPr>
            <p:spPr>
              <a:xfrm>
                <a:off x="1636472" y="6194519"/>
                <a:ext cx="95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56BA8346-F1CF-5A25-0D23-8E2527F7D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72" y="6194519"/>
                <a:ext cx="953018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3E6FB1EF-DFEF-13F8-DBCA-7C639D560F8A}"/>
                  </a:ext>
                </a:extLst>
              </p:cNvPr>
              <p:cNvSpPr txBox="1"/>
              <p:nvPr/>
            </p:nvSpPr>
            <p:spPr>
              <a:xfrm>
                <a:off x="1618483" y="9770190"/>
                <a:ext cx="972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3E6FB1EF-DFEF-13F8-DBCA-7C639D56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83" y="9770190"/>
                <a:ext cx="97257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文本框 454">
            <a:extLst>
              <a:ext uri="{FF2B5EF4-FFF2-40B4-BE49-F238E27FC236}">
                <a16:creationId xmlns:a16="http://schemas.microsoft.com/office/drawing/2014/main" id="{39608A9A-818A-915D-DA6C-C9602C1E3D74}"/>
              </a:ext>
            </a:extLst>
          </p:cNvPr>
          <p:cNvSpPr txBox="1"/>
          <p:nvPr/>
        </p:nvSpPr>
        <p:spPr>
          <a:xfrm rot="5400000">
            <a:off x="2016670" y="786324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8F5CBE1C-3EA4-4AC0-B33A-EA78590BB7C5}"/>
              </a:ext>
            </a:extLst>
          </p:cNvPr>
          <p:cNvSpPr txBox="1"/>
          <p:nvPr/>
        </p:nvSpPr>
        <p:spPr>
          <a:xfrm rot="5400000">
            <a:off x="2016669" y="113932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D950CB-D940-83D0-802F-6E73E41B9EE7}"/>
                  </a:ext>
                </a:extLst>
              </p:cNvPr>
              <p:cNvSpPr txBox="1"/>
              <p:nvPr/>
            </p:nvSpPr>
            <p:spPr>
              <a:xfrm>
                <a:off x="15513967" y="10593191"/>
                <a:ext cx="959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D950CB-D940-83D0-802F-6E73E41B9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67" y="10593191"/>
                <a:ext cx="959430" cy="400110"/>
              </a:xfrm>
              <a:prstGeom prst="rect">
                <a:avLst/>
              </a:prstGeom>
              <a:blipFill>
                <a:blip r:embed="rId3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6655D8-EF2B-0927-357F-E5EACBDCAA3B}"/>
                  </a:ext>
                </a:extLst>
              </p:cNvPr>
              <p:cNvSpPr txBox="1"/>
              <p:nvPr/>
            </p:nvSpPr>
            <p:spPr>
              <a:xfrm>
                <a:off x="16397914" y="10566796"/>
                <a:ext cx="959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6655D8-EF2B-0927-357F-E5EACBDCA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914" y="10566796"/>
                <a:ext cx="959430" cy="400110"/>
              </a:xfrm>
              <a:prstGeom prst="rect">
                <a:avLst/>
              </a:prstGeom>
              <a:blipFill>
                <a:blip r:embed="rId3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2B48B64-79E8-50FC-A12D-5C129B43F80B}"/>
                  </a:ext>
                </a:extLst>
              </p:cNvPr>
              <p:cNvSpPr txBox="1"/>
              <p:nvPr/>
            </p:nvSpPr>
            <p:spPr>
              <a:xfrm>
                <a:off x="17483159" y="10587098"/>
                <a:ext cx="959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2B48B64-79E8-50FC-A12D-5C129B43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59" y="10587098"/>
                <a:ext cx="959430" cy="400110"/>
              </a:xfrm>
              <a:prstGeom prst="rect">
                <a:avLst/>
              </a:prstGeom>
              <a:blipFill>
                <a:blip r:embed="rId3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5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114819</TotalTime>
  <Words>133</Words>
  <Application>Microsoft Macintosh PowerPoint</Application>
  <PresentationFormat>自定义</PresentationFormat>
  <Paragraphs>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Microsoft YaHei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宗 畅</cp:lastModifiedBy>
  <cp:revision>985</cp:revision>
  <dcterms:created xsi:type="dcterms:W3CDTF">2021-02-28T13:36:00Z</dcterms:created>
  <dcterms:modified xsi:type="dcterms:W3CDTF">2022-08-11T09:12:28Z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