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>
        <p:scale>
          <a:sx n="194" d="100"/>
          <a:sy n="194" d="100"/>
        </p:scale>
        <p:origin x="-2088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E8670-4561-9CD1-8BFC-87639EFBD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6B755-FBF6-ABA0-678D-A4CE4F0B1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4989E-FEA2-A649-1C7F-7AD87312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22B97-6F75-DA6D-3F9D-33E5A1BD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41E6C-119E-6BC2-95FD-7446F65F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8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344D-6C72-34B0-D33B-403E978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A6833-2F1F-2C60-609B-749FF1B5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A9A67-DECF-692E-5E8D-DC5E3FAE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76730-8A0E-F6A1-D3BC-41519A59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7D7D8-C106-445C-E0D8-9917AA7C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42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02368D-B583-EA82-6A4E-1AB90ED54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6F35D-EB6F-FD98-07F8-8071BA766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D06D4-5ABD-AE92-BC2D-0E8292F9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EC9A6-DCC5-E77D-1273-2B4FF959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8B527-02D2-A141-F42C-DA15CFAD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60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B6774-46B9-B738-4861-E5D6D561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133D7-6881-0662-790F-78D8756D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FD630-D2FA-28BD-6230-EB3525F8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5A997-74ED-A581-8006-A6B9D817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3F843-61B8-5BFE-5AAC-46CF8E1A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12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0F6E0-FD90-4B61-1C90-A82BD0FD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7F7F6-6382-5519-7F4D-0B5BD354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22F2F-E774-498B-2190-35BF983B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79A17-8E57-3729-8E0F-4514FFF5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AD291-6668-F287-1E74-E409BCD7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7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3AA9-5D19-649A-109D-DDA29580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70812-758C-C671-EFC0-E2D0BAA41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BDED3-F96D-5165-03C9-72B7B266D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75B47-B552-7FC3-93DA-BA69D978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F7CFD-1D28-BA0E-DE74-20F02F62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321A4-2738-6A64-8A7F-96107790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92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BA593-13E0-FFA5-0B11-1A83E9D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14322-AE1F-968E-2B25-AB79A07F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EAEBD-638B-773F-D9DC-ABB89EA83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3C74E-45BA-82CF-5F65-01B16DAAE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929036-FD02-5CFC-1BC1-04E05BA8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27A05A-3530-D849-E5FA-A7D3C3D2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3EF9B8-7E93-6C37-98F0-48E93E7B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055FFC-2CCF-AC8F-4243-A945681D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7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C4C62-0704-17BC-8919-6B44C3C9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7EE18E-5432-A057-C544-167D20B9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297CA-303A-5D27-EB36-F64702CD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2F8F1C-D420-DAD3-B9CC-31D050D2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03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9A3B17-E176-A3B3-CD69-890D4833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60D77C-60E8-ECFC-E5BF-87424B7B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1DA58F-0B99-6BBC-E6DB-A40A084A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26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D1191-071F-6E30-06B8-3D989A77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3D422-EAE1-4BFE-D050-A86D3F38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FC39B-3394-380D-EFC0-A9049BAF0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BF969-C12B-E2BD-E07D-D210B879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03411-E0FD-9838-1433-DAF07EE3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C98AB-C760-13AE-2D99-DED172F2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BDFDB-A242-AB62-A2E3-751B6465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6B29F-06E4-71F2-01BB-B2A202E1B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1A774-06BD-0125-AECF-2C9A7CD4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1D98C-BA82-4965-5BA6-8D6304BD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89CDA-8997-6CEE-F08B-A97C462E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6F225-F2FD-A631-F5DE-B580E5DF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10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8F478E-6856-B816-6FA1-46067B5F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8C692-6926-68A4-E7A8-A73B9346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355B2-0A5C-6620-4A42-FB3C568E1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32C6-AA80-2C4D-9A59-3127F2C782A0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B8853-AB58-C70A-9958-E04D2116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3186D-1811-E0FB-8CDB-08B61905A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05A3-BCE2-3848-8C28-0C414CAB2A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3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8B4C1D1B-4BA9-F410-CCD8-B5775FC5BF4D}"/>
              </a:ext>
            </a:extLst>
          </p:cNvPr>
          <p:cNvSpPr/>
          <p:nvPr/>
        </p:nvSpPr>
        <p:spPr>
          <a:xfrm>
            <a:off x="3589047" y="4165028"/>
            <a:ext cx="1165861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authors</a:t>
            </a:r>
            <a:endParaRPr kumimoji="1" lang="zh-CN" altLang="en-US" sz="16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5B998F7-5BCA-9B81-EB84-D911BC21C31B}"/>
              </a:ext>
            </a:extLst>
          </p:cNvPr>
          <p:cNvSpPr/>
          <p:nvPr/>
        </p:nvSpPr>
        <p:spPr>
          <a:xfrm>
            <a:off x="5173087" y="4165028"/>
            <a:ext cx="1165861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keywords</a:t>
            </a:r>
            <a:endParaRPr kumimoji="1" lang="zh-CN" altLang="en-US" sz="16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22F1356-B910-3009-AD61-647B655AD619}"/>
              </a:ext>
            </a:extLst>
          </p:cNvPr>
          <p:cNvSpPr/>
          <p:nvPr/>
        </p:nvSpPr>
        <p:spPr>
          <a:xfrm>
            <a:off x="6772367" y="4167095"/>
            <a:ext cx="1165861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institutes</a:t>
            </a:r>
            <a:endParaRPr kumimoji="1" lang="zh-CN" altLang="en-US" sz="16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F4BF96B-8649-74CA-D0D7-BE85F691476C}"/>
              </a:ext>
            </a:extLst>
          </p:cNvPr>
          <p:cNvSpPr/>
          <p:nvPr/>
        </p:nvSpPr>
        <p:spPr>
          <a:xfrm>
            <a:off x="4414128" y="1964597"/>
            <a:ext cx="1162254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citation</a:t>
            </a:r>
            <a:endParaRPr kumimoji="1" lang="zh-CN" altLang="en-US" sz="16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A148A0-A42D-4719-2A52-287FF15F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469" y="2787521"/>
            <a:ext cx="859572" cy="8595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CE5D5F-1FF3-BA8D-475B-727C96C8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726" y="5042553"/>
            <a:ext cx="450798" cy="4507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BE0216-DDD8-6828-B2BA-A0F22E76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93" y="5042553"/>
            <a:ext cx="450797" cy="4507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28FEE4-6B8F-8A44-C49D-20FAF42E0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154" y="5139004"/>
            <a:ext cx="365691" cy="3515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BAC6EF-AC2F-0442-EDAE-87C899309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310" y="5141841"/>
            <a:ext cx="365691" cy="351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E8972C-5657-49D3-763E-665DAF31F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27" y="5137757"/>
            <a:ext cx="365691" cy="3515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C74353F-D865-55F4-2393-E32126A0B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583" y="5019162"/>
            <a:ext cx="486693" cy="48669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16396F1-ECC7-8E0A-C479-BC62E2D2BC2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71978" y="3645024"/>
            <a:ext cx="608384" cy="52000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50D6631-5E88-8E3D-1B46-4ECE43DD0BD5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995255" y="3647093"/>
            <a:ext cx="760763" cy="517935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283856C-020F-9AD7-2BE7-69900C9586C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337839" y="3622805"/>
            <a:ext cx="2017459" cy="544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56992DF-76A3-2376-4417-98B7FDC4924A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995255" y="2272375"/>
            <a:ext cx="0" cy="515146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15991BB-9E60-FA58-4D6F-FFAF869E2A0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910597" y="4495024"/>
            <a:ext cx="257528" cy="54752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798E361-5CAC-C877-B008-348D70DE855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680404" y="4483915"/>
            <a:ext cx="67664" cy="558638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6A41F04-CFB7-2E9E-B659-27AF9F9E6599}"/>
              </a:ext>
            </a:extLst>
          </p:cNvPr>
          <p:cNvCxnSpPr>
            <a:stCxn id="11" idx="0"/>
          </p:cNvCxnSpPr>
          <p:nvPr/>
        </p:nvCxnSpPr>
        <p:spPr>
          <a:xfrm flipV="1">
            <a:off x="5317000" y="4472807"/>
            <a:ext cx="191981" cy="6661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E6EE383-5056-E645-D1C1-1CF75E57FCC4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flipH="1" flipV="1">
            <a:off x="5756017" y="4472806"/>
            <a:ext cx="4138" cy="6690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F57433D-9739-9C68-9E0C-8C6F2B28F9E4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984890" y="4495024"/>
            <a:ext cx="198682" cy="64273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C88DD23-E00B-3F0D-4FEB-7AAA8F36AD6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120930" y="4472806"/>
            <a:ext cx="118037" cy="54635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E0EC9997-F907-D004-83F9-2BF017E2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541" y="2787521"/>
            <a:ext cx="859572" cy="859572"/>
          </a:xfrm>
          <a:prstGeom prst="rect">
            <a:avLst/>
          </a:prstGeom>
        </p:spPr>
      </p:pic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A0476C6-A275-59C9-606E-2C7657FBF82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71978" y="3645023"/>
            <a:ext cx="2011594" cy="520005"/>
          </a:xfrm>
          <a:prstGeom prst="straightConnector1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5C77DBD-1E83-50EC-6ABD-70223887E8F3}"/>
              </a:ext>
            </a:extLst>
          </p:cNvPr>
          <p:cNvCxnSpPr>
            <a:cxnSpLocks/>
            <a:stCxn id="5" idx="0"/>
            <a:endCxn id="25" idx="2"/>
          </p:cNvCxnSpPr>
          <p:nvPr/>
        </p:nvCxnSpPr>
        <p:spPr>
          <a:xfrm flipV="1">
            <a:off x="5756018" y="3647093"/>
            <a:ext cx="696309" cy="51793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EE2D4C6-F409-64B5-A078-2660D72F8B7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781072" y="3622804"/>
            <a:ext cx="574226" cy="544291"/>
          </a:xfrm>
          <a:prstGeom prst="straightConnector1">
            <a:avLst/>
          </a:prstGeom>
          <a:ln w="41275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4CE7DF6D-3AB2-9315-4CA3-C54F2F83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005" y="5042553"/>
            <a:ext cx="450798" cy="450798"/>
          </a:xfrm>
          <a:prstGeom prst="rect">
            <a:avLst/>
          </a:prstGeom>
        </p:spPr>
      </p:pic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45F9897-B5C7-3452-2A87-B7EA4B04562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11359" y="4483915"/>
            <a:ext cx="59433" cy="558638"/>
          </a:xfrm>
          <a:prstGeom prst="straightConnector1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327C054-42C7-5632-3672-80A231AE1C9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68125" y="4483915"/>
            <a:ext cx="228173" cy="558638"/>
          </a:xfrm>
          <a:prstGeom prst="straightConnector1">
            <a:avLst/>
          </a:prstGeom>
          <a:ln w="3492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E54481D-CCD8-5B83-A069-50E114C9EC5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183573" y="4482377"/>
            <a:ext cx="77464" cy="65538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8A9E9366-F22B-4BF1-7927-D1F80A15B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535" y="5019162"/>
            <a:ext cx="486693" cy="486693"/>
          </a:xfrm>
          <a:prstGeom prst="rect">
            <a:avLst/>
          </a:prstGeom>
        </p:spPr>
      </p:pic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5C35086-440F-D568-771B-4D718EB1E057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490374" y="4482377"/>
            <a:ext cx="204508" cy="536785"/>
          </a:xfrm>
          <a:prstGeom prst="straightConnector1">
            <a:avLst/>
          </a:prstGeom>
          <a:ln w="22225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0D720AED-AAEF-1F19-D6DE-F85C4BA4B0F8}"/>
              </a:ext>
            </a:extLst>
          </p:cNvPr>
          <p:cNvSpPr/>
          <p:nvPr/>
        </p:nvSpPr>
        <p:spPr>
          <a:xfrm>
            <a:off x="5871200" y="1964597"/>
            <a:ext cx="1162254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citation</a:t>
            </a:r>
            <a:endParaRPr kumimoji="1" lang="zh-CN" altLang="en-US" sz="16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196EA95-B568-F462-038B-2C932D0B9271}"/>
              </a:ext>
            </a:extLst>
          </p:cNvPr>
          <p:cNvCxnSpPr>
            <a:cxnSpLocks/>
            <a:stCxn id="25" idx="0"/>
            <a:endCxn id="35" idx="2"/>
          </p:cNvCxnSpPr>
          <p:nvPr/>
        </p:nvCxnSpPr>
        <p:spPr>
          <a:xfrm flipV="1">
            <a:off x="6452327" y="2272375"/>
            <a:ext cx="0" cy="515146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5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宗 畅</dc:creator>
  <cp:lastModifiedBy>宗 畅</cp:lastModifiedBy>
  <cp:revision>1</cp:revision>
  <dcterms:created xsi:type="dcterms:W3CDTF">2022-08-05T04:27:59Z</dcterms:created>
  <dcterms:modified xsi:type="dcterms:W3CDTF">2022-08-05T04:29:04Z</dcterms:modified>
</cp:coreProperties>
</file>