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51ED-32CF-0F8C-E7F5-C8040A57E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C95BD-54C5-ED09-0993-049C85D0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9E18A-6806-8B13-054A-E52FF5A1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B0E7C-74AC-9FAF-BECF-E187EF79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302E5-2EDA-EAE0-6345-88F756B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0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2D81C-77F8-87EC-8A8F-5F4172FC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142C9-38F2-953A-F4EF-3ACE605DE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B3611-CDC2-4C9C-47B9-2950876A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2BE7C-C0CF-4E30-7CFF-94AA7AA0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E49DA-4E56-07A4-1A01-0C86DF25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5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BAA40-99B8-CFA5-2BE4-978F0E1EE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32477D-30E8-9802-2EEE-66A36DF2D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D474F-F769-F275-316E-E40859D8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D9C7A-35B3-1AD5-9214-480A6DBF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3240DF-9D37-6B57-1D2F-4358F7CB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21149-8BFE-953C-1964-29B1F774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B5279-AB3E-A1F0-F9A5-23FC4C62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8E558-09B5-9846-E78F-1A3BE8E3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7851D-C3FB-B9EF-CB1A-41407E3B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96B92-0E17-124D-64ED-70B0A0D8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862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D9A6F-7A63-24A8-A849-341CBECC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E4A09-8C26-73D6-101F-1E8DF0F3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FC3ED-B71F-CDAB-E7D2-6CEAF4A2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C7725-8726-528B-9005-CC3A3978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4122F-9C07-3B48-B7BE-CE956E4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63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7F2E1-31EE-01A1-4CD5-9B132475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479C-FB71-2D2B-FEF6-125D56066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B3A9A-7691-4F0E-2F58-7640A2214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93173D-F51C-5D38-D956-65BEDC90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8B3D8-573C-172C-EF06-0167E2D5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843DF-6C3E-625F-3944-16807011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14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40795-7A7A-3975-424C-A171B781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5A095-B243-4414-378C-221F35CE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006F1-C5F7-D170-9351-589D55BD1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BCFA4-F79E-04AF-63C4-4BDEACE54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70D30-B92A-5C74-2552-55828685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6AB0D-BEC3-F21C-EC28-67C72D0A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CDE15-45D6-3115-64C9-EEF3575B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C2E1E-5332-3F31-B962-D01B4230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3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EBF01-C70C-7DAA-9BB3-A60BDC6E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875B0-077F-31C7-5121-0286591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139A57-3B67-8251-F638-43D8CC6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E82DC1-F4B6-50AF-7B14-9A6A5018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00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9D6A19-CD2E-BCDC-3BA3-42860ABB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C36776-5170-7E3D-ABB0-0076C4AC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BEA4A9-BFBB-B166-65D7-9E2FB29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70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8D907-F462-24E8-5F4F-3CE3D6A0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D8290-FA6D-AE4E-61B5-6B081DEC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AFBE-CB9F-34F1-01E5-29AB30DA1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E6569-DFA4-7D70-0B6C-7643123A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9A358-4C9C-3CD6-F90D-E3252C51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EFFF7-4C18-065B-5907-66C55713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1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0CEF-F14D-1F2E-FBFE-5681CEAC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22B1FE-3063-CB0F-1258-917FA5338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1EEAA0-5F98-B3E4-B547-791F4B76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D7320-EC18-2676-660A-189AF68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0064D-896E-8F2E-7892-48D5D400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A64FF-57E8-8C55-45BB-8EE63A35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25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9CC2E-2422-86F1-75C8-5388A9D1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03B23-CD35-12DD-E495-5BF820B1E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C0EAB-EBA2-F23E-05CB-78A764501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EDDA-CABA-3645-9B7D-2685F6960734}" type="datetimeFigureOut">
              <a:rPr kumimoji="1" lang="zh-CN" altLang="en-US" smtClean="0"/>
              <a:t>2022/8/10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354EA-409D-B20C-267E-0E674C144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6B4D5-401F-18D1-7C5C-56091475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F2439-24AD-8641-9A90-786D1C2BA9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114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6ADEF7-A769-7BBB-543E-394268F47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26337"/>
              </p:ext>
            </p:extLst>
          </p:nvPr>
        </p:nvGraphicFramePr>
        <p:xfrm>
          <a:off x="624807" y="434530"/>
          <a:ext cx="9798899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50">
                  <a:extLst>
                    <a:ext uri="{9D8B030D-6E8A-4147-A177-3AD203B41FA5}">
                      <a16:colId xmlns:a16="http://schemas.microsoft.com/office/drawing/2014/main" val="3478234454"/>
                    </a:ext>
                  </a:extLst>
                </a:gridCol>
                <a:gridCol w="1108954">
                  <a:extLst>
                    <a:ext uri="{9D8B030D-6E8A-4147-A177-3AD203B41FA5}">
                      <a16:colId xmlns:a16="http://schemas.microsoft.com/office/drawing/2014/main" val="152419797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186395232"/>
                    </a:ext>
                  </a:extLst>
                </a:gridCol>
                <a:gridCol w="1824524">
                  <a:extLst>
                    <a:ext uri="{9D8B030D-6E8A-4147-A177-3AD203B41FA5}">
                      <a16:colId xmlns:a16="http://schemas.microsoft.com/office/drawing/2014/main" val="2613446661"/>
                    </a:ext>
                  </a:extLst>
                </a:gridCol>
                <a:gridCol w="1762899">
                  <a:extLst>
                    <a:ext uri="{9D8B030D-6E8A-4147-A177-3AD203B41FA5}">
                      <a16:colId xmlns:a16="http://schemas.microsoft.com/office/drawing/2014/main" val="1777250771"/>
                    </a:ext>
                  </a:extLst>
                </a:gridCol>
                <a:gridCol w="1723059">
                  <a:extLst>
                    <a:ext uri="{9D8B030D-6E8A-4147-A177-3AD203B41FA5}">
                      <a16:colId xmlns:a16="http://schemas.microsoft.com/office/drawing/2014/main" val="3752467265"/>
                    </a:ext>
                  </a:extLst>
                </a:gridCol>
                <a:gridCol w="502313">
                  <a:extLst>
                    <a:ext uri="{9D8B030D-6E8A-4147-A177-3AD203B41FA5}">
                      <a16:colId xmlns:a16="http://schemas.microsoft.com/office/drawing/2014/main" val="237730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Publication ID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Country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Inventors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Citation Patents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CPC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Publication Date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22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600" dirty="0">
                          <a:solidFill>
                            <a:schemeClr val="tx1"/>
                          </a:solidFill>
                        </a:rPr>
                        <a:t>US111739****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US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Person1; Person2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600" dirty="0">
                          <a:solidFill>
                            <a:schemeClr val="tx1"/>
                          </a:solidFill>
                        </a:rPr>
                        <a:t>US201403304****; CN107499****; CN107564****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600" dirty="0">
                          <a:solidFill>
                            <a:schemeClr val="tx1"/>
                          </a:solidFill>
                        </a:rPr>
                        <a:t>B60W2050/007; B60W2050/0072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2021/11/16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8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>
                          <a:solidFill>
                            <a:schemeClr val="tx1"/>
                          </a:solidFill>
                        </a:rPr>
                        <a:t>CN107499****</a:t>
                      </a:r>
                      <a:endParaRPr kumimoji="1"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CN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Person4; Person5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CN104769****;</a:t>
                      </a:r>
                    </a:p>
                    <a:p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CN105517****;</a:t>
                      </a:r>
                    </a:p>
                    <a:p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CN103223****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B60W30/182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2017/12/22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138088"/>
                  </a:ext>
                </a:extLst>
              </a:tr>
            </a:tbl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BF3CB534-7777-22B6-C9CA-442BFEDF4860}"/>
              </a:ext>
            </a:extLst>
          </p:cNvPr>
          <p:cNvSpPr/>
          <p:nvPr/>
        </p:nvSpPr>
        <p:spPr>
          <a:xfrm>
            <a:off x="2919111" y="3923709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CE5275-525A-9D3F-A283-2FD16CD9A7EA}"/>
              </a:ext>
            </a:extLst>
          </p:cNvPr>
          <p:cNvSpPr/>
          <p:nvPr/>
        </p:nvSpPr>
        <p:spPr>
          <a:xfrm>
            <a:off x="2389762" y="4771012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71140D7-4938-86F6-8504-E8F75FBB1BB8}"/>
              </a:ext>
            </a:extLst>
          </p:cNvPr>
          <p:cNvSpPr/>
          <p:nvPr/>
        </p:nvSpPr>
        <p:spPr>
          <a:xfrm>
            <a:off x="2389762" y="3773782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59EE12F-21A7-C4CC-4CFB-35D60EF9E7FD}"/>
              </a:ext>
            </a:extLst>
          </p:cNvPr>
          <p:cNvSpPr/>
          <p:nvPr/>
        </p:nvSpPr>
        <p:spPr>
          <a:xfrm>
            <a:off x="1900165" y="3992932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0EDFC31-5657-CBBF-2BB6-F46FEC95B1FC}"/>
              </a:ext>
            </a:extLst>
          </p:cNvPr>
          <p:cNvSpPr/>
          <p:nvPr/>
        </p:nvSpPr>
        <p:spPr>
          <a:xfrm>
            <a:off x="1353688" y="4870750"/>
            <a:ext cx="282102" cy="2821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F12EA1E-6FDF-D3A1-06E3-918A1CA44D85}"/>
              </a:ext>
            </a:extLst>
          </p:cNvPr>
          <p:cNvSpPr/>
          <p:nvPr/>
        </p:nvSpPr>
        <p:spPr>
          <a:xfrm>
            <a:off x="1712069" y="5604361"/>
            <a:ext cx="282102" cy="2821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8BD6BA9-ED1F-B4CD-B5C3-A89E6C06394A}"/>
              </a:ext>
            </a:extLst>
          </p:cNvPr>
          <p:cNvSpPr/>
          <p:nvPr/>
        </p:nvSpPr>
        <p:spPr>
          <a:xfrm>
            <a:off x="3037426" y="5340152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AF67A8C-DB13-B201-C832-9259C2F27BC3}"/>
              </a:ext>
            </a:extLst>
          </p:cNvPr>
          <p:cNvSpPr/>
          <p:nvPr/>
        </p:nvSpPr>
        <p:spPr>
          <a:xfrm>
            <a:off x="2534242" y="5627191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F9E5459-BA8B-C571-118D-4C274AE339ED}"/>
              </a:ext>
            </a:extLst>
          </p:cNvPr>
          <p:cNvCxnSpPr>
            <a:stCxn id="8" idx="4"/>
            <a:endCxn id="7" idx="0"/>
          </p:cNvCxnSpPr>
          <p:nvPr/>
        </p:nvCxnSpPr>
        <p:spPr>
          <a:xfrm>
            <a:off x="2530813" y="4055884"/>
            <a:ext cx="0" cy="715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ECAEBE-1AB4-8385-3F42-747EF7EB419F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2140954" y="4233721"/>
            <a:ext cx="290121" cy="578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EE1B7C5-EBA3-8836-C730-271156CE1DA6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630551" y="4164498"/>
            <a:ext cx="329873" cy="647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36FD959-D1AC-30D4-4229-CABA67E5CD09}"/>
              </a:ext>
            </a:extLst>
          </p:cNvPr>
          <p:cNvCxnSpPr>
            <a:cxnSpLocks/>
            <a:stCxn id="12" idx="1"/>
            <a:endCxn id="7" idx="5"/>
          </p:cNvCxnSpPr>
          <p:nvPr/>
        </p:nvCxnSpPr>
        <p:spPr>
          <a:xfrm flipH="1" flipV="1">
            <a:off x="2630551" y="5011801"/>
            <a:ext cx="448188" cy="369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D708F36-FCBC-5CF7-7BCA-945EB6FA91C0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2530813" y="5053114"/>
            <a:ext cx="144480" cy="574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35C2A39-AFEC-0212-E2B8-AF50A68636D0}"/>
              </a:ext>
            </a:extLst>
          </p:cNvPr>
          <p:cNvCxnSpPr>
            <a:cxnSpLocks/>
            <a:stCxn id="11" idx="7"/>
            <a:endCxn id="7" idx="3"/>
          </p:cNvCxnSpPr>
          <p:nvPr/>
        </p:nvCxnSpPr>
        <p:spPr>
          <a:xfrm flipV="1">
            <a:off x="1952858" y="5011801"/>
            <a:ext cx="478217" cy="63387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A8B5BC6-FBC2-C649-5B15-24172F10D5DD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1635790" y="4912063"/>
            <a:ext cx="753972" cy="997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2DFD46B6-5462-80BD-BBB8-3FA28533932B}"/>
              </a:ext>
            </a:extLst>
          </p:cNvPr>
          <p:cNvSpPr/>
          <p:nvPr/>
        </p:nvSpPr>
        <p:spPr>
          <a:xfrm>
            <a:off x="8735440" y="4360623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35D3582-3DE9-0E99-1864-5752AF546A65}"/>
              </a:ext>
            </a:extLst>
          </p:cNvPr>
          <p:cNvCxnSpPr>
            <a:cxnSpLocks/>
            <a:stCxn id="94" idx="6"/>
            <a:endCxn id="54" idx="2"/>
          </p:cNvCxnSpPr>
          <p:nvPr/>
        </p:nvCxnSpPr>
        <p:spPr>
          <a:xfrm flipV="1">
            <a:off x="6988393" y="4501674"/>
            <a:ext cx="1747047" cy="5723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E4404022-4FA7-3430-A818-CC25ECDDA2A6}"/>
              </a:ext>
            </a:extLst>
          </p:cNvPr>
          <p:cNvSpPr/>
          <p:nvPr/>
        </p:nvSpPr>
        <p:spPr>
          <a:xfrm>
            <a:off x="7235640" y="4085634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26ABBA4-2F67-C7E7-55BC-A0A5F7B4FDF1}"/>
              </a:ext>
            </a:extLst>
          </p:cNvPr>
          <p:cNvSpPr/>
          <p:nvPr/>
        </p:nvSpPr>
        <p:spPr>
          <a:xfrm>
            <a:off x="6706291" y="4932937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4209BDB4-F236-B4E0-809F-CC12D5568D39}"/>
              </a:ext>
            </a:extLst>
          </p:cNvPr>
          <p:cNvSpPr/>
          <p:nvPr/>
        </p:nvSpPr>
        <p:spPr>
          <a:xfrm>
            <a:off x="6706291" y="3935707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9069458-6891-EAA3-FF9D-C4F96096434A}"/>
              </a:ext>
            </a:extLst>
          </p:cNvPr>
          <p:cNvSpPr/>
          <p:nvPr/>
        </p:nvSpPr>
        <p:spPr>
          <a:xfrm>
            <a:off x="6216694" y="4154857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B88A20A-0DC5-7847-E800-FAF3D97D03F2}"/>
              </a:ext>
            </a:extLst>
          </p:cNvPr>
          <p:cNvSpPr/>
          <p:nvPr/>
        </p:nvSpPr>
        <p:spPr>
          <a:xfrm>
            <a:off x="5670217" y="5032675"/>
            <a:ext cx="282102" cy="2821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856FC59-7657-4C44-F255-53AEEA9835F2}"/>
              </a:ext>
            </a:extLst>
          </p:cNvPr>
          <p:cNvSpPr/>
          <p:nvPr/>
        </p:nvSpPr>
        <p:spPr>
          <a:xfrm>
            <a:off x="6028598" y="5766286"/>
            <a:ext cx="282102" cy="2821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0E5D0E54-DECF-9004-FE43-218C08A3F812}"/>
              </a:ext>
            </a:extLst>
          </p:cNvPr>
          <p:cNvSpPr/>
          <p:nvPr/>
        </p:nvSpPr>
        <p:spPr>
          <a:xfrm>
            <a:off x="7353955" y="5502077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B98E557D-86EB-0839-F672-23D06C62D54A}"/>
              </a:ext>
            </a:extLst>
          </p:cNvPr>
          <p:cNvSpPr/>
          <p:nvPr/>
        </p:nvSpPr>
        <p:spPr>
          <a:xfrm>
            <a:off x="6850771" y="5789116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DFB6AC01-3DCE-08C4-3E2B-57F2EEE14337}"/>
              </a:ext>
            </a:extLst>
          </p:cNvPr>
          <p:cNvCxnSpPr>
            <a:stCxn id="95" idx="4"/>
            <a:endCxn id="94" idx="0"/>
          </p:cNvCxnSpPr>
          <p:nvPr/>
        </p:nvCxnSpPr>
        <p:spPr>
          <a:xfrm>
            <a:off x="6847342" y="4217809"/>
            <a:ext cx="0" cy="715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DD57BDBA-8DCD-F910-65B7-DD43FEFFDF4A}"/>
              </a:ext>
            </a:extLst>
          </p:cNvPr>
          <p:cNvCxnSpPr>
            <a:cxnSpLocks/>
            <a:stCxn id="96" idx="5"/>
            <a:endCxn id="94" idx="1"/>
          </p:cNvCxnSpPr>
          <p:nvPr/>
        </p:nvCxnSpPr>
        <p:spPr>
          <a:xfrm>
            <a:off x="6457483" y="4395646"/>
            <a:ext cx="290121" cy="578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59410E0D-AF0D-6470-C1D1-BDA9571946FD}"/>
              </a:ext>
            </a:extLst>
          </p:cNvPr>
          <p:cNvCxnSpPr>
            <a:cxnSpLocks/>
            <a:stCxn id="93" idx="3"/>
            <a:endCxn id="94" idx="7"/>
          </p:cNvCxnSpPr>
          <p:nvPr/>
        </p:nvCxnSpPr>
        <p:spPr>
          <a:xfrm flipH="1">
            <a:off x="6947080" y="4326423"/>
            <a:ext cx="329873" cy="6478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BD2D881-EB83-6055-EBBF-AE04C4AF810E}"/>
              </a:ext>
            </a:extLst>
          </p:cNvPr>
          <p:cNvCxnSpPr>
            <a:cxnSpLocks/>
            <a:stCxn id="99" idx="1"/>
            <a:endCxn id="94" idx="5"/>
          </p:cNvCxnSpPr>
          <p:nvPr/>
        </p:nvCxnSpPr>
        <p:spPr>
          <a:xfrm flipH="1" flipV="1">
            <a:off x="6947080" y="5173726"/>
            <a:ext cx="448188" cy="3696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B8E7C2A-EDF4-0F5A-777A-3D116AB50AD0}"/>
              </a:ext>
            </a:extLst>
          </p:cNvPr>
          <p:cNvCxnSpPr>
            <a:cxnSpLocks/>
            <a:stCxn id="100" idx="0"/>
            <a:endCxn id="94" idx="4"/>
          </p:cNvCxnSpPr>
          <p:nvPr/>
        </p:nvCxnSpPr>
        <p:spPr>
          <a:xfrm flipH="1" flipV="1">
            <a:off x="6847342" y="5215039"/>
            <a:ext cx="144480" cy="5740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47DF251A-0154-C703-66B8-DAFB9499EBEA}"/>
              </a:ext>
            </a:extLst>
          </p:cNvPr>
          <p:cNvCxnSpPr>
            <a:cxnSpLocks/>
            <a:stCxn id="98" idx="7"/>
            <a:endCxn id="94" idx="3"/>
          </p:cNvCxnSpPr>
          <p:nvPr/>
        </p:nvCxnSpPr>
        <p:spPr>
          <a:xfrm flipV="1">
            <a:off x="6269387" y="5173726"/>
            <a:ext cx="478217" cy="63387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D88ECAD-7B40-A187-434F-44FF6851DBD7}"/>
              </a:ext>
            </a:extLst>
          </p:cNvPr>
          <p:cNvCxnSpPr>
            <a:cxnSpLocks/>
            <a:stCxn id="97" idx="6"/>
            <a:endCxn id="94" idx="2"/>
          </p:cNvCxnSpPr>
          <p:nvPr/>
        </p:nvCxnSpPr>
        <p:spPr>
          <a:xfrm flipV="1">
            <a:off x="5952319" y="5073988"/>
            <a:ext cx="753972" cy="9973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4E388E3B-1E18-B9FF-6519-566AF197A6FE}"/>
              </a:ext>
            </a:extLst>
          </p:cNvPr>
          <p:cNvSpPr/>
          <p:nvPr/>
        </p:nvSpPr>
        <p:spPr>
          <a:xfrm>
            <a:off x="8175533" y="5137283"/>
            <a:ext cx="282102" cy="28210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04838003-45CF-C1C0-566B-100835075E7D}"/>
              </a:ext>
            </a:extLst>
          </p:cNvPr>
          <p:cNvCxnSpPr>
            <a:cxnSpLocks/>
            <a:stCxn id="109" idx="7"/>
            <a:endCxn id="54" idx="3"/>
          </p:cNvCxnSpPr>
          <p:nvPr/>
        </p:nvCxnSpPr>
        <p:spPr>
          <a:xfrm flipV="1">
            <a:off x="8416322" y="4601412"/>
            <a:ext cx="360431" cy="57718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09061245-B9D3-1F88-F372-47E759EC281D}"/>
              </a:ext>
            </a:extLst>
          </p:cNvPr>
          <p:cNvSpPr/>
          <p:nvPr/>
        </p:nvSpPr>
        <p:spPr>
          <a:xfrm>
            <a:off x="8954812" y="5219975"/>
            <a:ext cx="282102" cy="2821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4957B396-7498-7BB0-02FD-64B5A9A91431}"/>
              </a:ext>
            </a:extLst>
          </p:cNvPr>
          <p:cNvSpPr/>
          <p:nvPr/>
        </p:nvSpPr>
        <p:spPr>
          <a:xfrm>
            <a:off x="9449378" y="4962512"/>
            <a:ext cx="282102" cy="28210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B460671-0F14-7BF9-416F-A1F66B6B8D85}"/>
              </a:ext>
            </a:extLst>
          </p:cNvPr>
          <p:cNvSpPr/>
          <p:nvPr/>
        </p:nvSpPr>
        <p:spPr>
          <a:xfrm>
            <a:off x="8056066" y="3626275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69120A1-5D22-3EAF-86CF-A12AE53EEC94}"/>
              </a:ext>
            </a:extLst>
          </p:cNvPr>
          <p:cNvSpPr/>
          <p:nvPr/>
        </p:nvSpPr>
        <p:spPr>
          <a:xfrm>
            <a:off x="8673333" y="3378404"/>
            <a:ext cx="282102" cy="2821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D59D6DDA-A1EA-60CE-1C00-3D25E940554D}"/>
              </a:ext>
            </a:extLst>
          </p:cNvPr>
          <p:cNvSpPr/>
          <p:nvPr/>
        </p:nvSpPr>
        <p:spPr>
          <a:xfrm>
            <a:off x="9572702" y="3714590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7DFF4221-6418-C4BD-6AE3-C1552AC317C4}"/>
              </a:ext>
            </a:extLst>
          </p:cNvPr>
          <p:cNvSpPr/>
          <p:nvPr/>
        </p:nvSpPr>
        <p:spPr>
          <a:xfrm>
            <a:off x="9713753" y="4208268"/>
            <a:ext cx="282102" cy="2821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3547D233-E400-35EB-0E29-0665854FF87A}"/>
              </a:ext>
            </a:extLst>
          </p:cNvPr>
          <p:cNvCxnSpPr>
            <a:cxnSpLocks/>
            <a:stCxn id="114" idx="1"/>
            <a:endCxn id="54" idx="4"/>
          </p:cNvCxnSpPr>
          <p:nvPr/>
        </p:nvCxnSpPr>
        <p:spPr>
          <a:xfrm flipH="1" flipV="1">
            <a:off x="8876491" y="4642725"/>
            <a:ext cx="119634" cy="61856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A43A7A1-80A2-AF52-65EB-996373EBD729}"/>
              </a:ext>
            </a:extLst>
          </p:cNvPr>
          <p:cNvCxnSpPr>
            <a:cxnSpLocks/>
            <a:stCxn id="115" idx="1"/>
            <a:endCxn id="54" idx="5"/>
          </p:cNvCxnSpPr>
          <p:nvPr/>
        </p:nvCxnSpPr>
        <p:spPr>
          <a:xfrm flipH="1" flipV="1">
            <a:off x="8976229" y="4601412"/>
            <a:ext cx="514462" cy="402413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4418408D-4168-9A58-82E8-D66BFC12B200}"/>
              </a:ext>
            </a:extLst>
          </p:cNvPr>
          <p:cNvCxnSpPr>
            <a:cxnSpLocks/>
            <a:stCxn id="119" idx="2"/>
            <a:endCxn id="54" idx="6"/>
          </p:cNvCxnSpPr>
          <p:nvPr/>
        </p:nvCxnSpPr>
        <p:spPr>
          <a:xfrm flipH="1">
            <a:off x="9017542" y="4349319"/>
            <a:ext cx="696211" cy="152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E0BB8C4C-12CA-FBAE-4C18-536E4352C8AD}"/>
              </a:ext>
            </a:extLst>
          </p:cNvPr>
          <p:cNvCxnSpPr>
            <a:cxnSpLocks/>
            <a:stCxn id="118" idx="3"/>
            <a:endCxn id="54" idx="7"/>
          </p:cNvCxnSpPr>
          <p:nvPr/>
        </p:nvCxnSpPr>
        <p:spPr>
          <a:xfrm flipH="1">
            <a:off x="8976229" y="3955379"/>
            <a:ext cx="637786" cy="44655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2525C692-C3FD-A049-4B49-D9343993F95C}"/>
              </a:ext>
            </a:extLst>
          </p:cNvPr>
          <p:cNvCxnSpPr>
            <a:cxnSpLocks/>
            <a:stCxn id="116" idx="5"/>
            <a:endCxn id="54" idx="1"/>
          </p:cNvCxnSpPr>
          <p:nvPr/>
        </p:nvCxnSpPr>
        <p:spPr>
          <a:xfrm>
            <a:off x="8296855" y="3867064"/>
            <a:ext cx="479898" cy="5348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C318E3C9-B63B-DC6C-7C53-3795D8591618}"/>
              </a:ext>
            </a:extLst>
          </p:cNvPr>
          <p:cNvCxnSpPr>
            <a:cxnSpLocks/>
            <a:stCxn id="117" idx="4"/>
            <a:endCxn id="54" idx="0"/>
          </p:cNvCxnSpPr>
          <p:nvPr/>
        </p:nvCxnSpPr>
        <p:spPr>
          <a:xfrm>
            <a:off x="8814384" y="3660506"/>
            <a:ext cx="62107" cy="70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E115E84-16EE-6C38-85F8-606B34C6BF7A}"/>
              </a:ext>
            </a:extLst>
          </p:cNvPr>
          <p:cNvSpPr txBox="1"/>
          <p:nvPr/>
        </p:nvSpPr>
        <p:spPr>
          <a:xfrm>
            <a:off x="1576514" y="631481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Snapshot-2017</a:t>
            </a:r>
            <a:endParaRPr kumimoji="1" lang="zh-CN" altLang="en-US" sz="1600" b="1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C4AB95B-5079-E67A-E858-D1CC600D585A}"/>
              </a:ext>
            </a:extLst>
          </p:cNvPr>
          <p:cNvSpPr txBox="1"/>
          <p:nvPr/>
        </p:nvSpPr>
        <p:spPr>
          <a:xfrm>
            <a:off x="7272139" y="6314818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Snapshot-2021</a:t>
            </a:r>
            <a:endParaRPr kumimoji="1" lang="zh-CN" altLang="en-US" sz="1600" b="1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1DE0BF1-993E-B093-B07E-A8B0B43E576C}"/>
              </a:ext>
            </a:extLst>
          </p:cNvPr>
          <p:cNvSpPr txBox="1"/>
          <p:nvPr/>
        </p:nvSpPr>
        <p:spPr>
          <a:xfrm>
            <a:off x="4400550" y="631554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...</a:t>
            </a:r>
            <a:endParaRPr kumimoji="1" lang="zh-CN" altLang="en-US" sz="1400" b="1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58341F1E-7674-8F92-17D4-DEB8471BB2CB}"/>
              </a:ext>
            </a:extLst>
          </p:cNvPr>
          <p:cNvSpPr txBox="1"/>
          <p:nvPr/>
        </p:nvSpPr>
        <p:spPr>
          <a:xfrm>
            <a:off x="4400550" y="474707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...</a:t>
            </a:r>
            <a:endParaRPr kumimoji="1" lang="zh-CN" altLang="en-US" sz="1400" b="1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331554C-2360-A50A-1475-9E83CEE6ABA4}"/>
              </a:ext>
            </a:extLst>
          </p:cNvPr>
          <p:cNvSpPr txBox="1"/>
          <p:nvPr/>
        </p:nvSpPr>
        <p:spPr>
          <a:xfrm>
            <a:off x="2657447" y="476590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CN107499****</a:t>
            </a:r>
            <a:endParaRPr kumimoji="1" lang="zh-CN" altLang="en-US" sz="12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20B197E-7C5D-D6FC-C0D2-1E609E9DDB41}"/>
              </a:ext>
            </a:extLst>
          </p:cNvPr>
          <p:cNvSpPr txBox="1"/>
          <p:nvPr/>
        </p:nvSpPr>
        <p:spPr>
          <a:xfrm>
            <a:off x="1298211" y="515285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CN</a:t>
            </a:r>
            <a:endParaRPr kumimoji="1" lang="zh-CN" altLang="en-US" sz="12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EB91B54-1A86-D7CA-50E5-71FB816A74F7}"/>
              </a:ext>
            </a:extLst>
          </p:cNvPr>
          <p:cNvSpPr txBox="1"/>
          <p:nvPr/>
        </p:nvSpPr>
        <p:spPr>
          <a:xfrm>
            <a:off x="5621723" y="5296803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CN</a:t>
            </a:r>
            <a:endParaRPr kumimoji="1" lang="zh-CN" altLang="en-US" sz="12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709F8AD-5874-A0F9-A44B-CD780733A995}"/>
              </a:ext>
            </a:extLst>
          </p:cNvPr>
          <p:cNvSpPr txBox="1"/>
          <p:nvPr/>
        </p:nvSpPr>
        <p:spPr>
          <a:xfrm>
            <a:off x="8155265" y="541379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US</a:t>
            </a:r>
            <a:endParaRPr kumimoji="1" lang="zh-CN" altLang="en-US" sz="12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13497AAC-B4FD-6B4A-1298-8B80FF60458C}"/>
              </a:ext>
            </a:extLst>
          </p:cNvPr>
          <p:cNvSpPr txBox="1"/>
          <p:nvPr/>
        </p:nvSpPr>
        <p:spPr>
          <a:xfrm>
            <a:off x="2321597" y="5905194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Person4</a:t>
            </a:r>
            <a:endParaRPr kumimoji="1" lang="zh-CN" altLang="en-US" sz="12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80C4F22-F087-449B-EAFD-856974F3E4AD}"/>
              </a:ext>
            </a:extLst>
          </p:cNvPr>
          <p:cNvSpPr txBox="1"/>
          <p:nvPr/>
        </p:nvSpPr>
        <p:spPr>
          <a:xfrm>
            <a:off x="2843269" y="5618829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Person5</a:t>
            </a:r>
            <a:endParaRPr kumimoji="1" lang="zh-CN" altLang="en-US" sz="120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656E698-52ED-9B2B-8B91-DB0BAD0C9D17}"/>
              </a:ext>
            </a:extLst>
          </p:cNvPr>
          <p:cNvSpPr txBox="1"/>
          <p:nvPr/>
        </p:nvSpPr>
        <p:spPr>
          <a:xfrm>
            <a:off x="9516774" y="4476512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Person1</a:t>
            </a:r>
            <a:endParaRPr kumimoji="1" lang="zh-CN" altLang="en-US" sz="1200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6209999-B4A4-33B3-DDF7-A6A7F4E5F327}"/>
              </a:ext>
            </a:extLst>
          </p:cNvPr>
          <p:cNvSpPr txBox="1"/>
          <p:nvPr/>
        </p:nvSpPr>
        <p:spPr>
          <a:xfrm>
            <a:off x="9449378" y="396222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Person2</a:t>
            </a:r>
            <a:endParaRPr kumimoji="1" lang="zh-CN" altLang="en-US" sz="1200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347EE68-966D-6865-9523-1F66E7C98EAB}"/>
              </a:ext>
            </a:extLst>
          </p:cNvPr>
          <p:cNvSpPr txBox="1"/>
          <p:nvPr/>
        </p:nvSpPr>
        <p:spPr>
          <a:xfrm>
            <a:off x="1353688" y="588716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dirty="0">
                <a:solidFill>
                  <a:schemeClr val="dk1"/>
                </a:solidFill>
              </a:rPr>
              <a:t>B60W30/182</a:t>
            </a:r>
            <a:endParaRPr lang="zh-CN" altLang="en-US" sz="11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9C157E29-0C11-F620-0A26-F84FFF69BCFA}"/>
              </a:ext>
            </a:extLst>
          </p:cNvPr>
          <p:cNvSpPr txBox="1"/>
          <p:nvPr/>
        </p:nvSpPr>
        <p:spPr>
          <a:xfrm>
            <a:off x="8596537" y="5521404"/>
            <a:ext cx="1205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B60W2050/007</a:t>
            </a:r>
            <a:endParaRPr lang="zh-CN" altLang="en-US" sz="12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34F9E60-2069-F1D7-2713-0EAA65D7365F}"/>
              </a:ext>
            </a:extLst>
          </p:cNvPr>
          <p:cNvSpPr txBox="1"/>
          <p:nvPr/>
        </p:nvSpPr>
        <p:spPr>
          <a:xfrm>
            <a:off x="9221177" y="5246327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B60W2050/0072</a:t>
            </a:r>
            <a:endParaRPr lang="zh-CN" altLang="en-US" sz="12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2FBD891-A505-D670-44A4-2C88EB9D57A7}"/>
              </a:ext>
            </a:extLst>
          </p:cNvPr>
          <p:cNvSpPr txBox="1"/>
          <p:nvPr/>
        </p:nvSpPr>
        <p:spPr>
          <a:xfrm>
            <a:off x="1149501" y="3709875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CN104769****</a:t>
            </a:r>
            <a:endParaRPr lang="zh-CN" altLang="en-US" sz="12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61FD463-D352-E6BF-6233-47D6AE55729D}"/>
              </a:ext>
            </a:extLst>
          </p:cNvPr>
          <p:cNvSpPr txBox="1"/>
          <p:nvPr/>
        </p:nvSpPr>
        <p:spPr>
          <a:xfrm>
            <a:off x="1957245" y="3490725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CN105517****</a:t>
            </a:r>
            <a:endParaRPr lang="zh-CN" altLang="en-US" sz="12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B0088CA5-B8D4-7621-97B9-1A688CDB622F}"/>
              </a:ext>
            </a:extLst>
          </p:cNvPr>
          <p:cNvSpPr txBox="1"/>
          <p:nvPr/>
        </p:nvSpPr>
        <p:spPr>
          <a:xfrm>
            <a:off x="2690765" y="368067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CN103223****</a:t>
            </a:r>
            <a:endParaRPr lang="zh-CN" altLang="en-US" sz="12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7BBE41BD-6986-FD72-FDBD-A10094DE2A0C}"/>
              </a:ext>
            </a:extLst>
          </p:cNvPr>
          <p:cNvSpPr txBox="1"/>
          <p:nvPr/>
        </p:nvSpPr>
        <p:spPr>
          <a:xfrm>
            <a:off x="5489806" y="387180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CN104769****</a:t>
            </a:r>
            <a:endParaRPr lang="zh-CN" altLang="en-US" sz="12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2E7E8EE-04D7-860C-11DB-01C46527A435}"/>
              </a:ext>
            </a:extLst>
          </p:cNvPr>
          <p:cNvSpPr txBox="1"/>
          <p:nvPr/>
        </p:nvSpPr>
        <p:spPr>
          <a:xfrm>
            <a:off x="6297550" y="365265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CN105517****</a:t>
            </a:r>
            <a:endParaRPr lang="zh-CN" altLang="en-US" sz="12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F029301-BE63-3ECE-384D-46B769DABCAE}"/>
              </a:ext>
            </a:extLst>
          </p:cNvPr>
          <p:cNvSpPr txBox="1"/>
          <p:nvPr/>
        </p:nvSpPr>
        <p:spPr>
          <a:xfrm>
            <a:off x="7031070" y="3842601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CN103223****</a:t>
            </a:r>
            <a:endParaRPr lang="zh-CN" altLang="en-US" sz="12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41D29EBF-0EAE-E3F1-73E3-E78F6398F03C}"/>
              </a:ext>
            </a:extLst>
          </p:cNvPr>
          <p:cNvSpPr txBox="1"/>
          <p:nvPr/>
        </p:nvSpPr>
        <p:spPr>
          <a:xfrm>
            <a:off x="7470302" y="336715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>
                <a:solidFill>
                  <a:schemeClr val="dk1"/>
                </a:solidFill>
              </a:rPr>
              <a:t>CN103223****</a:t>
            </a:r>
            <a:endParaRPr lang="zh-CN" altLang="en-US" sz="12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ED1290B-4D60-5058-BAFC-B83AC6BD9F8D}"/>
              </a:ext>
            </a:extLst>
          </p:cNvPr>
          <p:cNvSpPr txBox="1"/>
          <p:nvPr/>
        </p:nvSpPr>
        <p:spPr>
          <a:xfrm>
            <a:off x="6945892" y="5000929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CN107499****</a:t>
            </a:r>
            <a:endParaRPr kumimoji="1" lang="zh-CN" altLang="en-US" sz="12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B8F9260-C3C8-850B-CD46-EEA9AE3EDB9A}"/>
              </a:ext>
            </a:extLst>
          </p:cNvPr>
          <p:cNvSpPr txBox="1"/>
          <p:nvPr/>
        </p:nvSpPr>
        <p:spPr>
          <a:xfrm>
            <a:off x="7660084" y="4257146"/>
            <a:ext cx="1106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US111739****</a:t>
            </a:r>
            <a:endParaRPr lang="zh-CN" altLang="en-US" sz="12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EB70D75D-1FF6-907D-6FDA-7502237CD64A}"/>
              </a:ext>
            </a:extLst>
          </p:cNvPr>
          <p:cNvSpPr txBox="1"/>
          <p:nvPr/>
        </p:nvSpPr>
        <p:spPr>
          <a:xfrm>
            <a:off x="8316584" y="3110133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200" dirty="0"/>
              <a:t>CN107564****</a:t>
            </a:r>
            <a:endParaRPr lang="zh-CN" altLang="en-US" sz="12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73A78F10-49AF-CE34-F07D-8E4579064332}"/>
              </a:ext>
            </a:extLst>
          </p:cNvPr>
          <p:cNvSpPr txBox="1"/>
          <p:nvPr/>
        </p:nvSpPr>
        <p:spPr>
          <a:xfrm>
            <a:off x="6636837" y="6067119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Person4</a:t>
            </a:r>
            <a:endParaRPr kumimoji="1" lang="zh-CN" altLang="en-US" sz="12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2A4B49D-E8D9-1664-D105-96203FF88769}"/>
              </a:ext>
            </a:extLst>
          </p:cNvPr>
          <p:cNvSpPr txBox="1"/>
          <p:nvPr/>
        </p:nvSpPr>
        <p:spPr>
          <a:xfrm>
            <a:off x="7158509" y="5780754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Person5</a:t>
            </a:r>
            <a:endParaRPr kumimoji="1" lang="zh-CN" altLang="en-US" sz="12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C40B7FFD-97CC-EF22-6F0A-2B5F646B8520}"/>
              </a:ext>
            </a:extLst>
          </p:cNvPr>
          <p:cNvSpPr txBox="1"/>
          <p:nvPr/>
        </p:nvSpPr>
        <p:spPr>
          <a:xfrm>
            <a:off x="5668928" y="6049092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dirty="0">
                <a:solidFill>
                  <a:schemeClr val="dk1"/>
                </a:solidFill>
              </a:rPr>
              <a:t>B60W30/182</a:t>
            </a:r>
            <a:endParaRPr lang="zh-CN" altLang="en-US" sz="1100" dirty="0"/>
          </a:p>
        </p:txBody>
      </p:sp>
      <p:sp>
        <p:nvSpPr>
          <p:cNvPr id="193" name="下箭头 192">
            <a:extLst>
              <a:ext uri="{FF2B5EF4-FFF2-40B4-BE49-F238E27FC236}">
                <a16:creationId xmlns:a16="http://schemas.microsoft.com/office/drawing/2014/main" id="{AD8549A4-B40F-D28A-22C2-679B8CBCC598}"/>
              </a:ext>
            </a:extLst>
          </p:cNvPr>
          <p:cNvSpPr/>
          <p:nvPr/>
        </p:nvSpPr>
        <p:spPr>
          <a:xfrm>
            <a:off x="5367939" y="2823056"/>
            <a:ext cx="323850" cy="26161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68A7B6E-F296-3BAD-692A-E22151CB07F4}"/>
              </a:ext>
            </a:extLst>
          </p:cNvPr>
          <p:cNvSpPr/>
          <p:nvPr/>
        </p:nvSpPr>
        <p:spPr>
          <a:xfrm>
            <a:off x="624807" y="3068531"/>
            <a:ext cx="9798900" cy="360209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26339021-5325-CD79-CB69-2CBA0D4F631F}"/>
              </a:ext>
            </a:extLst>
          </p:cNvPr>
          <p:cNvSpPr txBox="1"/>
          <p:nvPr/>
        </p:nvSpPr>
        <p:spPr>
          <a:xfrm>
            <a:off x="624807" y="3066729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The processed temporal knowledge graph</a:t>
            </a:r>
            <a:endParaRPr kumimoji="1"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EBD9827F-A6B9-5E4E-7D3B-9E8CAB046D4F}"/>
              </a:ext>
            </a:extLst>
          </p:cNvPr>
          <p:cNvSpPr txBox="1"/>
          <p:nvPr/>
        </p:nvSpPr>
        <p:spPr>
          <a:xfrm>
            <a:off x="624806" y="55846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The original patent data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8803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97</Words>
  <Application>Microsoft Macintosh PowerPoint</Application>
  <PresentationFormat>宽屏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宗 畅</dc:creator>
  <cp:lastModifiedBy>宗 畅</cp:lastModifiedBy>
  <cp:revision>2</cp:revision>
  <dcterms:created xsi:type="dcterms:W3CDTF">2022-08-07T09:20:58Z</dcterms:created>
  <dcterms:modified xsi:type="dcterms:W3CDTF">2022-08-10T14:26:32Z</dcterms:modified>
</cp:coreProperties>
</file>