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121" d="100"/>
          <a:sy n="121" d="100"/>
        </p:scale>
        <p:origin x="7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113898622484009E-2"/>
          <c:y val="2.3801025021469021E-2"/>
          <c:w val="0.88286755637867742"/>
          <c:h val="0.7975596800902882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0.87639999999999996</c:v>
                </c:pt>
                <c:pt idx="1">
                  <c:v>0.82640000000000002</c:v>
                </c:pt>
                <c:pt idx="2">
                  <c:v>0.82220000000000004</c:v>
                </c:pt>
                <c:pt idx="3">
                  <c:v>0.85709999999999997</c:v>
                </c:pt>
                <c:pt idx="4">
                  <c:v>0.85680000000000001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D-BD43-BE0C-28AC6E8FFD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0.97350000000000003</c:v>
                </c:pt>
                <c:pt idx="1">
                  <c:v>0.96350000000000002</c:v>
                </c:pt>
                <c:pt idx="2">
                  <c:v>0.96140000000000003</c:v>
                </c:pt>
                <c:pt idx="3">
                  <c:v>0.96750000000000003</c:v>
                </c:pt>
                <c:pt idx="4">
                  <c:v>0.96889999999999998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5D-BD43-BE0C-28AC6E8FFD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13378928"/>
        <c:axId val="1194620608"/>
        <c:axId val="1214213504"/>
      </c:bar3DChart>
      <c:catAx>
        <c:axId val="12133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94620608"/>
        <c:crosses val="autoZero"/>
        <c:auto val="1"/>
        <c:lblAlgn val="ctr"/>
        <c:lblOffset val="100"/>
        <c:noMultiLvlLbl val="0"/>
      </c:catAx>
      <c:valAx>
        <c:axId val="11946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13378928"/>
        <c:crosses val="autoZero"/>
        <c:crossBetween val="between"/>
      </c:valAx>
      <c:serAx>
        <c:axId val="12142135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462060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96786551871458"/>
          <c:y val="0.10313319882254138"/>
          <c:w val="0.15641643308617326"/>
          <c:h val="5.5148635687524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0.92310000000000003</c:v>
                </c:pt>
                <c:pt idx="1">
                  <c:v>0.5766</c:v>
                </c:pt>
                <c:pt idx="2">
                  <c:v>0.88080000000000003</c:v>
                </c:pt>
                <c:pt idx="3">
                  <c:v>0.89500000000000002</c:v>
                </c:pt>
                <c:pt idx="4">
                  <c:v>0.90559999999999996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A-9143-9435-5802C316A6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0.98970000000000002</c:v>
                </c:pt>
                <c:pt idx="1">
                  <c:v>0.9536</c:v>
                </c:pt>
                <c:pt idx="2">
                  <c:v>0.98460000000000003</c:v>
                </c:pt>
                <c:pt idx="3">
                  <c:v>0.98829999999999996</c:v>
                </c:pt>
                <c:pt idx="4">
                  <c:v>0.9879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A-9143-9435-5802C316A6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13378928"/>
        <c:axId val="1194620608"/>
        <c:axId val="1214213504"/>
      </c:bar3DChart>
      <c:catAx>
        <c:axId val="12133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94620608"/>
        <c:crosses val="autoZero"/>
        <c:auto val="1"/>
        <c:lblAlgn val="ctr"/>
        <c:lblOffset val="100"/>
        <c:noMultiLvlLbl val="0"/>
      </c:catAx>
      <c:valAx>
        <c:axId val="11946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13378928"/>
        <c:crosses val="autoZero"/>
        <c:crossBetween val="between"/>
      </c:valAx>
      <c:serAx>
        <c:axId val="12142135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462060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96786551871458"/>
          <c:y val="0.11515774404382616"/>
          <c:w val="0.18193979036860278"/>
          <c:h val="5.5148635687524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0.93289999999999995</c:v>
                </c:pt>
                <c:pt idx="1">
                  <c:v>0.91220000000000001</c:v>
                </c:pt>
                <c:pt idx="2">
                  <c:v>0.92410000000000003</c:v>
                </c:pt>
                <c:pt idx="3">
                  <c:v>0.88729999999999998</c:v>
                </c:pt>
                <c:pt idx="4">
                  <c:v>0.93059999999999998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D-D24A-A5B4-18DB36594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0.98899999999999999</c:v>
                </c:pt>
                <c:pt idx="1">
                  <c:v>0.98199999999999998</c:v>
                </c:pt>
                <c:pt idx="2">
                  <c:v>0.98450000000000004</c:v>
                </c:pt>
                <c:pt idx="3">
                  <c:v>0.98399999999999999</c:v>
                </c:pt>
                <c:pt idx="4">
                  <c:v>0.98870000000000002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4D-D24A-A5B4-18DB365947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13378928"/>
        <c:axId val="1194620608"/>
        <c:axId val="1214213504"/>
      </c:bar3DChart>
      <c:catAx>
        <c:axId val="12133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94620608"/>
        <c:crosses val="autoZero"/>
        <c:auto val="1"/>
        <c:lblAlgn val="ctr"/>
        <c:lblOffset val="100"/>
        <c:noMultiLvlLbl val="0"/>
      </c:catAx>
      <c:valAx>
        <c:axId val="11946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13378928"/>
        <c:crosses val="autoZero"/>
        <c:crossBetween val="between"/>
      </c:valAx>
      <c:serAx>
        <c:axId val="12142135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462060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96772163746272"/>
          <c:y val="0.11816388034914736"/>
          <c:w val="0.18193979036860278"/>
          <c:h val="5.5148635687524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0.97</c:v>
                </c:pt>
                <c:pt idx="1">
                  <c:v>0.91349999999999998</c:v>
                </c:pt>
                <c:pt idx="2">
                  <c:v>0.94240000000000002</c:v>
                </c:pt>
                <c:pt idx="3">
                  <c:v>0.90349999999999997</c:v>
                </c:pt>
                <c:pt idx="4">
                  <c:v>0.93840000000000001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D-F549-A4BF-D33D5E7C90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KGTAD</c:v>
                </c:pt>
                <c:pt idx="1">
                  <c:v>KGTAD-AK</c:v>
                </c:pt>
                <c:pt idx="2">
                  <c:v>KGTAD-DGK</c:v>
                </c:pt>
                <c:pt idx="3">
                  <c:v>KGTAD-POS</c:v>
                </c:pt>
                <c:pt idx="4">
                  <c:v>KGTAD-SSL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0.99219999999999997</c:v>
                </c:pt>
                <c:pt idx="1">
                  <c:v>0.97160000000000002</c:v>
                </c:pt>
                <c:pt idx="2">
                  <c:v>0.9839</c:v>
                </c:pt>
                <c:pt idx="3">
                  <c:v>0.97870000000000001</c:v>
                </c:pt>
                <c:pt idx="4">
                  <c:v>0.97940000000000005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3D-F549-A4BF-D33D5E7C90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13378928"/>
        <c:axId val="1194620608"/>
        <c:axId val="1214213504"/>
      </c:bar3DChart>
      <c:catAx>
        <c:axId val="121337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194620608"/>
        <c:crosses val="autoZero"/>
        <c:auto val="1"/>
        <c:lblAlgn val="ctr"/>
        <c:lblOffset val="100"/>
        <c:noMultiLvlLbl val="0"/>
      </c:catAx>
      <c:valAx>
        <c:axId val="11946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13378928"/>
        <c:crosses val="autoZero"/>
        <c:crossBetween val="between"/>
      </c:valAx>
      <c:serAx>
        <c:axId val="12142135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4620608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96777282333038"/>
          <c:y val="0.11515774404382616"/>
          <c:w val="0.18193979036860278"/>
          <c:h val="5.5148635687524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FCDF-DE3D-5331-0202-4F52FD65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D5848-900C-B911-04C7-7AE02A9E0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907F6-A6CE-8D4A-1DF6-DB22B9CD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BEE3F-C501-C332-0870-AA995F96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8A9B8-14C2-AEC0-4E55-D6913D27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1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58DB7-C8A0-F897-5CE4-D4D32AAE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FFBAC-ED77-9EC8-0C65-78610A05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0DDDA-2207-B0BF-10A4-65F54893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EBEB5-AB59-A3E0-A376-71511ECC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CA26B-5F69-F3A1-F87C-FB4BE4C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26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23D82-BFCB-8B97-D486-9BAD1C82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25C59-0696-B1CF-8EF3-7DC01902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4A157-F04B-E607-54B1-6F74AE18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06E82-BD47-9F00-1812-575D9029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1908D-E69F-4922-0541-06B4954E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78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8F316-5456-EA17-3181-9880F13D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379C-7AF2-9D16-DA60-2F6FCDAE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52E53-52AC-FFE2-C0FE-50BBA6EF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DAE80-59F4-F342-77E6-264BB81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5EA58-5586-B278-E4D6-27E0CD29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4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94B78-9303-4318-8099-DEAF6B0B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CE892-A42D-0393-0638-F272AB29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86F94-5CC2-042B-2D46-7B2543E3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BDBF3-6FE4-22BE-314D-B9A67511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CA14F-6E7B-7D4F-9F10-55CE3FB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3AA7-06B2-DFC5-20D2-327B09F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B4BE8-CAEA-0D7F-3ED4-D1C411E5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BB02E-724A-D84B-0177-4248343B2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E0203-0E5A-2273-E68B-F108D8B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E3ADF-8AA2-4187-0A96-6F4D008E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B6411-2499-7A16-B5AE-DD12C1D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5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0C4AA-465B-8F7C-228A-760A584A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B150E-7220-7258-F7F4-EEDAA0AC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B39B7-1693-EC45-5127-21E3C409C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382D1-AB64-447E-DB5B-F16A1951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F9320-8F2F-5F4D-1387-B67506A2F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8CA13-EE43-B6A5-C047-DE691584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645CB4-A8DC-B7BA-073E-881711FD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1C295-03FD-E4C6-08D2-82D4B354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B3DA2-3330-8934-CF5E-D30DA35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97A21-BF7C-804A-3622-BC87D5CF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8EA35-D970-4BC8-7A5F-090AAD3F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BD63F-6978-7694-10AA-7542BFD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5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93628-03B6-3C45-9A70-7C4FD644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F0FB1-C398-D875-959C-D71667C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7450B-00C7-B1E6-E029-D35AEBE1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60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79833-9CCF-1C96-6C34-B0DDF65F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8EE65-5337-9616-25D3-B2DFADA8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D63F-27C2-D795-C3C9-AA61FA7D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2DCB1-DC98-5BFF-2CB3-8A6A1DA3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E01E1-E7D1-712D-592B-E2CCA978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5314C-E1B4-5CB2-8E4A-9BED5C8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D02C0-A3CA-40D8-D411-AB6D710E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950FE-AB27-EF19-9597-882DA810C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0DBCA-2917-A1D0-0EDB-BACA25D5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60CE4-3FD6-EA09-CDD9-4298D659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85E8D-58CF-ABBF-42F9-0DB274B2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88931-E1B8-138F-188C-D9178B2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0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EF1564-CAF1-A104-97B6-92D8D52D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703EC-66B8-39E2-2D24-9238135B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8813B-A990-FE01-E11B-BD8C412B7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B71E-0200-8949-8FFE-0E300FA3D154}" type="datetimeFigureOut">
              <a:rPr kumimoji="1" lang="zh-CN" altLang="en-US" smtClean="0"/>
              <a:t>2022/12/30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F3DE2-8365-705C-50C9-4F49B01C6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B89AD-3468-FAFF-F6CA-713D125D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3B6B-9805-D54F-9B3D-19C0E5D94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27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C488F12-A489-0005-BBB9-594BCC682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129226"/>
              </p:ext>
            </p:extLst>
          </p:nvPr>
        </p:nvGraphicFramePr>
        <p:xfrm>
          <a:off x="150829" y="56557"/>
          <a:ext cx="6074005" cy="422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75B9D0E-027B-CC7D-C86A-06FB5F8CE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548159"/>
              </p:ext>
            </p:extLst>
          </p:nvPr>
        </p:nvGraphicFramePr>
        <p:xfrm>
          <a:off x="6095999" y="56557"/>
          <a:ext cx="6074005" cy="422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5F418C0-7BF2-79F6-2158-F3DF32ACC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538706"/>
              </p:ext>
            </p:extLst>
          </p:nvPr>
        </p:nvGraphicFramePr>
        <p:xfrm>
          <a:off x="150827" y="3013170"/>
          <a:ext cx="6074007" cy="422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EAF9D05-DBE7-D607-7B53-68402C1184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790543"/>
              </p:ext>
            </p:extLst>
          </p:nvPr>
        </p:nvGraphicFramePr>
        <p:xfrm>
          <a:off x="6096000" y="3013170"/>
          <a:ext cx="6074004" cy="422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96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5</cp:revision>
  <dcterms:created xsi:type="dcterms:W3CDTF">2022-12-20T02:03:49Z</dcterms:created>
  <dcterms:modified xsi:type="dcterms:W3CDTF">2022-12-30T07:46:31Z</dcterms:modified>
</cp:coreProperties>
</file>