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F297-4833-9C3A-2BFB-5DD3F120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9373E-CF02-3148-5321-6E23A4834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22B29-592A-4A76-AEA9-1E572B5A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222-632B-F594-73DD-68E340A6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EE37-795A-AFF8-B425-94F45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4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343CF-BD82-3ECA-AAD7-1D84F44F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DEF32-D6CE-FF60-AEBC-7A069C6E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8CA44-EE38-EE66-31C3-1654DB8A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5822E-FF6D-1753-B86E-0F6A319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4E5B4-6776-7DFD-9086-1712C611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23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AAC2C-642F-C7FC-0416-B5F922186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D9D0E-8694-2C72-21AD-F5F0C606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77426-9012-1F71-E12C-26D03C7B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5208D-1716-314B-03D6-AAFD9EAE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9B57C-606B-0B4B-E799-E3ACA1B4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6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1F48-555A-FAC0-B7F9-906A927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C0235-3E6B-B8DF-75CE-59908092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6840F-8588-B439-99BF-728EA10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91D2-AD9D-BEC1-01AE-B6D41519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44A90-61D1-41BB-859E-18BFD81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1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D9FA0-569E-6D33-B402-672F83AC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AF279-B307-2705-6CD8-48A86F92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1830A-6724-FA8F-C80C-5B1CA9D3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F3768-D892-C041-00B0-0E687D82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E28D4-350A-7AD4-786E-E1972AA9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0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DE847-5777-1F47-F976-F034850C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6AB49-F1D2-5892-B779-155E323D7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CFC36-E96C-BC1D-BF4F-D83666171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6DD71-99F1-8DC1-4F3B-C1C2E9D5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F20AF-1F83-2CC4-E49C-00889A1D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521F0-BE50-A503-8AD7-F2D77A12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9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B56D-1DAA-44A1-E18A-19C096EF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1DCA9-EEE1-DEE0-1212-64F1AF2D0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AA735-BB88-DC7C-1433-5EAC58B0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83571-651A-A441-75FB-54BA32DD4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B30508-ECE3-5B17-D3C5-016EA1D0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CEE8F1-2A83-8BEE-A7A9-71201D84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41873-8C3F-DACB-D890-E9B6C504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D7A6B8-BFD0-3DB1-B7C6-51A5855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0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73FA-FE9E-FADF-235B-4C12EA65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0FB7F9-F317-F7F1-E76A-04C51810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E4DCF-9822-E31A-E96A-48CBBB68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B0345-8EDA-54D7-BBF0-6AEEBF52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5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1EDC3B-20C1-76AA-0F53-006ACFE1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1B9F8A-F1D6-EBA2-2F89-1343E458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73B9-7B95-AC0A-EED9-61A2A4D4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DDFD-DD41-0CAB-886B-08D67E61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12616-7BBB-F82B-1B18-828AEE505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EF13B-4507-6874-F638-AA0283DA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594E4-FCA5-9158-DEEE-40E95E98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92F52-1E3B-739D-B4AF-B58047BD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743B9-F79C-1492-2CD5-BF3F4E4C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8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19E31-4EAC-D4CE-6DD3-C4204C69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2C67E8-6F00-87D0-FC0B-64F3C0CA3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BD440-3745-DF28-C818-FACD6ABCF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DD365-BF84-0D37-E72B-63139D7A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3BDAA-721F-5A7B-7309-0C9BE4CB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E0362-B2D0-2563-BA0B-F5A2E958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51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3FFC1-4646-EA9E-3FD7-8E87A636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544D1-B07F-14AA-E2B1-830F4783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F06B1-8847-3AE6-7149-4F5BB5597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640C-8D74-384F-9503-4E7063145B4F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8CA25-972A-A79C-B847-E039E8524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7587B-F3D4-2182-DE0B-203365FA0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3D0B-52E3-F742-A0F8-616A901AD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88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>
            <a:extLst>
              <a:ext uri="{FF2B5EF4-FFF2-40B4-BE49-F238E27FC236}">
                <a16:creationId xmlns:a16="http://schemas.microsoft.com/office/drawing/2014/main" id="{5DB067E6-E6B6-81A0-FA01-1E3DE33C6EA5}"/>
              </a:ext>
            </a:extLst>
          </p:cNvPr>
          <p:cNvSpPr/>
          <p:nvPr/>
        </p:nvSpPr>
        <p:spPr>
          <a:xfrm>
            <a:off x="831696" y="3552641"/>
            <a:ext cx="1610878" cy="843629"/>
          </a:xfrm>
          <a:prstGeom prst="roundRect">
            <a:avLst>
              <a:gd name="adj" fmla="val 1093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C681ED-25EF-9DB9-3022-49C5F08D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68" y="3864693"/>
            <a:ext cx="505281" cy="481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9B422F7-D8E7-85A9-AF31-FE987E28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4" y="3864693"/>
            <a:ext cx="505280" cy="48149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124D77F-D86A-B79F-62B2-A99BAF66B1DA}"/>
              </a:ext>
            </a:extLst>
          </p:cNvPr>
          <p:cNvSpPr txBox="1"/>
          <p:nvPr/>
        </p:nvSpPr>
        <p:spPr>
          <a:xfrm>
            <a:off x="814163" y="3577862"/>
            <a:ext cx="1665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Anomaly Behavior Analysis</a:t>
            </a:r>
            <a:endParaRPr kumimoji="1" lang="zh-CN" altLang="en-US" sz="9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52A68C7-7737-2FCF-05BD-CB44B01F1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82" y="3033740"/>
            <a:ext cx="357812" cy="35781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7D86A54-9F57-2063-5295-877831645138}"/>
              </a:ext>
            </a:extLst>
          </p:cNvPr>
          <p:cNvSpPr txBox="1"/>
          <p:nvPr/>
        </p:nvSpPr>
        <p:spPr>
          <a:xfrm>
            <a:off x="1713457" y="2853996"/>
            <a:ext cx="63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Analyst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00D6F2E2-FE58-1D95-0B2C-3758F3DAA03D}"/>
              </a:ext>
            </a:extLst>
          </p:cNvPr>
          <p:cNvSpPr/>
          <p:nvPr/>
        </p:nvSpPr>
        <p:spPr>
          <a:xfrm rot="10800000">
            <a:off x="856520" y="5076379"/>
            <a:ext cx="1521108" cy="214105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7037238-521D-DA3D-4AAB-8EDC30C7960E}"/>
              </a:ext>
            </a:extLst>
          </p:cNvPr>
          <p:cNvSpPr/>
          <p:nvPr/>
        </p:nvSpPr>
        <p:spPr>
          <a:xfrm rot="10800000">
            <a:off x="856520" y="5394659"/>
            <a:ext cx="1521108" cy="214105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D166FB4-55CB-7F57-2DB7-8CB3110FC490}"/>
              </a:ext>
            </a:extLst>
          </p:cNvPr>
          <p:cNvSpPr/>
          <p:nvPr/>
        </p:nvSpPr>
        <p:spPr>
          <a:xfrm rot="10800000">
            <a:off x="1141910" y="5437869"/>
            <a:ext cx="358454" cy="133861"/>
          </a:xfrm>
          <a:prstGeom prst="roundRect">
            <a:avLst>
              <a:gd name="adj" fmla="val 8098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4DFDE6FE-0A30-390E-86D7-D77D89065266}"/>
              </a:ext>
            </a:extLst>
          </p:cNvPr>
          <p:cNvSpPr/>
          <p:nvPr/>
        </p:nvSpPr>
        <p:spPr>
          <a:xfrm rot="10800000">
            <a:off x="1964514" y="5437869"/>
            <a:ext cx="361374" cy="133861"/>
          </a:xfrm>
          <a:prstGeom prst="roundRect">
            <a:avLst>
              <a:gd name="adj" fmla="val 8098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8B222C49-CB80-A8EA-60CE-316E4ACDCFDE}"/>
              </a:ext>
            </a:extLst>
          </p:cNvPr>
          <p:cNvSpPr/>
          <p:nvPr/>
        </p:nvSpPr>
        <p:spPr>
          <a:xfrm rot="10800000">
            <a:off x="1139926" y="5119468"/>
            <a:ext cx="365141" cy="133861"/>
          </a:xfrm>
          <a:prstGeom prst="roundRect">
            <a:avLst>
              <a:gd name="adj" fmla="val 8098"/>
            </a:avLst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1F2E03E1-15F0-DCBC-06F5-BE40673A4A3D}"/>
              </a:ext>
            </a:extLst>
          </p:cNvPr>
          <p:cNvSpPr/>
          <p:nvPr/>
        </p:nvSpPr>
        <p:spPr>
          <a:xfrm rot="10800000">
            <a:off x="1549308" y="5121511"/>
            <a:ext cx="365141" cy="133861"/>
          </a:xfrm>
          <a:prstGeom prst="roundRect">
            <a:avLst>
              <a:gd name="adj" fmla="val 8098"/>
            </a:avLst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BE974B17-DFAC-7F47-3350-3B3214AC799A}"/>
              </a:ext>
            </a:extLst>
          </p:cNvPr>
          <p:cNvSpPr/>
          <p:nvPr/>
        </p:nvSpPr>
        <p:spPr>
          <a:xfrm rot="10800000">
            <a:off x="1964516" y="5119483"/>
            <a:ext cx="365141" cy="133861"/>
          </a:xfrm>
          <a:prstGeom prst="roundRect">
            <a:avLst>
              <a:gd name="adj" fmla="val 8098"/>
            </a:avLst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90B16B5-8473-6605-F793-A1DAEDF758AC}"/>
              </a:ext>
            </a:extLst>
          </p:cNvPr>
          <p:cNvSpPr txBox="1"/>
          <p:nvPr/>
        </p:nvSpPr>
        <p:spPr>
          <a:xfrm>
            <a:off x="898009" y="4751470"/>
            <a:ext cx="1425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Two-Level Features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4E70FE-0F99-8ADF-1C52-C4BC17B13FEB}"/>
              </a:ext>
            </a:extLst>
          </p:cNvPr>
          <p:cNvSpPr txBox="1"/>
          <p:nvPr/>
        </p:nvSpPr>
        <p:spPr>
          <a:xfrm>
            <a:off x="844297" y="5378914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4C7A60-D8F8-8C67-6B2F-8BED7037D593}"/>
              </a:ext>
            </a:extLst>
          </p:cNvPr>
          <p:cNvSpPr txBox="1"/>
          <p:nvPr/>
        </p:nvSpPr>
        <p:spPr>
          <a:xfrm>
            <a:off x="832465" y="5064302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B31EFD3-9FF5-7903-4C3C-FFD880BE59D6}"/>
              </a:ext>
            </a:extLst>
          </p:cNvPr>
          <p:cNvSpPr/>
          <p:nvPr/>
        </p:nvSpPr>
        <p:spPr>
          <a:xfrm>
            <a:off x="1025608" y="1369039"/>
            <a:ext cx="1239839" cy="108489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6B47832-F920-EDC8-1F41-263624F71FE3}"/>
              </a:ext>
            </a:extLst>
          </p:cNvPr>
          <p:cNvGrpSpPr/>
          <p:nvPr/>
        </p:nvGrpSpPr>
        <p:grpSpPr>
          <a:xfrm>
            <a:off x="2557061" y="1560115"/>
            <a:ext cx="924633" cy="922837"/>
            <a:chOff x="5573144" y="3840759"/>
            <a:chExt cx="924633" cy="92283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5D61408-2636-BCF0-72D1-D921B61DC50E}"/>
                </a:ext>
              </a:extLst>
            </p:cNvPr>
            <p:cNvSpPr/>
            <p:nvPr/>
          </p:nvSpPr>
          <p:spPr>
            <a:xfrm>
              <a:off x="5877211" y="4180018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D8E3AB6-9AB4-C9F1-2101-9B6702288286}"/>
                </a:ext>
              </a:extLst>
            </p:cNvPr>
            <p:cNvSpPr/>
            <p:nvPr/>
          </p:nvSpPr>
          <p:spPr>
            <a:xfrm>
              <a:off x="5816171" y="4509222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4D96251-AED2-69CE-F5EA-B81384DF95C9}"/>
                </a:ext>
              </a:extLst>
            </p:cNvPr>
            <p:cNvSpPr/>
            <p:nvPr/>
          </p:nvSpPr>
          <p:spPr>
            <a:xfrm>
              <a:off x="5737867" y="3999096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5455A9C4-1E5C-42D3-1A04-CF845EC2EAE6}"/>
                </a:ext>
              </a:extLst>
            </p:cNvPr>
            <p:cNvCxnSpPr>
              <a:cxnSpLocks/>
              <a:stCxn id="55" idx="1"/>
              <a:endCxn id="57" idx="5"/>
            </p:cNvCxnSpPr>
            <p:nvPr/>
          </p:nvCxnSpPr>
          <p:spPr>
            <a:xfrm flipH="1" flipV="1">
              <a:off x="5848463" y="4111046"/>
              <a:ext cx="47723" cy="88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E21F04DB-35DF-B496-C1D9-F6CFC8D81681}"/>
                </a:ext>
              </a:extLst>
            </p:cNvPr>
            <p:cNvCxnSpPr>
              <a:cxnSpLocks/>
              <a:stCxn id="56" idx="0"/>
              <a:endCxn id="55" idx="4"/>
            </p:cNvCxnSpPr>
            <p:nvPr/>
          </p:nvCxnSpPr>
          <p:spPr>
            <a:xfrm flipV="1">
              <a:off x="5880957" y="4311175"/>
              <a:ext cx="61040" cy="1980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191CCDD-9435-6817-AF56-808C553583D4}"/>
                </a:ext>
              </a:extLst>
            </p:cNvPr>
            <p:cNvSpPr/>
            <p:nvPr/>
          </p:nvSpPr>
          <p:spPr>
            <a:xfrm>
              <a:off x="6117447" y="4281189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F824D95-B221-04B3-8EB7-951429F973DD}"/>
                </a:ext>
              </a:extLst>
            </p:cNvPr>
            <p:cNvSpPr/>
            <p:nvPr/>
          </p:nvSpPr>
          <p:spPr>
            <a:xfrm>
              <a:off x="6247017" y="4055536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7781DD2D-A50E-B32C-DD31-74259E1117D7}"/>
                </a:ext>
              </a:extLst>
            </p:cNvPr>
            <p:cNvCxnSpPr>
              <a:cxnSpLocks/>
              <a:stCxn id="60" idx="0"/>
              <a:endCxn id="61" idx="3"/>
            </p:cNvCxnSpPr>
            <p:nvPr/>
          </p:nvCxnSpPr>
          <p:spPr>
            <a:xfrm flipV="1">
              <a:off x="6182232" y="4167485"/>
              <a:ext cx="83760" cy="113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37FD784-9D01-AD0C-50A3-0DF3C9F6CA4D}"/>
                </a:ext>
              </a:extLst>
            </p:cNvPr>
            <p:cNvSpPr/>
            <p:nvPr/>
          </p:nvSpPr>
          <p:spPr>
            <a:xfrm>
              <a:off x="6007113" y="3942099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282AABA7-E43B-CE4F-CDAE-69E01836FF5D}"/>
                </a:ext>
              </a:extLst>
            </p:cNvPr>
            <p:cNvCxnSpPr>
              <a:cxnSpLocks/>
              <a:stCxn id="60" idx="1"/>
              <a:endCxn id="63" idx="4"/>
            </p:cNvCxnSpPr>
            <p:nvPr/>
          </p:nvCxnSpPr>
          <p:spPr>
            <a:xfrm flipH="1" flipV="1">
              <a:off x="6071899" y="4073256"/>
              <a:ext cx="64523" cy="22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5056A74D-AD70-B182-B9E2-3B7F4F9977FB}"/>
                </a:ext>
              </a:extLst>
            </p:cNvPr>
            <p:cNvCxnSpPr>
              <a:cxnSpLocks/>
              <a:stCxn id="55" idx="7"/>
              <a:endCxn id="63" idx="4"/>
            </p:cNvCxnSpPr>
            <p:nvPr/>
          </p:nvCxnSpPr>
          <p:spPr>
            <a:xfrm flipV="1">
              <a:off x="5987806" y="4073256"/>
              <a:ext cx="84093" cy="1259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5B5B94FA-4C44-608A-40B2-D05A71F596D6}"/>
                </a:ext>
              </a:extLst>
            </p:cNvPr>
            <p:cNvCxnSpPr>
              <a:cxnSpLocks/>
              <a:stCxn id="60" idx="2"/>
              <a:endCxn id="55" idx="5"/>
            </p:cNvCxnSpPr>
            <p:nvPr/>
          </p:nvCxnSpPr>
          <p:spPr>
            <a:xfrm flipH="1" flipV="1">
              <a:off x="5987807" y="4291968"/>
              <a:ext cx="129640" cy="548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44B0BDA-CF4B-FF72-90BB-D162B7C765A6}"/>
                </a:ext>
              </a:extLst>
            </p:cNvPr>
            <p:cNvSpPr/>
            <p:nvPr/>
          </p:nvSpPr>
          <p:spPr>
            <a:xfrm>
              <a:off x="6107767" y="4554700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83864F7-9F74-87A4-33E4-6AE8E47A0B86}"/>
                </a:ext>
              </a:extLst>
            </p:cNvPr>
            <p:cNvCxnSpPr>
              <a:cxnSpLocks/>
              <a:stCxn id="77" idx="0"/>
              <a:endCxn id="60" idx="4"/>
            </p:cNvCxnSpPr>
            <p:nvPr/>
          </p:nvCxnSpPr>
          <p:spPr>
            <a:xfrm flipV="1">
              <a:off x="6172553" y="4412346"/>
              <a:ext cx="9680" cy="142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1941A7F-6440-5145-27D7-C3BF25307964}"/>
                </a:ext>
              </a:extLst>
            </p:cNvPr>
            <p:cNvSpPr/>
            <p:nvPr/>
          </p:nvSpPr>
          <p:spPr>
            <a:xfrm>
              <a:off x="5573144" y="3840759"/>
              <a:ext cx="924633" cy="92283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DCAF0B07-DDF4-9486-C881-C4093814C675}"/>
              </a:ext>
            </a:extLst>
          </p:cNvPr>
          <p:cNvSpPr/>
          <p:nvPr/>
        </p:nvSpPr>
        <p:spPr>
          <a:xfrm>
            <a:off x="923003" y="1456510"/>
            <a:ext cx="1254061" cy="10848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6FF8BBF-56DF-E42A-C080-5C6BE411DCD2}"/>
              </a:ext>
            </a:extLst>
          </p:cNvPr>
          <p:cNvGrpSpPr/>
          <p:nvPr/>
        </p:nvGrpSpPr>
        <p:grpSpPr>
          <a:xfrm>
            <a:off x="826473" y="1538474"/>
            <a:ext cx="1262209" cy="1084893"/>
            <a:chOff x="7282444" y="1923508"/>
            <a:chExt cx="1557774" cy="1377582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13057F0-4A22-304F-B770-C8996E6B5123}"/>
                </a:ext>
              </a:extLst>
            </p:cNvPr>
            <p:cNvSpPr/>
            <p:nvPr/>
          </p:nvSpPr>
          <p:spPr>
            <a:xfrm>
              <a:off x="7282444" y="1923508"/>
              <a:ext cx="1557774" cy="1377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709B7DE-28E9-9F25-BDFC-99DD0828FEC4}"/>
                </a:ext>
              </a:extLst>
            </p:cNvPr>
            <p:cNvGrpSpPr/>
            <p:nvPr/>
          </p:nvGrpSpPr>
          <p:grpSpPr>
            <a:xfrm>
              <a:off x="7352393" y="1977768"/>
              <a:ext cx="1436921" cy="1206829"/>
              <a:chOff x="10505190" y="2345714"/>
              <a:chExt cx="1436921" cy="1206829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43FB703B-8B44-1872-C52B-E8D14F4A7C20}"/>
                  </a:ext>
                </a:extLst>
              </p:cNvPr>
              <p:cNvSpPr/>
              <p:nvPr/>
            </p:nvSpPr>
            <p:spPr>
              <a:xfrm>
                <a:off x="10792714" y="2879915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15863528-8BB4-0FCE-CDB1-84B3286F01AE}"/>
                  </a:ext>
                </a:extLst>
              </p:cNvPr>
              <p:cNvSpPr/>
              <p:nvPr/>
            </p:nvSpPr>
            <p:spPr>
              <a:xfrm>
                <a:off x="10505190" y="3158366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25C252B3-852D-661C-3EDF-3D34F1F24951}"/>
                  </a:ext>
                </a:extLst>
              </p:cNvPr>
              <p:cNvSpPr/>
              <p:nvPr/>
            </p:nvSpPr>
            <p:spPr>
              <a:xfrm>
                <a:off x="10602466" y="2633575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8A3B8D1A-2AAB-7759-7A0E-5EDE83F0BC01}"/>
                  </a:ext>
                </a:extLst>
              </p:cNvPr>
              <p:cNvCxnSpPr>
                <a:cxnSpLocks/>
                <a:stCxn id="86" idx="1"/>
                <a:endCxn id="88" idx="5"/>
              </p:cNvCxnSpPr>
              <p:nvPr/>
            </p:nvCxnSpPr>
            <p:spPr>
              <a:xfrm flipH="1" flipV="1">
                <a:off x="10768527" y="2799637"/>
                <a:ext cx="52679" cy="1087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连接符 89">
                <a:extLst>
                  <a:ext uri="{FF2B5EF4-FFF2-40B4-BE49-F238E27FC236}">
                    <a16:creationId xmlns:a16="http://schemas.microsoft.com/office/drawing/2014/main" id="{94B503A3-4FBD-F255-78A6-7C0EF0E85CD3}"/>
                  </a:ext>
                </a:extLst>
              </p:cNvPr>
              <p:cNvCxnSpPr>
                <a:cxnSpLocks/>
                <a:stCxn id="87" idx="0"/>
                <a:endCxn id="88" idx="4"/>
              </p:cNvCxnSpPr>
              <p:nvPr/>
            </p:nvCxnSpPr>
            <p:spPr>
              <a:xfrm flipV="1">
                <a:off x="10602467" y="2828129"/>
                <a:ext cx="97276" cy="3302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F760253B-1F91-57A5-42C5-03E0190F1B40}"/>
                  </a:ext>
                </a:extLst>
              </p:cNvPr>
              <p:cNvSpPr/>
              <p:nvPr/>
            </p:nvSpPr>
            <p:spPr>
              <a:xfrm>
                <a:off x="11192730" y="2933730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E2FFCCE1-81A4-B24B-7006-70D62C73152D}"/>
                  </a:ext>
                </a:extLst>
              </p:cNvPr>
              <p:cNvSpPr/>
              <p:nvPr/>
            </p:nvSpPr>
            <p:spPr>
              <a:xfrm>
                <a:off x="11343519" y="2591056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F96A2AC5-870F-48A8-B747-567EA6D51B46}"/>
                  </a:ext>
                </a:extLst>
              </p:cNvPr>
              <p:cNvCxnSpPr>
                <a:cxnSpLocks/>
                <a:stCxn id="91" idx="0"/>
                <a:endCxn id="92" idx="3"/>
              </p:cNvCxnSpPr>
              <p:nvPr/>
            </p:nvCxnSpPr>
            <p:spPr>
              <a:xfrm flipV="1">
                <a:off x="11290007" y="2757118"/>
                <a:ext cx="82004" cy="176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25ABF6A-9835-5D74-2080-FBD603208F20}"/>
                  </a:ext>
                </a:extLst>
              </p:cNvPr>
              <p:cNvSpPr/>
              <p:nvPr/>
            </p:nvSpPr>
            <p:spPr>
              <a:xfrm>
                <a:off x="10942437" y="2525836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8FF6A53A-12CD-8716-C2DD-BA7BEEDCBD6A}"/>
                  </a:ext>
                </a:extLst>
              </p:cNvPr>
              <p:cNvCxnSpPr>
                <a:cxnSpLocks/>
                <a:stCxn id="91" idx="1"/>
                <a:endCxn id="94" idx="4"/>
              </p:cNvCxnSpPr>
              <p:nvPr/>
            </p:nvCxnSpPr>
            <p:spPr>
              <a:xfrm flipH="1" flipV="1">
                <a:off x="11039714" y="2720390"/>
                <a:ext cx="181507" cy="2418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8A95BD34-9348-4EE3-CBC5-9E6C9864EA51}"/>
                  </a:ext>
                </a:extLst>
              </p:cNvPr>
              <p:cNvCxnSpPr>
                <a:cxnSpLocks/>
                <a:stCxn id="86" idx="7"/>
                <a:endCxn id="94" idx="4"/>
              </p:cNvCxnSpPr>
              <p:nvPr/>
            </p:nvCxnSpPr>
            <p:spPr>
              <a:xfrm flipV="1">
                <a:off x="10958775" y="2720390"/>
                <a:ext cx="80939" cy="188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8A83DD88-D547-8DC3-A360-B11BA4A71CEB}"/>
                  </a:ext>
                </a:extLst>
              </p:cNvPr>
              <p:cNvSpPr/>
              <p:nvPr/>
            </p:nvSpPr>
            <p:spPr>
              <a:xfrm>
                <a:off x="10946124" y="3355654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091BEC6D-1268-5DAD-0E66-0BF4B246C6E9}"/>
                  </a:ext>
                </a:extLst>
              </p:cNvPr>
              <p:cNvCxnSpPr>
                <a:cxnSpLocks/>
                <a:stCxn id="97" idx="1"/>
                <a:endCxn id="86" idx="4"/>
              </p:cNvCxnSpPr>
              <p:nvPr/>
            </p:nvCxnSpPr>
            <p:spPr>
              <a:xfrm flipH="1" flipV="1">
                <a:off x="10889991" y="3074469"/>
                <a:ext cx="84625" cy="30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E6EA0B70-2103-B39E-A49F-D5A67657AA24}"/>
                  </a:ext>
                </a:extLst>
              </p:cNvPr>
              <p:cNvCxnSpPr>
                <a:cxnSpLocks/>
                <a:stCxn id="97" idx="0"/>
                <a:endCxn id="91" idx="3"/>
              </p:cNvCxnSpPr>
              <p:nvPr/>
            </p:nvCxnSpPr>
            <p:spPr>
              <a:xfrm flipV="1">
                <a:off x="11043401" y="3099793"/>
                <a:ext cx="177821" cy="2558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3A63CDE1-F664-34D3-6C44-901AD2E3E8C7}"/>
                  </a:ext>
                </a:extLst>
              </p:cNvPr>
              <p:cNvSpPr/>
              <p:nvPr/>
            </p:nvSpPr>
            <p:spPr>
              <a:xfrm>
                <a:off x="11283529" y="3357989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23023DE4-2E21-7281-7E62-B3A5F3038AD4}"/>
                  </a:ext>
                </a:extLst>
              </p:cNvPr>
              <p:cNvCxnSpPr>
                <a:cxnSpLocks/>
                <a:stCxn id="100" idx="0"/>
                <a:endCxn id="91" idx="5"/>
              </p:cNvCxnSpPr>
              <p:nvPr/>
            </p:nvCxnSpPr>
            <p:spPr>
              <a:xfrm flipH="1" flipV="1">
                <a:off x="11358790" y="3099793"/>
                <a:ext cx="22015" cy="2581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7580E889-9B19-7E9E-8D2E-02BC073AF98F}"/>
                  </a:ext>
                </a:extLst>
              </p:cNvPr>
              <p:cNvSpPr/>
              <p:nvPr/>
            </p:nvSpPr>
            <p:spPr>
              <a:xfrm>
                <a:off x="11666091" y="2345714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3" name="直线连接符 102">
                <a:extLst>
                  <a:ext uri="{FF2B5EF4-FFF2-40B4-BE49-F238E27FC236}">
                    <a16:creationId xmlns:a16="http://schemas.microsoft.com/office/drawing/2014/main" id="{4763F2DB-60BD-9020-8032-93E08E2FFB73}"/>
                  </a:ext>
                </a:extLst>
              </p:cNvPr>
              <p:cNvCxnSpPr>
                <a:cxnSpLocks/>
                <a:stCxn id="102" idx="3"/>
                <a:endCxn id="92" idx="7"/>
              </p:cNvCxnSpPr>
              <p:nvPr/>
            </p:nvCxnSpPr>
            <p:spPr>
              <a:xfrm flipH="1">
                <a:off x="11509579" y="2511777"/>
                <a:ext cx="185004" cy="1077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A933BC6-7CD4-6E59-161D-1691360E5E4D}"/>
                  </a:ext>
                </a:extLst>
              </p:cNvPr>
              <p:cNvSpPr/>
              <p:nvPr/>
            </p:nvSpPr>
            <p:spPr>
              <a:xfrm>
                <a:off x="11747558" y="2838264"/>
                <a:ext cx="194553" cy="19455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3D619AC9-8B1F-05C6-C620-819AD51D34C6}"/>
                  </a:ext>
                </a:extLst>
              </p:cNvPr>
              <p:cNvCxnSpPr>
                <a:cxnSpLocks/>
                <a:stCxn id="102" idx="4"/>
                <a:endCxn id="104" idx="0"/>
              </p:cNvCxnSpPr>
              <p:nvPr/>
            </p:nvCxnSpPr>
            <p:spPr>
              <a:xfrm>
                <a:off x="11763368" y="2540268"/>
                <a:ext cx="81467" cy="297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CFD67875-1639-EF84-E767-3B60361B405B}"/>
              </a:ext>
            </a:extLst>
          </p:cNvPr>
          <p:cNvCxnSpPr/>
          <p:nvPr/>
        </p:nvCxnSpPr>
        <p:spPr>
          <a:xfrm flipV="1">
            <a:off x="2097356" y="2297806"/>
            <a:ext cx="390529" cy="41882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8875A06-9976-51F0-333A-1F3D27A57514}"/>
              </a:ext>
            </a:extLst>
          </p:cNvPr>
          <p:cNvSpPr txBox="1"/>
          <p:nvPr/>
        </p:nvSpPr>
        <p:spPr>
          <a:xfrm>
            <a:off x="2243221" y="243438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</a:t>
            </a:r>
            <a:endParaRPr kumimoji="1" lang="zh-CN" altLang="en-US" sz="14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8BA8CA5-BBD8-5984-C306-507E17EB768E}"/>
              </a:ext>
            </a:extLst>
          </p:cNvPr>
          <p:cNvSpPr txBox="1"/>
          <p:nvPr/>
        </p:nvSpPr>
        <p:spPr>
          <a:xfrm>
            <a:off x="892681" y="1098200"/>
            <a:ext cx="12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</a:t>
            </a:r>
            <a:r>
              <a:rPr kumimoji="1"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Graphs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D1315A2-3390-0E15-4B57-AE72CBADE10D}"/>
              </a:ext>
            </a:extLst>
          </p:cNvPr>
          <p:cNvSpPr txBox="1"/>
          <p:nvPr/>
        </p:nvSpPr>
        <p:spPr>
          <a:xfrm>
            <a:off x="2504241" y="1128634"/>
            <a:ext cx="10038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Edge </a:t>
            </a:r>
          </a:p>
          <a:p>
            <a:pPr algn="ctr"/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Context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69D8F2B-1C9C-8E7A-BFB4-10B5E87F7FD4}"/>
              </a:ext>
            </a:extLst>
          </p:cNvPr>
          <p:cNvCxnSpPr>
            <a:cxnSpLocks/>
            <a:stCxn id="91" idx="2"/>
            <a:endCxn id="86" idx="6"/>
          </p:cNvCxnSpPr>
          <p:nvPr/>
        </p:nvCxnSpPr>
        <p:spPr>
          <a:xfrm flipH="1" flipV="1">
            <a:off x="1273759" y="2078517"/>
            <a:ext cx="166480" cy="4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572E94D-7EA7-6A40-BDA2-DC4ABAFAC1D8}"/>
              </a:ext>
            </a:extLst>
          </p:cNvPr>
          <p:cNvCxnSpPr>
            <a:cxnSpLocks/>
            <a:stCxn id="56" idx="7"/>
            <a:endCxn id="60" idx="3"/>
          </p:cNvCxnSpPr>
          <p:nvPr/>
        </p:nvCxnSpPr>
        <p:spPr>
          <a:xfrm flipV="1">
            <a:off x="2910684" y="2112495"/>
            <a:ext cx="209655" cy="135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左箭头 179">
            <a:extLst>
              <a:ext uri="{FF2B5EF4-FFF2-40B4-BE49-F238E27FC236}">
                <a16:creationId xmlns:a16="http://schemas.microsoft.com/office/drawing/2014/main" id="{FE69D762-8CF2-7F0C-F4C8-143CD1BD17B1}"/>
              </a:ext>
            </a:extLst>
          </p:cNvPr>
          <p:cNvSpPr/>
          <p:nvPr/>
        </p:nvSpPr>
        <p:spPr>
          <a:xfrm rot="10800000">
            <a:off x="2336362" y="1748572"/>
            <a:ext cx="159767" cy="31695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7BFCE35-A2BF-FE63-9C4C-9C8A7D5DABB4}"/>
              </a:ext>
            </a:extLst>
          </p:cNvPr>
          <p:cNvSpPr/>
          <p:nvPr/>
        </p:nvSpPr>
        <p:spPr>
          <a:xfrm>
            <a:off x="675008" y="1065596"/>
            <a:ext cx="4907264" cy="515379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圆角矩形 187">
            <a:extLst>
              <a:ext uri="{FF2B5EF4-FFF2-40B4-BE49-F238E27FC236}">
                <a16:creationId xmlns:a16="http://schemas.microsoft.com/office/drawing/2014/main" id="{EC4A8857-5591-AEA8-978F-1CB51EA7C873}"/>
              </a:ext>
            </a:extLst>
          </p:cNvPr>
          <p:cNvSpPr/>
          <p:nvPr/>
        </p:nvSpPr>
        <p:spPr>
          <a:xfrm>
            <a:off x="2665588" y="3094628"/>
            <a:ext cx="333240" cy="2578097"/>
          </a:xfrm>
          <a:prstGeom prst="roundRect">
            <a:avLst>
              <a:gd name="adj" fmla="val 109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Projection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0" name="圆角矩形 189">
            <a:extLst>
              <a:ext uri="{FF2B5EF4-FFF2-40B4-BE49-F238E27FC236}">
                <a16:creationId xmlns:a16="http://schemas.microsoft.com/office/drawing/2014/main" id="{EB5B0AEC-9005-CAC8-C6A3-8B93418D3264}"/>
              </a:ext>
            </a:extLst>
          </p:cNvPr>
          <p:cNvSpPr/>
          <p:nvPr/>
        </p:nvSpPr>
        <p:spPr>
          <a:xfrm>
            <a:off x="3184584" y="3094628"/>
            <a:ext cx="333240" cy="2578097"/>
          </a:xfrm>
          <a:prstGeom prst="roundRect">
            <a:avLst>
              <a:gd name="adj" fmla="val 109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Aggregation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3" name="左箭头 192">
            <a:extLst>
              <a:ext uri="{FF2B5EF4-FFF2-40B4-BE49-F238E27FC236}">
                <a16:creationId xmlns:a16="http://schemas.microsoft.com/office/drawing/2014/main" id="{D6347A83-B68E-AAB6-7305-645148C4D570}"/>
              </a:ext>
            </a:extLst>
          </p:cNvPr>
          <p:cNvSpPr/>
          <p:nvPr/>
        </p:nvSpPr>
        <p:spPr>
          <a:xfrm rot="10800000">
            <a:off x="2432734" y="5193203"/>
            <a:ext cx="188773" cy="31695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左箭头 193">
            <a:extLst>
              <a:ext uri="{FF2B5EF4-FFF2-40B4-BE49-F238E27FC236}">
                <a16:creationId xmlns:a16="http://schemas.microsoft.com/office/drawing/2014/main" id="{D87F5A56-FAF3-B0F0-2BBF-06352D6CA243}"/>
              </a:ext>
            </a:extLst>
          </p:cNvPr>
          <p:cNvSpPr/>
          <p:nvPr/>
        </p:nvSpPr>
        <p:spPr>
          <a:xfrm rot="10800000">
            <a:off x="3019088" y="3347495"/>
            <a:ext cx="154894" cy="31695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左箭头 196">
            <a:extLst>
              <a:ext uri="{FF2B5EF4-FFF2-40B4-BE49-F238E27FC236}">
                <a16:creationId xmlns:a16="http://schemas.microsoft.com/office/drawing/2014/main" id="{3664E9D9-635A-1B88-1582-A2B00BFBD129}"/>
              </a:ext>
            </a:extLst>
          </p:cNvPr>
          <p:cNvSpPr/>
          <p:nvPr/>
        </p:nvSpPr>
        <p:spPr>
          <a:xfrm rot="10800000">
            <a:off x="3017401" y="5202086"/>
            <a:ext cx="154894" cy="31695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20D88109-27AD-874F-E043-5873468BEBFA}"/>
              </a:ext>
            </a:extLst>
          </p:cNvPr>
          <p:cNvGrpSpPr/>
          <p:nvPr/>
        </p:nvGrpSpPr>
        <p:grpSpPr>
          <a:xfrm rot="5400000">
            <a:off x="4600657" y="3190242"/>
            <a:ext cx="80415" cy="1028830"/>
            <a:chOff x="3689314" y="2110258"/>
            <a:chExt cx="351680" cy="1612015"/>
          </a:xfrm>
        </p:grpSpPr>
        <p:sp>
          <p:nvSpPr>
            <p:cNvPr id="501" name="圆角矩形 500">
              <a:extLst>
                <a:ext uri="{FF2B5EF4-FFF2-40B4-BE49-F238E27FC236}">
                  <a16:creationId xmlns:a16="http://schemas.microsoft.com/office/drawing/2014/main" id="{C599CC47-CD1C-AB1B-35CE-02FBA49E7E82}"/>
                </a:ext>
              </a:extLst>
            </p:cNvPr>
            <p:cNvSpPr/>
            <p:nvPr/>
          </p:nvSpPr>
          <p:spPr>
            <a:xfrm rot="5400000">
              <a:off x="3062065" y="2743345"/>
              <a:ext cx="1612015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2" name="圆角矩形 501">
              <a:extLst>
                <a:ext uri="{FF2B5EF4-FFF2-40B4-BE49-F238E27FC236}">
                  <a16:creationId xmlns:a16="http://schemas.microsoft.com/office/drawing/2014/main" id="{DAE38FA8-F27A-FBE5-7900-D1B940DB06F6}"/>
                </a:ext>
              </a:extLst>
            </p:cNvPr>
            <p:cNvSpPr/>
            <p:nvPr/>
          </p:nvSpPr>
          <p:spPr>
            <a:xfrm rot="5400000">
              <a:off x="3700573" y="2102236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3" name="圆角矩形 502">
              <a:extLst>
                <a:ext uri="{FF2B5EF4-FFF2-40B4-BE49-F238E27FC236}">
                  <a16:creationId xmlns:a16="http://schemas.microsoft.com/office/drawing/2014/main" id="{385B4605-CDC4-F2C2-EBDD-B3473BE78A9F}"/>
                </a:ext>
              </a:extLst>
            </p:cNvPr>
            <p:cNvSpPr/>
            <p:nvPr/>
          </p:nvSpPr>
          <p:spPr>
            <a:xfrm rot="5400000">
              <a:off x="3697654" y="2433349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4" name="圆角矩形 503">
              <a:extLst>
                <a:ext uri="{FF2B5EF4-FFF2-40B4-BE49-F238E27FC236}">
                  <a16:creationId xmlns:a16="http://schemas.microsoft.com/office/drawing/2014/main" id="{9A337D52-7CB9-9004-A6DA-A2C9A5D40839}"/>
                </a:ext>
              </a:extLst>
            </p:cNvPr>
            <p:cNvSpPr/>
            <p:nvPr/>
          </p:nvSpPr>
          <p:spPr>
            <a:xfrm rot="5400000">
              <a:off x="3702848" y="275787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5" name="圆角矩形 504">
              <a:extLst>
                <a:ext uri="{FF2B5EF4-FFF2-40B4-BE49-F238E27FC236}">
                  <a16:creationId xmlns:a16="http://schemas.microsoft.com/office/drawing/2014/main" id="{F8CBF5D4-204D-948A-C7D2-951E78B04884}"/>
                </a:ext>
              </a:extLst>
            </p:cNvPr>
            <p:cNvSpPr/>
            <p:nvPr/>
          </p:nvSpPr>
          <p:spPr>
            <a:xfrm rot="5400000">
              <a:off x="3702848" y="308778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24561562-9D8C-A62D-284C-8A11FB98A8D8}"/>
              </a:ext>
            </a:extLst>
          </p:cNvPr>
          <p:cNvGrpSpPr/>
          <p:nvPr/>
        </p:nvGrpSpPr>
        <p:grpSpPr>
          <a:xfrm rot="5400000">
            <a:off x="4603546" y="3307257"/>
            <a:ext cx="79079" cy="1029778"/>
            <a:chOff x="4545365" y="2110575"/>
            <a:chExt cx="330918" cy="1609978"/>
          </a:xfrm>
        </p:grpSpPr>
        <p:sp>
          <p:nvSpPr>
            <p:cNvPr id="491" name="圆角矩形 490">
              <a:extLst>
                <a:ext uri="{FF2B5EF4-FFF2-40B4-BE49-F238E27FC236}">
                  <a16:creationId xmlns:a16="http://schemas.microsoft.com/office/drawing/2014/main" id="{5FBFD030-0F0B-5B9F-F403-73F99614D0FA}"/>
                </a:ext>
              </a:extLst>
            </p:cNvPr>
            <p:cNvSpPr/>
            <p:nvPr/>
          </p:nvSpPr>
          <p:spPr>
            <a:xfrm rot="5400000">
              <a:off x="3907294" y="2751565"/>
              <a:ext cx="1609978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2" name="圆角矩形 491">
              <a:extLst>
                <a:ext uri="{FF2B5EF4-FFF2-40B4-BE49-F238E27FC236}">
                  <a16:creationId xmlns:a16="http://schemas.microsoft.com/office/drawing/2014/main" id="{6BFFFE4B-5CB5-0090-991B-F5B04CEA6FF7}"/>
                </a:ext>
              </a:extLst>
            </p:cNvPr>
            <p:cNvSpPr/>
            <p:nvPr/>
          </p:nvSpPr>
          <p:spPr>
            <a:xfrm rot="5400000">
              <a:off x="4546588" y="210935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3" name="圆角矩形 492">
              <a:extLst>
                <a:ext uri="{FF2B5EF4-FFF2-40B4-BE49-F238E27FC236}">
                  <a16:creationId xmlns:a16="http://schemas.microsoft.com/office/drawing/2014/main" id="{B26CC266-FE1D-185C-A904-40AE8DFF9488}"/>
                </a:ext>
              </a:extLst>
            </p:cNvPr>
            <p:cNvSpPr/>
            <p:nvPr/>
          </p:nvSpPr>
          <p:spPr>
            <a:xfrm rot="5400000">
              <a:off x="4547986" y="243118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4" name="圆角矩形 493">
              <a:extLst>
                <a:ext uri="{FF2B5EF4-FFF2-40B4-BE49-F238E27FC236}">
                  <a16:creationId xmlns:a16="http://schemas.microsoft.com/office/drawing/2014/main" id="{A1ED5DAD-A141-14A3-1163-0D0F131F6659}"/>
                </a:ext>
              </a:extLst>
            </p:cNvPr>
            <p:cNvSpPr/>
            <p:nvPr/>
          </p:nvSpPr>
          <p:spPr>
            <a:xfrm rot="5400000">
              <a:off x="4549506" y="2757516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5" name="圆角矩形 494">
              <a:extLst>
                <a:ext uri="{FF2B5EF4-FFF2-40B4-BE49-F238E27FC236}">
                  <a16:creationId xmlns:a16="http://schemas.microsoft.com/office/drawing/2014/main" id="{91493DDE-0CD9-88DA-2BD6-35A6BD72EFF5}"/>
                </a:ext>
              </a:extLst>
            </p:cNvPr>
            <p:cNvSpPr/>
            <p:nvPr/>
          </p:nvSpPr>
          <p:spPr>
            <a:xfrm rot="5400000">
              <a:off x="4549508" y="3090537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02" name="椭圆 201">
            <a:extLst>
              <a:ext uri="{FF2B5EF4-FFF2-40B4-BE49-F238E27FC236}">
                <a16:creationId xmlns:a16="http://schemas.microsoft.com/office/drawing/2014/main" id="{CEF50F59-C6D6-721C-B7FF-379165D85AE6}"/>
              </a:ext>
            </a:extLst>
          </p:cNvPr>
          <p:cNvSpPr/>
          <p:nvPr/>
        </p:nvSpPr>
        <p:spPr>
          <a:xfrm>
            <a:off x="3923803" y="3695814"/>
            <a:ext cx="129571" cy="1311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BFF8E2D9-2410-03C5-5D61-19E02DC8C7A3}"/>
              </a:ext>
            </a:extLst>
          </p:cNvPr>
          <p:cNvSpPr/>
          <p:nvPr/>
        </p:nvSpPr>
        <p:spPr>
          <a:xfrm>
            <a:off x="3929006" y="3982051"/>
            <a:ext cx="129571" cy="1311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892757C8-F1D8-2E55-FB5F-44347721CB0F}"/>
              </a:ext>
            </a:extLst>
          </p:cNvPr>
          <p:cNvSpPr/>
          <p:nvPr/>
        </p:nvSpPr>
        <p:spPr>
          <a:xfrm>
            <a:off x="3923553" y="4268288"/>
            <a:ext cx="129571" cy="13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D19408FA-5731-C50F-BBF4-1E14C5DD4F3B}"/>
              </a:ext>
            </a:extLst>
          </p:cNvPr>
          <p:cNvSpPr/>
          <p:nvPr/>
        </p:nvSpPr>
        <p:spPr>
          <a:xfrm>
            <a:off x="3923553" y="4550800"/>
            <a:ext cx="129571" cy="13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FAF9904E-60DA-0021-3514-5664BB5A5A74}"/>
              </a:ext>
            </a:extLst>
          </p:cNvPr>
          <p:cNvSpPr/>
          <p:nvPr/>
        </p:nvSpPr>
        <p:spPr>
          <a:xfrm>
            <a:off x="3923552" y="4833624"/>
            <a:ext cx="129571" cy="13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92C95BAD-1316-F6F5-5A91-EA3FF5E4B08D}"/>
              </a:ext>
            </a:extLst>
          </p:cNvPr>
          <p:cNvSpPr/>
          <p:nvPr/>
        </p:nvSpPr>
        <p:spPr>
          <a:xfrm>
            <a:off x="3922373" y="5121744"/>
            <a:ext cx="129571" cy="13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DF65E76C-146D-EDD1-A39E-C6FF804696C2}"/>
              </a:ext>
            </a:extLst>
          </p:cNvPr>
          <p:cNvSpPr/>
          <p:nvPr/>
        </p:nvSpPr>
        <p:spPr>
          <a:xfrm>
            <a:off x="3922372" y="5404568"/>
            <a:ext cx="129571" cy="13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6" name="文本框 505">
            <a:extLst>
              <a:ext uri="{FF2B5EF4-FFF2-40B4-BE49-F238E27FC236}">
                <a16:creationId xmlns:a16="http://schemas.microsoft.com/office/drawing/2014/main" id="{1872FA53-69D9-D9EF-F655-7A767A22F208}"/>
              </a:ext>
            </a:extLst>
          </p:cNvPr>
          <p:cNvSpPr txBox="1"/>
          <p:nvPr/>
        </p:nvSpPr>
        <p:spPr>
          <a:xfrm>
            <a:off x="3845444" y="5620688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Two-Level Embeddings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EDE55315-1B83-99F4-355C-B5BC625FADC9}"/>
              </a:ext>
            </a:extLst>
          </p:cNvPr>
          <p:cNvSpPr txBox="1"/>
          <p:nvPr/>
        </p:nvSpPr>
        <p:spPr>
          <a:xfrm>
            <a:off x="5131079" y="5307057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×T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71" name="组合 570">
            <a:extLst>
              <a:ext uri="{FF2B5EF4-FFF2-40B4-BE49-F238E27FC236}">
                <a16:creationId xmlns:a16="http://schemas.microsoft.com/office/drawing/2014/main" id="{B857E480-7213-DB11-653C-3ACBE0823CA1}"/>
              </a:ext>
            </a:extLst>
          </p:cNvPr>
          <p:cNvGrpSpPr/>
          <p:nvPr/>
        </p:nvGrpSpPr>
        <p:grpSpPr>
          <a:xfrm>
            <a:off x="3869745" y="1395931"/>
            <a:ext cx="1298076" cy="1209551"/>
            <a:chOff x="3577512" y="1476558"/>
            <a:chExt cx="1298076" cy="1209551"/>
          </a:xfrm>
        </p:grpSpPr>
        <p:grpSp>
          <p:nvGrpSpPr>
            <p:cNvPr id="509" name="组合 508">
              <a:extLst>
                <a:ext uri="{FF2B5EF4-FFF2-40B4-BE49-F238E27FC236}">
                  <a16:creationId xmlns:a16="http://schemas.microsoft.com/office/drawing/2014/main" id="{BC0B8581-A52A-494F-5BC4-5D9E985AC464}"/>
                </a:ext>
              </a:extLst>
            </p:cNvPr>
            <p:cNvGrpSpPr/>
            <p:nvPr/>
          </p:nvGrpSpPr>
          <p:grpSpPr>
            <a:xfrm rot="5400000">
              <a:off x="4278543" y="1011185"/>
              <a:ext cx="110097" cy="1082275"/>
              <a:chOff x="4545365" y="2110575"/>
              <a:chExt cx="330918" cy="1609978"/>
            </a:xfrm>
          </p:grpSpPr>
          <p:sp>
            <p:nvSpPr>
              <p:cNvPr id="555" name="圆角矩形 554">
                <a:extLst>
                  <a:ext uri="{FF2B5EF4-FFF2-40B4-BE49-F238E27FC236}">
                    <a16:creationId xmlns:a16="http://schemas.microsoft.com/office/drawing/2014/main" id="{5A0DFE18-67A3-BB7A-C4ED-7038709394F2}"/>
                  </a:ext>
                </a:extLst>
              </p:cNvPr>
              <p:cNvSpPr/>
              <p:nvPr/>
            </p:nvSpPr>
            <p:spPr>
              <a:xfrm rot="5400000">
                <a:off x="3907294" y="2751565"/>
                <a:ext cx="1609978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6" name="圆角矩形 555">
                <a:extLst>
                  <a:ext uri="{FF2B5EF4-FFF2-40B4-BE49-F238E27FC236}">
                    <a16:creationId xmlns:a16="http://schemas.microsoft.com/office/drawing/2014/main" id="{EEA6A60F-27BC-8300-BC0F-4060042EBC0E}"/>
                  </a:ext>
                </a:extLst>
              </p:cNvPr>
              <p:cNvSpPr/>
              <p:nvPr/>
            </p:nvSpPr>
            <p:spPr>
              <a:xfrm rot="5400000">
                <a:off x="4546588" y="210935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7" name="圆角矩形 556">
                <a:extLst>
                  <a:ext uri="{FF2B5EF4-FFF2-40B4-BE49-F238E27FC236}">
                    <a16:creationId xmlns:a16="http://schemas.microsoft.com/office/drawing/2014/main" id="{FD2AE69B-C146-35D1-546F-7088C32369A5}"/>
                  </a:ext>
                </a:extLst>
              </p:cNvPr>
              <p:cNvSpPr/>
              <p:nvPr/>
            </p:nvSpPr>
            <p:spPr>
              <a:xfrm rot="5400000">
                <a:off x="4547986" y="243118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8" name="圆角矩形 557">
                <a:extLst>
                  <a:ext uri="{FF2B5EF4-FFF2-40B4-BE49-F238E27FC236}">
                    <a16:creationId xmlns:a16="http://schemas.microsoft.com/office/drawing/2014/main" id="{BE7644D9-D60C-29AE-318A-A4600E1E5D76}"/>
                  </a:ext>
                </a:extLst>
              </p:cNvPr>
              <p:cNvSpPr/>
              <p:nvPr/>
            </p:nvSpPr>
            <p:spPr>
              <a:xfrm rot="5400000">
                <a:off x="4549506" y="2757516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9" name="圆角矩形 558">
                <a:extLst>
                  <a:ext uri="{FF2B5EF4-FFF2-40B4-BE49-F238E27FC236}">
                    <a16:creationId xmlns:a16="http://schemas.microsoft.com/office/drawing/2014/main" id="{AEE482CC-40AA-910E-7FA4-678592631E1A}"/>
                  </a:ext>
                </a:extLst>
              </p:cNvPr>
              <p:cNvSpPr/>
              <p:nvPr/>
            </p:nvSpPr>
            <p:spPr>
              <a:xfrm rot="5400000">
                <a:off x="4549508" y="3090537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DC5FB05E-3E99-D7A5-728F-20D878BCF0B6}"/>
                </a:ext>
              </a:extLst>
            </p:cNvPr>
            <p:cNvSpPr/>
            <p:nvPr/>
          </p:nvSpPr>
          <p:spPr>
            <a:xfrm>
              <a:off x="3578634" y="1476558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11" name="组合 510">
              <a:extLst>
                <a:ext uri="{FF2B5EF4-FFF2-40B4-BE49-F238E27FC236}">
                  <a16:creationId xmlns:a16="http://schemas.microsoft.com/office/drawing/2014/main" id="{F1484155-C43C-919A-F908-8253E1268B1E}"/>
                </a:ext>
              </a:extLst>
            </p:cNvPr>
            <p:cNvGrpSpPr/>
            <p:nvPr/>
          </p:nvGrpSpPr>
          <p:grpSpPr>
            <a:xfrm rot="5400000">
              <a:off x="4277421" y="1185942"/>
              <a:ext cx="110097" cy="1082275"/>
              <a:chOff x="4545365" y="2110575"/>
              <a:chExt cx="330918" cy="1609978"/>
            </a:xfrm>
          </p:grpSpPr>
          <p:sp>
            <p:nvSpPr>
              <p:cNvPr id="550" name="圆角矩形 549">
                <a:extLst>
                  <a:ext uri="{FF2B5EF4-FFF2-40B4-BE49-F238E27FC236}">
                    <a16:creationId xmlns:a16="http://schemas.microsoft.com/office/drawing/2014/main" id="{A7840C02-A560-02DE-BEE7-E766B340A94D}"/>
                  </a:ext>
                </a:extLst>
              </p:cNvPr>
              <p:cNvSpPr/>
              <p:nvPr/>
            </p:nvSpPr>
            <p:spPr>
              <a:xfrm rot="5400000">
                <a:off x="3907294" y="2751565"/>
                <a:ext cx="1609978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1" name="圆角矩形 550">
                <a:extLst>
                  <a:ext uri="{FF2B5EF4-FFF2-40B4-BE49-F238E27FC236}">
                    <a16:creationId xmlns:a16="http://schemas.microsoft.com/office/drawing/2014/main" id="{3002CBB8-3096-FC0B-FE7F-C3E137F68356}"/>
                  </a:ext>
                </a:extLst>
              </p:cNvPr>
              <p:cNvSpPr/>
              <p:nvPr/>
            </p:nvSpPr>
            <p:spPr>
              <a:xfrm rot="5400000">
                <a:off x="4546588" y="210935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2" name="圆角矩形 551">
                <a:extLst>
                  <a:ext uri="{FF2B5EF4-FFF2-40B4-BE49-F238E27FC236}">
                    <a16:creationId xmlns:a16="http://schemas.microsoft.com/office/drawing/2014/main" id="{6AB36218-920F-3DA1-0488-DEF4F93951FB}"/>
                  </a:ext>
                </a:extLst>
              </p:cNvPr>
              <p:cNvSpPr/>
              <p:nvPr/>
            </p:nvSpPr>
            <p:spPr>
              <a:xfrm rot="5400000">
                <a:off x="4547986" y="243118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3" name="圆角矩形 552">
                <a:extLst>
                  <a:ext uri="{FF2B5EF4-FFF2-40B4-BE49-F238E27FC236}">
                    <a16:creationId xmlns:a16="http://schemas.microsoft.com/office/drawing/2014/main" id="{D2A4EE05-E014-5673-28EC-C6B5A9337A7C}"/>
                  </a:ext>
                </a:extLst>
              </p:cNvPr>
              <p:cNvSpPr/>
              <p:nvPr/>
            </p:nvSpPr>
            <p:spPr>
              <a:xfrm rot="5400000">
                <a:off x="4549506" y="2757516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4" name="圆角矩形 553">
                <a:extLst>
                  <a:ext uri="{FF2B5EF4-FFF2-40B4-BE49-F238E27FC236}">
                    <a16:creationId xmlns:a16="http://schemas.microsoft.com/office/drawing/2014/main" id="{83383943-0111-64FD-C876-30554088CCC3}"/>
                  </a:ext>
                </a:extLst>
              </p:cNvPr>
              <p:cNvSpPr/>
              <p:nvPr/>
            </p:nvSpPr>
            <p:spPr>
              <a:xfrm rot="5400000">
                <a:off x="4549508" y="3090537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BCDCC494-4F9A-E959-ADAF-9B8364727254}"/>
                </a:ext>
              </a:extLst>
            </p:cNvPr>
            <p:cNvSpPr/>
            <p:nvPr/>
          </p:nvSpPr>
          <p:spPr>
            <a:xfrm>
              <a:off x="3577512" y="1651315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04156C5D-B429-4FD2-91CB-3F3EA2F97B57}"/>
                </a:ext>
              </a:extLst>
            </p:cNvPr>
            <p:cNvGrpSpPr/>
            <p:nvPr/>
          </p:nvGrpSpPr>
          <p:grpSpPr>
            <a:xfrm rot="5400000">
              <a:off x="4277421" y="1366649"/>
              <a:ext cx="110097" cy="1082275"/>
              <a:chOff x="4545365" y="2110575"/>
              <a:chExt cx="330918" cy="1609978"/>
            </a:xfrm>
          </p:grpSpPr>
          <p:sp>
            <p:nvSpPr>
              <p:cNvPr id="545" name="圆角矩形 544">
                <a:extLst>
                  <a:ext uri="{FF2B5EF4-FFF2-40B4-BE49-F238E27FC236}">
                    <a16:creationId xmlns:a16="http://schemas.microsoft.com/office/drawing/2014/main" id="{FB2B6687-A84A-365D-8460-FFFC5403F772}"/>
                  </a:ext>
                </a:extLst>
              </p:cNvPr>
              <p:cNvSpPr/>
              <p:nvPr/>
            </p:nvSpPr>
            <p:spPr>
              <a:xfrm rot="5400000">
                <a:off x="3907294" y="2751565"/>
                <a:ext cx="1609978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6" name="圆角矩形 545">
                <a:extLst>
                  <a:ext uri="{FF2B5EF4-FFF2-40B4-BE49-F238E27FC236}">
                    <a16:creationId xmlns:a16="http://schemas.microsoft.com/office/drawing/2014/main" id="{624C5FF1-0DC5-2EFA-5BFF-E93F9BEA8009}"/>
                  </a:ext>
                </a:extLst>
              </p:cNvPr>
              <p:cNvSpPr/>
              <p:nvPr/>
            </p:nvSpPr>
            <p:spPr>
              <a:xfrm rot="5400000">
                <a:off x="4546588" y="210935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7" name="圆角矩形 546">
                <a:extLst>
                  <a:ext uri="{FF2B5EF4-FFF2-40B4-BE49-F238E27FC236}">
                    <a16:creationId xmlns:a16="http://schemas.microsoft.com/office/drawing/2014/main" id="{A83495FE-6463-D219-2AAB-342F18871B78}"/>
                  </a:ext>
                </a:extLst>
              </p:cNvPr>
              <p:cNvSpPr/>
              <p:nvPr/>
            </p:nvSpPr>
            <p:spPr>
              <a:xfrm rot="5400000">
                <a:off x="4547986" y="243118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8" name="圆角矩形 547">
                <a:extLst>
                  <a:ext uri="{FF2B5EF4-FFF2-40B4-BE49-F238E27FC236}">
                    <a16:creationId xmlns:a16="http://schemas.microsoft.com/office/drawing/2014/main" id="{38C17499-1F3A-AFAC-9FEB-8905C4C8CB63}"/>
                  </a:ext>
                </a:extLst>
              </p:cNvPr>
              <p:cNvSpPr/>
              <p:nvPr/>
            </p:nvSpPr>
            <p:spPr>
              <a:xfrm rot="5400000">
                <a:off x="4549506" y="2757516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9" name="圆角矩形 548">
                <a:extLst>
                  <a:ext uri="{FF2B5EF4-FFF2-40B4-BE49-F238E27FC236}">
                    <a16:creationId xmlns:a16="http://schemas.microsoft.com/office/drawing/2014/main" id="{6595E159-A597-98C9-8EB2-C1682AAFD5A0}"/>
                  </a:ext>
                </a:extLst>
              </p:cNvPr>
              <p:cNvSpPr/>
              <p:nvPr/>
            </p:nvSpPr>
            <p:spPr>
              <a:xfrm rot="5400000">
                <a:off x="4549508" y="3090537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5BAB38F7-2D2E-C84A-8AFC-E68353F0D338}"/>
                </a:ext>
              </a:extLst>
            </p:cNvPr>
            <p:cNvSpPr/>
            <p:nvPr/>
          </p:nvSpPr>
          <p:spPr>
            <a:xfrm>
              <a:off x="3577512" y="1832022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15" name="组合 514">
              <a:extLst>
                <a:ext uri="{FF2B5EF4-FFF2-40B4-BE49-F238E27FC236}">
                  <a16:creationId xmlns:a16="http://schemas.microsoft.com/office/drawing/2014/main" id="{A8B63221-5640-FF77-C90E-91439C96B6A2}"/>
                </a:ext>
              </a:extLst>
            </p:cNvPr>
            <p:cNvGrpSpPr/>
            <p:nvPr/>
          </p:nvGrpSpPr>
          <p:grpSpPr>
            <a:xfrm rot="5400000">
              <a:off x="4279402" y="1553542"/>
              <a:ext cx="110097" cy="1082275"/>
              <a:chOff x="4545365" y="2110575"/>
              <a:chExt cx="330918" cy="1609978"/>
            </a:xfrm>
          </p:grpSpPr>
          <p:sp>
            <p:nvSpPr>
              <p:cNvPr id="539" name="圆角矩形 538">
                <a:extLst>
                  <a:ext uri="{FF2B5EF4-FFF2-40B4-BE49-F238E27FC236}">
                    <a16:creationId xmlns:a16="http://schemas.microsoft.com/office/drawing/2014/main" id="{6DDFBC21-A947-7802-99D9-AB906FAAAB99}"/>
                  </a:ext>
                </a:extLst>
              </p:cNvPr>
              <p:cNvSpPr/>
              <p:nvPr/>
            </p:nvSpPr>
            <p:spPr>
              <a:xfrm rot="5400000">
                <a:off x="3907294" y="2751565"/>
                <a:ext cx="1609978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0" name="圆角矩形 539">
                <a:extLst>
                  <a:ext uri="{FF2B5EF4-FFF2-40B4-BE49-F238E27FC236}">
                    <a16:creationId xmlns:a16="http://schemas.microsoft.com/office/drawing/2014/main" id="{6725F45D-A83B-D346-B74D-5EF3B0DFDC97}"/>
                  </a:ext>
                </a:extLst>
              </p:cNvPr>
              <p:cNvSpPr/>
              <p:nvPr/>
            </p:nvSpPr>
            <p:spPr>
              <a:xfrm rot="5400000">
                <a:off x="4546588" y="210935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2" name="圆角矩形 541">
                <a:extLst>
                  <a:ext uri="{FF2B5EF4-FFF2-40B4-BE49-F238E27FC236}">
                    <a16:creationId xmlns:a16="http://schemas.microsoft.com/office/drawing/2014/main" id="{0772B2D1-E081-CB51-B03A-915E0DCA056E}"/>
                  </a:ext>
                </a:extLst>
              </p:cNvPr>
              <p:cNvSpPr/>
              <p:nvPr/>
            </p:nvSpPr>
            <p:spPr>
              <a:xfrm rot="5400000">
                <a:off x="4547986" y="243118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3" name="圆角矩形 542">
                <a:extLst>
                  <a:ext uri="{FF2B5EF4-FFF2-40B4-BE49-F238E27FC236}">
                    <a16:creationId xmlns:a16="http://schemas.microsoft.com/office/drawing/2014/main" id="{B0C4DD38-C05D-0C42-195E-A00DD3FB8E4B}"/>
                  </a:ext>
                </a:extLst>
              </p:cNvPr>
              <p:cNvSpPr/>
              <p:nvPr/>
            </p:nvSpPr>
            <p:spPr>
              <a:xfrm rot="5400000">
                <a:off x="4549506" y="2757516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4" name="圆角矩形 543">
                <a:extLst>
                  <a:ext uri="{FF2B5EF4-FFF2-40B4-BE49-F238E27FC236}">
                    <a16:creationId xmlns:a16="http://schemas.microsoft.com/office/drawing/2014/main" id="{473BEDA3-1B7D-B6A0-E731-9EE306F5DBFB}"/>
                  </a:ext>
                </a:extLst>
              </p:cNvPr>
              <p:cNvSpPr/>
              <p:nvPr/>
            </p:nvSpPr>
            <p:spPr>
              <a:xfrm rot="5400000">
                <a:off x="4549508" y="3090537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1FEFD4DB-0FBE-3EBC-9EC6-7C45610D6D5B}"/>
                </a:ext>
              </a:extLst>
            </p:cNvPr>
            <p:cNvSpPr/>
            <p:nvPr/>
          </p:nvSpPr>
          <p:spPr>
            <a:xfrm>
              <a:off x="3579493" y="2018915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17" name="组合 516">
              <a:extLst>
                <a:ext uri="{FF2B5EF4-FFF2-40B4-BE49-F238E27FC236}">
                  <a16:creationId xmlns:a16="http://schemas.microsoft.com/office/drawing/2014/main" id="{BB0F213C-01EB-52A4-9A27-CDFFF9BA99AE}"/>
                </a:ext>
              </a:extLst>
            </p:cNvPr>
            <p:cNvGrpSpPr/>
            <p:nvPr/>
          </p:nvGrpSpPr>
          <p:grpSpPr>
            <a:xfrm rot="5400000">
              <a:off x="4278280" y="1728299"/>
              <a:ext cx="110097" cy="1082275"/>
              <a:chOff x="4545365" y="2110575"/>
              <a:chExt cx="330918" cy="1609978"/>
            </a:xfrm>
          </p:grpSpPr>
          <p:sp>
            <p:nvSpPr>
              <p:cNvPr id="533" name="圆角矩形 532">
                <a:extLst>
                  <a:ext uri="{FF2B5EF4-FFF2-40B4-BE49-F238E27FC236}">
                    <a16:creationId xmlns:a16="http://schemas.microsoft.com/office/drawing/2014/main" id="{E19225DD-88CE-0044-9A79-DEB59E57C018}"/>
                  </a:ext>
                </a:extLst>
              </p:cNvPr>
              <p:cNvSpPr/>
              <p:nvPr/>
            </p:nvSpPr>
            <p:spPr>
              <a:xfrm rot="5400000">
                <a:off x="3907294" y="2751565"/>
                <a:ext cx="1609978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4" name="圆角矩形 533">
                <a:extLst>
                  <a:ext uri="{FF2B5EF4-FFF2-40B4-BE49-F238E27FC236}">
                    <a16:creationId xmlns:a16="http://schemas.microsoft.com/office/drawing/2014/main" id="{B37E5BA1-C6BB-7BB2-7E3C-B9EDEF224BB2}"/>
                  </a:ext>
                </a:extLst>
              </p:cNvPr>
              <p:cNvSpPr/>
              <p:nvPr/>
            </p:nvSpPr>
            <p:spPr>
              <a:xfrm rot="5400000">
                <a:off x="4546588" y="210935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5" name="圆角矩形 534">
                <a:extLst>
                  <a:ext uri="{FF2B5EF4-FFF2-40B4-BE49-F238E27FC236}">
                    <a16:creationId xmlns:a16="http://schemas.microsoft.com/office/drawing/2014/main" id="{A92EB480-78C5-4424-3239-01CDA3129776}"/>
                  </a:ext>
                </a:extLst>
              </p:cNvPr>
              <p:cNvSpPr/>
              <p:nvPr/>
            </p:nvSpPr>
            <p:spPr>
              <a:xfrm rot="5400000">
                <a:off x="4547986" y="243118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7" name="圆角矩形 536">
                <a:extLst>
                  <a:ext uri="{FF2B5EF4-FFF2-40B4-BE49-F238E27FC236}">
                    <a16:creationId xmlns:a16="http://schemas.microsoft.com/office/drawing/2014/main" id="{3DC720CE-0D30-DF64-0F90-03A80A8D09E4}"/>
                  </a:ext>
                </a:extLst>
              </p:cNvPr>
              <p:cNvSpPr/>
              <p:nvPr/>
            </p:nvSpPr>
            <p:spPr>
              <a:xfrm rot="5400000">
                <a:off x="4549506" y="2757516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8" name="圆角矩形 537">
                <a:extLst>
                  <a:ext uri="{FF2B5EF4-FFF2-40B4-BE49-F238E27FC236}">
                    <a16:creationId xmlns:a16="http://schemas.microsoft.com/office/drawing/2014/main" id="{E92AB806-331D-6FB9-5D6D-F2657B6D1C01}"/>
                  </a:ext>
                </a:extLst>
              </p:cNvPr>
              <p:cNvSpPr/>
              <p:nvPr/>
            </p:nvSpPr>
            <p:spPr>
              <a:xfrm rot="5400000">
                <a:off x="4549508" y="3090537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3239F1E9-6313-BCB8-65DB-232BC9B83FC8}"/>
                </a:ext>
              </a:extLst>
            </p:cNvPr>
            <p:cNvSpPr/>
            <p:nvPr/>
          </p:nvSpPr>
          <p:spPr>
            <a:xfrm>
              <a:off x="3578371" y="2193672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19" name="组合 518">
              <a:extLst>
                <a:ext uri="{FF2B5EF4-FFF2-40B4-BE49-F238E27FC236}">
                  <a16:creationId xmlns:a16="http://schemas.microsoft.com/office/drawing/2014/main" id="{9C2A9323-CF50-DC1F-FAE9-6DFE532271C0}"/>
                </a:ext>
              </a:extLst>
            </p:cNvPr>
            <p:cNvGrpSpPr/>
            <p:nvPr/>
          </p:nvGrpSpPr>
          <p:grpSpPr>
            <a:xfrm rot="5400000">
              <a:off x="4278280" y="1909006"/>
              <a:ext cx="110097" cy="1082275"/>
              <a:chOff x="4545365" y="2110575"/>
              <a:chExt cx="330918" cy="1609978"/>
            </a:xfrm>
          </p:grpSpPr>
          <p:sp>
            <p:nvSpPr>
              <p:cNvPr id="528" name="圆角矩形 527">
                <a:extLst>
                  <a:ext uri="{FF2B5EF4-FFF2-40B4-BE49-F238E27FC236}">
                    <a16:creationId xmlns:a16="http://schemas.microsoft.com/office/drawing/2014/main" id="{E1B4F5AA-8B8C-5E93-CD2F-7BD9CC7EBDF8}"/>
                  </a:ext>
                </a:extLst>
              </p:cNvPr>
              <p:cNvSpPr/>
              <p:nvPr/>
            </p:nvSpPr>
            <p:spPr>
              <a:xfrm rot="5400000">
                <a:off x="3907294" y="2751565"/>
                <a:ext cx="1609978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9" name="圆角矩形 528">
                <a:extLst>
                  <a:ext uri="{FF2B5EF4-FFF2-40B4-BE49-F238E27FC236}">
                    <a16:creationId xmlns:a16="http://schemas.microsoft.com/office/drawing/2014/main" id="{76A576F0-C5CA-FE71-C858-E9A6B4B2F44F}"/>
                  </a:ext>
                </a:extLst>
              </p:cNvPr>
              <p:cNvSpPr/>
              <p:nvPr/>
            </p:nvSpPr>
            <p:spPr>
              <a:xfrm rot="5400000">
                <a:off x="4546588" y="210935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0" name="圆角矩形 529">
                <a:extLst>
                  <a:ext uri="{FF2B5EF4-FFF2-40B4-BE49-F238E27FC236}">
                    <a16:creationId xmlns:a16="http://schemas.microsoft.com/office/drawing/2014/main" id="{1E53D15E-2F39-011A-E2A9-C7FDEB9F7B14}"/>
                  </a:ext>
                </a:extLst>
              </p:cNvPr>
              <p:cNvSpPr/>
              <p:nvPr/>
            </p:nvSpPr>
            <p:spPr>
              <a:xfrm rot="5400000">
                <a:off x="4547986" y="243118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1" name="圆角矩形 530">
                <a:extLst>
                  <a:ext uri="{FF2B5EF4-FFF2-40B4-BE49-F238E27FC236}">
                    <a16:creationId xmlns:a16="http://schemas.microsoft.com/office/drawing/2014/main" id="{2C2895C9-5B5A-7B75-339E-5435A1D5F030}"/>
                  </a:ext>
                </a:extLst>
              </p:cNvPr>
              <p:cNvSpPr/>
              <p:nvPr/>
            </p:nvSpPr>
            <p:spPr>
              <a:xfrm rot="5400000">
                <a:off x="4549506" y="2757516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2" name="圆角矩形 531">
                <a:extLst>
                  <a:ext uri="{FF2B5EF4-FFF2-40B4-BE49-F238E27FC236}">
                    <a16:creationId xmlns:a16="http://schemas.microsoft.com/office/drawing/2014/main" id="{DACB07F4-4A4E-7FA8-D00C-739CC96359F6}"/>
                  </a:ext>
                </a:extLst>
              </p:cNvPr>
              <p:cNvSpPr/>
              <p:nvPr/>
            </p:nvSpPr>
            <p:spPr>
              <a:xfrm rot="5400000">
                <a:off x="4549508" y="3090537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20" name="椭圆 519">
              <a:extLst>
                <a:ext uri="{FF2B5EF4-FFF2-40B4-BE49-F238E27FC236}">
                  <a16:creationId xmlns:a16="http://schemas.microsoft.com/office/drawing/2014/main" id="{51188C52-CCAB-5A55-C46E-EED753A1DE6E}"/>
                </a:ext>
              </a:extLst>
            </p:cNvPr>
            <p:cNvSpPr/>
            <p:nvPr/>
          </p:nvSpPr>
          <p:spPr>
            <a:xfrm>
              <a:off x="3578371" y="2374379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F127ACE7-307D-BB00-74A3-F27D9D6507DA}"/>
                </a:ext>
              </a:extLst>
            </p:cNvPr>
            <p:cNvGrpSpPr/>
            <p:nvPr/>
          </p:nvGrpSpPr>
          <p:grpSpPr>
            <a:xfrm rot="5400000">
              <a:off x="4277421" y="2089579"/>
              <a:ext cx="110097" cy="1082275"/>
              <a:chOff x="4545365" y="2110575"/>
              <a:chExt cx="330918" cy="1609978"/>
            </a:xfrm>
          </p:grpSpPr>
          <p:sp>
            <p:nvSpPr>
              <p:cNvPr id="523" name="圆角矩形 522">
                <a:extLst>
                  <a:ext uri="{FF2B5EF4-FFF2-40B4-BE49-F238E27FC236}">
                    <a16:creationId xmlns:a16="http://schemas.microsoft.com/office/drawing/2014/main" id="{7DD1BD22-E476-B1E7-0B96-3CB0138FD591}"/>
                  </a:ext>
                </a:extLst>
              </p:cNvPr>
              <p:cNvSpPr/>
              <p:nvPr/>
            </p:nvSpPr>
            <p:spPr>
              <a:xfrm rot="5400000">
                <a:off x="3907294" y="2751565"/>
                <a:ext cx="1609978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4" name="圆角矩形 523">
                <a:extLst>
                  <a:ext uri="{FF2B5EF4-FFF2-40B4-BE49-F238E27FC236}">
                    <a16:creationId xmlns:a16="http://schemas.microsoft.com/office/drawing/2014/main" id="{1739C8DB-1985-9AB3-5A22-3C5559C24600}"/>
                  </a:ext>
                </a:extLst>
              </p:cNvPr>
              <p:cNvSpPr/>
              <p:nvPr/>
            </p:nvSpPr>
            <p:spPr>
              <a:xfrm rot="5400000">
                <a:off x="4546588" y="210935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5" name="圆角矩形 524">
                <a:extLst>
                  <a:ext uri="{FF2B5EF4-FFF2-40B4-BE49-F238E27FC236}">
                    <a16:creationId xmlns:a16="http://schemas.microsoft.com/office/drawing/2014/main" id="{85570198-6A57-D9F9-1223-BEB1F45A8AE0}"/>
                  </a:ext>
                </a:extLst>
              </p:cNvPr>
              <p:cNvSpPr/>
              <p:nvPr/>
            </p:nvSpPr>
            <p:spPr>
              <a:xfrm rot="5400000">
                <a:off x="4547986" y="2431182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6" name="圆角矩形 525">
                <a:extLst>
                  <a:ext uri="{FF2B5EF4-FFF2-40B4-BE49-F238E27FC236}">
                    <a16:creationId xmlns:a16="http://schemas.microsoft.com/office/drawing/2014/main" id="{DF6FD443-C761-9FC3-8657-017539C39833}"/>
                  </a:ext>
                </a:extLst>
              </p:cNvPr>
              <p:cNvSpPr/>
              <p:nvPr/>
            </p:nvSpPr>
            <p:spPr>
              <a:xfrm rot="5400000">
                <a:off x="4549506" y="2757516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7" name="圆角矩形 526">
                <a:extLst>
                  <a:ext uri="{FF2B5EF4-FFF2-40B4-BE49-F238E27FC236}">
                    <a16:creationId xmlns:a16="http://schemas.microsoft.com/office/drawing/2014/main" id="{B607D43C-08CB-0935-3A71-C824A547FF30}"/>
                  </a:ext>
                </a:extLst>
              </p:cNvPr>
              <p:cNvSpPr/>
              <p:nvPr/>
            </p:nvSpPr>
            <p:spPr>
              <a:xfrm rot="5400000">
                <a:off x="4549508" y="3090537"/>
                <a:ext cx="325552" cy="327998"/>
              </a:xfrm>
              <a:prstGeom prst="roundRect">
                <a:avLst>
                  <a:gd name="adj" fmla="val 8098"/>
                </a:avLst>
              </a:prstGeom>
              <a:noFill/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22" name="椭圆 521">
              <a:extLst>
                <a:ext uri="{FF2B5EF4-FFF2-40B4-BE49-F238E27FC236}">
                  <a16:creationId xmlns:a16="http://schemas.microsoft.com/office/drawing/2014/main" id="{BF76215B-B058-E759-DB7B-798CDDE72325}"/>
                </a:ext>
              </a:extLst>
            </p:cNvPr>
            <p:cNvSpPr/>
            <p:nvPr/>
          </p:nvSpPr>
          <p:spPr>
            <a:xfrm>
              <a:off x="3577512" y="2554952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60" name="文本框 559">
            <a:extLst>
              <a:ext uri="{FF2B5EF4-FFF2-40B4-BE49-F238E27FC236}">
                <a16:creationId xmlns:a16="http://schemas.microsoft.com/office/drawing/2014/main" id="{E6AAE09F-7898-EFCB-6440-009E2079041C}"/>
              </a:ext>
            </a:extLst>
          </p:cNvPr>
          <p:cNvSpPr txBox="1"/>
          <p:nvPr/>
        </p:nvSpPr>
        <p:spPr>
          <a:xfrm>
            <a:off x="3967451" y="1106151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Embeddings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E391625A-6B48-2204-69FE-1D74A6D21639}"/>
              </a:ext>
            </a:extLst>
          </p:cNvPr>
          <p:cNvSpPr txBox="1"/>
          <p:nvPr/>
        </p:nvSpPr>
        <p:spPr>
          <a:xfrm>
            <a:off x="5131079" y="2301077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×T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4" name="圆角矩形 563">
            <a:extLst>
              <a:ext uri="{FF2B5EF4-FFF2-40B4-BE49-F238E27FC236}">
                <a16:creationId xmlns:a16="http://schemas.microsoft.com/office/drawing/2014/main" id="{DC1A8794-194A-5E64-49A6-83E532B8347A}"/>
              </a:ext>
            </a:extLst>
          </p:cNvPr>
          <p:cNvSpPr/>
          <p:nvPr/>
        </p:nvSpPr>
        <p:spPr>
          <a:xfrm>
            <a:off x="3748575" y="2937890"/>
            <a:ext cx="1745104" cy="361894"/>
          </a:xfrm>
          <a:prstGeom prst="roundRect">
            <a:avLst>
              <a:gd name="adj" fmla="val 109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 Aggregation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5" name="左箭头 564">
            <a:extLst>
              <a:ext uri="{FF2B5EF4-FFF2-40B4-BE49-F238E27FC236}">
                <a16:creationId xmlns:a16="http://schemas.microsoft.com/office/drawing/2014/main" id="{FB0D584D-1619-F06D-5073-B174693A7021}"/>
              </a:ext>
            </a:extLst>
          </p:cNvPr>
          <p:cNvSpPr/>
          <p:nvPr/>
        </p:nvSpPr>
        <p:spPr>
          <a:xfrm rot="5400000">
            <a:off x="4088657" y="3378570"/>
            <a:ext cx="250738" cy="193863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8" name="左箭头 567">
            <a:extLst>
              <a:ext uri="{FF2B5EF4-FFF2-40B4-BE49-F238E27FC236}">
                <a16:creationId xmlns:a16="http://schemas.microsoft.com/office/drawing/2014/main" id="{44858BE1-A0B1-115A-47B1-70E1DCBE10D9}"/>
              </a:ext>
            </a:extLst>
          </p:cNvPr>
          <p:cNvSpPr/>
          <p:nvPr/>
        </p:nvSpPr>
        <p:spPr>
          <a:xfrm rot="10800000">
            <a:off x="3592359" y="4251546"/>
            <a:ext cx="285097" cy="415499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9" name="左箭头 568">
            <a:extLst>
              <a:ext uri="{FF2B5EF4-FFF2-40B4-BE49-F238E27FC236}">
                <a16:creationId xmlns:a16="http://schemas.microsoft.com/office/drawing/2014/main" id="{3C27AE60-1DE5-2993-CC64-C0B85E70B222}"/>
              </a:ext>
            </a:extLst>
          </p:cNvPr>
          <p:cNvSpPr/>
          <p:nvPr/>
        </p:nvSpPr>
        <p:spPr>
          <a:xfrm rot="5400000">
            <a:off x="4493017" y="2651803"/>
            <a:ext cx="250738" cy="2500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3" name="左箭头 572">
            <a:extLst>
              <a:ext uri="{FF2B5EF4-FFF2-40B4-BE49-F238E27FC236}">
                <a16:creationId xmlns:a16="http://schemas.microsoft.com/office/drawing/2014/main" id="{4BB55C64-1977-014D-C8C9-153384AA864B}"/>
              </a:ext>
            </a:extLst>
          </p:cNvPr>
          <p:cNvSpPr/>
          <p:nvPr/>
        </p:nvSpPr>
        <p:spPr>
          <a:xfrm rot="5400000">
            <a:off x="4920584" y="3372074"/>
            <a:ext cx="250738" cy="193863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1" name="矩形 580">
            <a:extLst>
              <a:ext uri="{FF2B5EF4-FFF2-40B4-BE49-F238E27FC236}">
                <a16:creationId xmlns:a16="http://schemas.microsoft.com/office/drawing/2014/main" id="{4D38834D-B513-BE04-E487-1DD3B2E81EA5}"/>
              </a:ext>
            </a:extLst>
          </p:cNvPr>
          <p:cNvSpPr/>
          <p:nvPr/>
        </p:nvSpPr>
        <p:spPr>
          <a:xfrm>
            <a:off x="753383" y="1128634"/>
            <a:ext cx="2812869" cy="168172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0" name="左箭头 589">
            <a:extLst>
              <a:ext uri="{FF2B5EF4-FFF2-40B4-BE49-F238E27FC236}">
                <a16:creationId xmlns:a16="http://schemas.microsoft.com/office/drawing/2014/main" id="{CDC3DDE4-8968-92DD-5522-209005D27A85}"/>
              </a:ext>
            </a:extLst>
          </p:cNvPr>
          <p:cNvSpPr/>
          <p:nvPr/>
        </p:nvSpPr>
        <p:spPr>
          <a:xfrm rot="16200000">
            <a:off x="1500883" y="4457967"/>
            <a:ext cx="253914" cy="31695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1" name="左箭头 590">
            <a:extLst>
              <a:ext uri="{FF2B5EF4-FFF2-40B4-BE49-F238E27FC236}">
                <a16:creationId xmlns:a16="http://schemas.microsoft.com/office/drawing/2014/main" id="{D7957260-9FE5-4193-5494-E1BF0ED34C75}"/>
              </a:ext>
            </a:extLst>
          </p:cNvPr>
          <p:cNvSpPr/>
          <p:nvPr/>
        </p:nvSpPr>
        <p:spPr>
          <a:xfrm rot="16200000">
            <a:off x="1934199" y="3340458"/>
            <a:ext cx="158207" cy="23811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2" name="左箭头 591">
            <a:extLst>
              <a:ext uri="{FF2B5EF4-FFF2-40B4-BE49-F238E27FC236}">
                <a16:creationId xmlns:a16="http://schemas.microsoft.com/office/drawing/2014/main" id="{3AED1008-A1A4-D516-4680-D62128B28488}"/>
              </a:ext>
            </a:extLst>
          </p:cNvPr>
          <p:cNvSpPr/>
          <p:nvPr/>
        </p:nvSpPr>
        <p:spPr>
          <a:xfrm rot="16200000">
            <a:off x="995163" y="3084475"/>
            <a:ext cx="736424" cy="19990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左箭头 190">
            <a:extLst>
              <a:ext uri="{FF2B5EF4-FFF2-40B4-BE49-F238E27FC236}">
                <a16:creationId xmlns:a16="http://schemas.microsoft.com/office/drawing/2014/main" id="{638ACFEE-B3DD-4C5B-C4B0-D66142ABC7A4}"/>
              </a:ext>
            </a:extLst>
          </p:cNvPr>
          <p:cNvSpPr/>
          <p:nvPr/>
        </p:nvSpPr>
        <p:spPr>
          <a:xfrm rot="16200000">
            <a:off x="2737548" y="2799625"/>
            <a:ext cx="205606" cy="31695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64408D62-BA10-2D40-0135-903872A5DFA9}"/>
              </a:ext>
            </a:extLst>
          </p:cNvPr>
          <p:cNvSpPr txBox="1"/>
          <p:nvPr/>
        </p:nvSpPr>
        <p:spPr>
          <a:xfrm>
            <a:off x="1763318" y="5920612"/>
            <a:ext cx="2682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 Spatial-Temporal</a:t>
            </a:r>
            <a:r>
              <a:rPr kumimoji="1" lang="zh-CN" altLang="en-US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Encoder</a:t>
            </a:r>
            <a:endParaRPr kumimoji="1" lang="zh-CN" altLang="en-US" sz="11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F20AA748-09AC-127D-D41F-970B19E9ED99}"/>
              </a:ext>
            </a:extLst>
          </p:cNvPr>
          <p:cNvSpPr/>
          <p:nvPr/>
        </p:nvSpPr>
        <p:spPr>
          <a:xfrm>
            <a:off x="5822422" y="1065594"/>
            <a:ext cx="2631100" cy="51508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9" name="文本框 598">
            <a:extLst>
              <a:ext uri="{FF2B5EF4-FFF2-40B4-BE49-F238E27FC236}">
                <a16:creationId xmlns:a16="http://schemas.microsoft.com/office/drawing/2014/main" id="{C983FF99-F6F9-BA92-E733-CE2A50190D4C}"/>
              </a:ext>
            </a:extLst>
          </p:cNvPr>
          <p:cNvSpPr txBox="1"/>
          <p:nvPr/>
        </p:nvSpPr>
        <p:spPr>
          <a:xfrm>
            <a:off x="5920373" y="5920612"/>
            <a:ext cx="2444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 Dynamic</a:t>
            </a:r>
            <a:r>
              <a:rPr kumimoji="1" lang="zh-CN" altLang="en-US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</a:t>
            </a:r>
            <a:r>
              <a:rPr kumimoji="1" lang="zh-CN" altLang="en-US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  <a:endParaRPr kumimoji="1" lang="zh-CN" altLang="en-US" sz="11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3" name="文本框 612">
            <a:extLst>
              <a:ext uri="{FF2B5EF4-FFF2-40B4-BE49-F238E27FC236}">
                <a16:creationId xmlns:a16="http://schemas.microsoft.com/office/drawing/2014/main" id="{F2BF6C2A-78B9-69D8-E884-FA4977996457}"/>
              </a:ext>
            </a:extLst>
          </p:cNvPr>
          <p:cNvSpPr txBox="1"/>
          <p:nvPr/>
        </p:nvSpPr>
        <p:spPr>
          <a:xfrm>
            <a:off x="5849094" y="220679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" name="文本框 613">
            <a:extLst>
              <a:ext uri="{FF2B5EF4-FFF2-40B4-BE49-F238E27FC236}">
                <a16:creationId xmlns:a16="http://schemas.microsoft.com/office/drawing/2014/main" id="{4D634379-8154-F873-48D1-B1A25EED20F3}"/>
              </a:ext>
            </a:extLst>
          </p:cNvPr>
          <p:cNvSpPr txBox="1"/>
          <p:nvPr/>
        </p:nvSpPr>
        <p:spPr>
          <a:xfrm>
            <a:off x="6375348" y="2485200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DE4E520D-495B-9E7E-25C6-A194800B58B1}"/>
              </a:ext>
            </a:extLst>
          </p:cNvPr>
          <p:cNvSpPr txBox="1"/>
          <p:nvPr/>
        </p:nvSpPr>
        <p:spPr>
          <a:xfrm>
            <a:off x="5900541" y="169069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Positional</a:t>
            </a:r>
          </a:p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Encoding</a:t>
            </a:r>
          </a:p>
        </p:txBody>
      </p:sp>
      <p:grpSp>
        <p:nvGrpSpPr>
          <p:cNvPr id="906" name="组合 905">
            <a:extLst>
              <a:ext uri="{FF2B5EF4-FFF2-40B4-BE49-F238E27FC236}">
                <a16:creationId xmlns:a16="http://schemas.microsoft.com/office/drawing/2014/main" id="{B659170D-FAC0-227E-E763-719063DCA700}"/>
              </a:ext>
            </a:extLst>
          </p:cNvPr>
          <p:cNvGrpSpPr/>
          <p:nvPr/>
        </p:nvGrpSpPr>
        <p:grpSpPr>
          <a:xfrm>
            <a:off x="6800653" y="1317949"/>
            <a:ext cx="1502654" cy="353025"/>
            <a:chOff x="6729573" y="1195974"/>
            <a:chExt cx="1502654" cy="353025"/>
          </a:xfrm>
        </p:grpSpPr>
        <p:sp>
          <p:nvSpPr>
            <p:cNvPr id="610" name="文本框 609">
              <a:extLst>
                <a:ext uri="{FF2B5EF4-FFF2-40B4-BE49-F238E27FC236}">
                  <a16:creationId xmlns:a16="http://schemas.microsoft.com/office/drawing/2014/main" id="{DECD4988-4DBB-D52C-337C-CD48E1FCA0ED}"/>
                </a:ext>
              </a:extLst>
            </p:cNvPr>
            <p:cNvSpPr txBox="1"/>
            <p:nvPr/>
          </p:nvSpPr>
          <p:spPr>
            <a:xfrm>
              <a:off x="7879245" y="1266995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×T</a:t>
              </a:r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0" name="圆角矩形 619">
              <a:extLst>
                <a:ext uri="{FF2B5EF4-FFF2-40B4-BE49-F238E27FC236}">
                  <a16:creationId xmlns:a16="http://schemas.microsoft.com/office/drawing/2014/main" id="{DAE242FF-36CE-1A22-8133-2664D056E8E0}"/>
                </a:ext>
              </a:extLst>
            </p:cNvPr>
            <p:cNvSpPr/>
            <p:nvPr/>
          </p:nvSpPr>
          <p:spPr>
            <a:xfrm rot="10800000">
              <a:off x="6729573" y="1195977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1" name="圆角矩形 620">
              <a:extLst>
                <a:ext uri="{FF2B5EF4-FFF2-40B4-BE49-F238E27FC236}">
                  <a16:creationId xmlns:a16="http://schemas.microsoft.com/office/drawing/2014/main" id="{1B1E1CFE-755F-E451-8192-3A5CE0386FB5}"/>
                </a:ext>
              </a:extLst>
            </p:cNvPr>
            <p:cNvSpPr/>
            <p:nvPr/>
          </p:nvSpPr>
          <p:spPr>
            <a:xfrm rot="10800000">
              <a:off x="7080232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2" name="圆角矩形 621">
              <a:extLst>
                <a:ext uri="{FF2B5EF4-FFF2-40B4-BE49-F238E27FC236}">
                  <a16:creationId xmlns:a16="http://schemas.microsoft.com/office/drawing/2014/main" id="{97AF0796-65C1-5681-04A1-BCF4E4190B11}"/>
                </a:ext>
              </a:extLst>
            </p:cNvPr>
            <p:cNvSpPr/>
            <p:nvPr/>
          </p:nvSpPr>
          <p:spPr>
            <a:xfrm rot="10800000">
              <a:off x="6902867" y="1195977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3" name="圆角矩形 622">
              <a:extLst>
                <a:ext uri="{FF2B5EF4-FFF2-40B4-BE49-F238E27FC236}">
                  <a16:creationId xmlns:a16="http://schemas.microsoft.com/office/drawing/2014/main" id="{16A8EC47-6408-1AAE-A1BA-A1AD274E2DA5}"/>
                </a:ext>
              </a:extLst>
            </p:cNvPr>
            <p:cNvSpPr/>
            <p:nvPr/>
          </p:nvSpPr>
          <p:spPr>
            <a:xfrm rot="10800000">
              <a:off x="7257597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4" name="圆角矩形 623">
              <a:extLst>
                <a:ext uri="{FF2B5EF4-FFF2-40B4-BE49-F238E27FC236}">
                  <a16:creationId xmlns:a16="http://schemas.microsoft.com/office/drawing/2014/main" id="{1D3BB31E-66A7-F3EE-DBB3-177481553356}"/>
                </a:ext>
              </a:extLst>
            </p:cNvPr>
            <p:cNvSpPr/>
            <p:nvPr/>
          </p:nvSpPr>
          <p:spPr>
            <a:xfrm rot="10800000">
              <a:off x="7430891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5" name="圆角矩形 624">
              <a:extLst>
                <a:ext uri="{FF2B5EF4-FFF2-40B4-BE49-F238E27FC236}">
                  <a16:creationId xmlns:a16="http://schemas.microsoft.com/office/drawing/2014/main" id="{FE605D4E-71AF-C3CD-0658-656BA2E88C89}"/>
                </a:ext>
              </a:extLst>
            </p:cNvPr>
            <p:cNvSpPr/>
            <p:nvPr/>
          </p:nvSpPr>
          <p:spPr>
            <a:xfrm rot="10800000">
              <a:off x="7608004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6" name="圆角矩形 625">
              <a:extLst>
                <a:ext uri="{FF2B5EF4-FFF2-40B4-BE49-F238E27FC236}">
                  <a16:creationId xmlns:a16="http://schemas.microsoft.com/office/drawing/2014/main" id="{8818CB5E-5BCF-6190-82D0-7DA44CEE764E}"/>
                </a:ext>
              </a:extLst>
            </p:cNvPr>
            <p:cNvSpPr/>
            <p:nvPr/>
          </p:nvSpPr>
          <p:spPr>
            <a:xfrm rot="10800000">
              <a:off x="7783441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27" name="左箭头 626">
            <a:extLst>
              <a:ext uri="{FF2B5EF4-FFF2-40B4-BE49-F238E27FC236}">
                <a16:creationId xmlns:a16="http://schemas.microsoft.com/office/drawing/2014/main" id="{31473C5F-A2A0-1851-D0D5-82B44D36592E}"/>
              </a:ext>
            </a:extLst>
          </p:cNvPr>
          <p:cNvSpPr/>
          <p:nvPr/>
        </p:nvSpPr>
        <p:spPr>
          <a:xfrm rot="16200000">
            <a:off x="7272481" y="1868405"/>
            <a:ext cx="420523" cy="15713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8" name="椭圆 627">
            <a:extLst>
              <a:ext uri="{FF2B5EF4-FFF2-40B4-BE49-F238E27FC236}">
                <a16:creationId xmlns:a16="http://schemas.microsoft.com/office/drawing/2014/main" id="{2C86AE79-CB1D-0F95-A0BF-7F3EEA1ACE21}"/>
              </a:ext>
            </a:extLst>
          </p:cNvPr>
          <p:cNvSpPr/>
          <p:nvPr/>
        </p:nvSpPr>
        <p:spPr>
          <a:xfrm>
            <a:off x="7356497" y="2162846"/>
            <a:ext cx="252491" cy="2466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9" name="左箭头 628">
            <a:extLst>
              <a:ext uri="{FF2B5EF4-FFF2-40B4-BE49-F238E27FC236}">
                <a16:creationId xmlns:a16="http://schemas.microsoft.com/office/drawing/2014/main" id="{840FC5FF-D43E-2F18-851B-B969D4C87D9B}"/>
              </a:ext>
            </a:extLst>
          </p:cNvPr>
          <p:cNvSpPr/>
          <p:nvPr/>
        </p:nvSpPr>
        <p:spPr>
          <a:xfrm rot="10800000">
            <a:off x="6995798" y="2205510"/>
            <a:ext cx="341933" cy="170678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0" name="圆角矩形 629">
            <a:extLst>
              <a:ext uri="{FF2B5EF4-FFF2-40B4-BE49-F238E27FC236}">
                <a16:creationId xmlns:a16="http://schemas.microsoft.com/office/drawing/2014/main" id="{BF9376C4-320B-FD21-BC87-F3BAD4B5F46F}"/>
              </a:ext>
            </a:extLst>
          </p:cNvPr>
          <p:cNvSpPr/>
          <p:nvPr/>
        </p:nvSpPr>
        <p:spPr>
          <a:xfrm>
            <a:off x="6053667" y="2738810"/>
            <a:ext cx="2186842" cy="2438374"/>
          </a:xfrm>
          <a:prstGeom prst="roundRect">
            <a:avLst>
              <a:gd name="adj" fmla="val 5739"/>
            </a:avLst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9" name="圆角矩形 658">
            <a:extLst>
              <a:ext uri="{FF2B5EF4-FFF2-40B4-BE49-F238E27FC236}">
                <a16:creationId xmlns:a16="http://schemas.microsoft.com/office/drawing/2014/main" id="{C5D6CF37-1CAA-A046-4535-ACC1CD69691B}"/>
              </a:ext>
            </a:extLst>
          </p:cNvPr>
          <p:cNvSpPr/>
          <p:nvPr/>
        </p:nvSpPr>
        <p:spPr>
          <a:xfrm>
            <a:off x="6333481" y="3668162"/>
            <a:ext cx="1736700" cy="279361"/>
          </a:xfrm>
          <a:prstGeom prst="roundRect">
            <a:avLst>
              <a:gd name="adj" fmla="val 109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Multi-Head Attention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1" name="左箭头 660">
            <a:extLst>
              <a:ext uri="{FF2B5EF4-FFF2-40B4-BE49-F238E27FC236}">
                <a16:creationId xmlns:a16="http://schemas.microsoft.com/office/drawing/2014/main" id="{FF18E7E3-B178-55FB-7D21-9B681BC1475C}"/>
              </a:ext>
            </a:extLst>
          </p:cNvPr>
          <p:cNvSpPr/>
          <p:nvPr/>
        </p:nvSpPr>
        <p:spPr>
          <a:xfrm rot="16200000">
            <a:off x="7330773" y="2488834"/>
            <a:ext cx="303939" cy="170678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2" name="圆角矩形 661">
            <a:extLst>
              <a:ext uri="{FF2B5EF4-FFF2-40B4-BE49-F238E27FC236}">
                <a16:creationId xmlns:a16="http://schemas.microsoft.com/office/drawing/2014/main" id="{17410BFF-E639-7F2D-7B22-515B7458052B}"/>
              </a:ext>
            </a:extLst>
          </p:cNvPr>
          <p:cNvSpPr/>
          <p:nvPr/>
        </p:nvSpPr>
        <p:spPr>
          <a:xfrm rot="10800000">
            <a:off x="6615651" y="2820810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3" name="圆角矩形 662">
            <a:extLst>
              <a:ext uri="{FF2B5EF4-FFF2-40B4-BE49-F238E27FC236}">
                <a16:creationId xmlns:a16="http://schemas.microsoft.com/office/drawing/2014/main" id="{FA3CB04F-0A13-D844-A1EB-278540925185}"/>
              </a:ext>
            </a:extLst>
          </p:cNvPr>
          <p:cNvSpPr/>
          <p:nvPr/>
        </p:nvSpPr>
        <p:spPr>
          <a:xfrm rot="10800000">
            <a:off x="6966310" y="2820807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4" name="圆角矩形 663">
            <a:extLst>
              <a:ext uri="{FF2B5EF4-FFF2-40B4-BE49-F238E27FC236}">
                <a16:creationId xmlns:a16="http://schemas.microsoft.com/office/drawing/2014/main" id="{FA4E9E19-5480-1800-3A70-1F5570D36DA8}"/>
              </a:ext>
            </a:extLst>
          </p:cNvPr>
          <p:cNvSpPr/>
          <p:nvPr/>
        </p:nvSpPr>
        <p:spPr>
          <a:xfrm rot="10800000">
            <a:off x="6788945" y="2820810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5" name="圆角矩形 664">
            <a:extLst>
              <a:ext uri="{FF2B5EF4-FFF2-40B4-BE49-F238E27FC236}">
                <a16:creationId xmlns:a16="http://schemas.microsoft.com/office/drawing/2014/main" id="{D036900A-31A9-5584-3F83-FFA48485DD7B}"/>
              </a:ext>
            </a:extLst>
          </p:cNvPr>
          <p:cNvSpPr/>
          <p:nvPr/>
        </p:nvSpPr>
        <p:spPr>
          <a:xfrm rot="10800000">
            <a:off x="7143675" y="2820807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6" name="圆角矩形 665">
            <a:extLst>
              <a:ext uri="{FF2B5EF4-FFF2-40B4-BE49-F238E27FC236}">
                <a16:creationId xmlns:a16="http://schemas.microsoft.com/office/drawing/2014/main" id="{7264E01B-0D06-12CE-7D5B-FDE095EDEFA1}"/>
              </a:ext>
            </a:extLst>
          </p:cNvPr>
          <p:cNvSpPr/>
          <p:nvPr/>
        </p:nvSpPr>
        <p:spPr>
          <a:xfrm rot="10800000">
            <a:off x="7316969" y="2820807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7" name="圆角矩形 666">
            <a:extLst>
              <a:ext uri="{FF2B5EF4-FFF2-40B4-BE49-F238E27FC236}">
                <a16:creationId xmlns:a16="http://schemas.microsoft.com/office/drawing/2014/main" id="{EE260B36-A35B-78BE-B1A6-114D9F377E06}"/>
              </a:ext>
            </a:extLst>
          </p:cNvPr>
          <p:cNvSpPr/>
          <p:nvPr/>
        </p:nvSpPr>
        <p:spPr>
          <a:xfrm rot="10800000">
            <a:off x="7494082" y="2820807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8" name="圆角矩形 667">
            <a:extLst>
              <a:ext uri="{FF2B5EF4-FFF2-40B4-BE49-F238E27FC236}">
                <a16:creationId xmlns:a16="http://schemas.microsoft.com/office/drawing/2014/main" id="{639E8EDF-E842-66AA-24AC-54D6C7965B73}"/>
              </a:ext>
            </a:extLst>
          </p:cNvPr>
          <p:cNvSpPr/>
          <p:nvPr/>
        </p:nvSpPr>
        <p:spPr>
          <a:xfrm rot="10800000">
            <a:off x="7669519" y="2820807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9" name="文本框 668">
            <a:extLst>
              <a:ext uri="{FF2B5EF4-FFF2-40B4-BE49-F238E27FC236}">
                <a16:creationId xmlns:a16="http://schemas.microsoft.com/office/drawing/2014/main" id="{F7949A0D-374C-1EDB-508D-C94EFF766CC1}"/>
              </a:ext>
            </a:extLst>
          </p:cNvPr>
          <p:cNvSpPr txBox="1"/>
          <p:nvPr/>
        </p:nvSpPr>
        <p:spPr>
          <a:xfrm>
            <a:off x="7781761" y="291158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×T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1" name="左中括号 670">
            <a:extLst>
              <a:ext uri="{FF2B5EF4-FFF2-40B4-BE49-F238E27FC236}">
                <a16:creationId xmlns:a16="http://schemas.microsoft.com/office/drawing/2014/main" id="{B1834941-07C9-8D29-736B-00B4FB4EBF25}"/>
              </a:ext>
            </a:extLst>
          </p:cNvPr>
          <p:cNvSpPr/>
          <p:nvPr/>
        </p:nvSpPr>
        <p:spPr>
          <a:xfrm rot="16200000">
            <a:off x="7175064" y="2685779"/>
            <a:ext cx="45719" cy="1167675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6" name="直线箭头连接符 675">
            <a:extLst>
              <a:ext uri="{FF2B5EF4-FFF2-40B4-BE49-F238E27FC236}">
                <a16:creationId xmlns:a16="http://schemas.microsoft.com/office/drawing/2014/main" id="{BE5B3F31-7078-B764-1985-CF5CF528D1E2}"/>
              </a:ext>
            </a:extLst>
          </p:cNvPr>
          <p:cNvCxnSpPr>
            <a:cxnSpLocks/>
          </p:cNvCxnSpPr>
          <p:nvPr/>
        </p:nvCxnSpPr>
        <p:spPr>
          <a:xfrm flipH="1">
            <a:off x="6747841" y="3292476"/>
            <a:ext cx="1" cy="38213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线箭头连接符 679">
            <a:extLst>
              <a:ext uri="{FF2B5EF4-FFF2-40B4-BE49-F238E27FC236}">
                <a16:creationId xmlns:a16="http://schemas.microsoft.com/office/drawing/2014/main" id="{5F12B14C-42CB-311D-C75E-E6692A6CC4FF}"/>
              </a:ext>
            </a:extLst>
          </p:cNvPr>
          <p:cNvCxnSpPr>
            <a:cxnSpLocks/>
            <a:stCxn id="671" idx="1"/>
            <a:endCxn id="659" idx="0"/>
          </p:cNvCxnSpPr>
          <p:nvPr/>
        </p:nvCxnSpPr>
        <p:spPr>
          <a:xfrm>
            <a:off x="7197924" y="3292476"/>
            <a:ext cx="3907" cy="37568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线箭头连接符 682">
            <a:extLst>
              <a:ext uri="{FF2B5EF4-FFF2-40B4-BE49-F238E27FC236}">
                <a16:creationId xmlns:a16="http://schemas.microsoft.com/office/drawing/2014/main" id="{CAEDE2E2-4457-EFEC-D983-CBFEA23E0567}"/>
              </a:ext>
            </a:extLst>
          </p:cNvPr>
          <p:cNvCxnSpPr>
            <a:cxnSpLocks/>
          </p:cNvCxnSpPr>
          <p:nvPr/>
        </p:nvCxnSpPr>
        <p:spPr>
          <a:xfrm>
            <a:off x="7619071" y="3292476"/>
            <a:ext cx="922" cy="37568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圆角矩形 684">
            <a:extLst>
              <a:ext uri="{FF2B5EF4-FFF2-40B4-BE49-F238E27FC236}">
                <a16:creationId xmlns:a16="http://schemas.microsoft.com/office/drawing/2014/main" id="{538340EA-1390-8B6F-A27F-4C43B7B644E7}"/>
              </a:ext>
            </a:extLst>
          </p:cNvPr>
          <p:cNvSpPr/>
          <p:nvPr/>
        </p:nvSpPr>
        <p:spPr>
          <a:xfrm>
            <a:off x="6338685" y="4043848"/>
            <a:ext cx="1728150" cy="214536"/>
          </a:xfrm>
          <a:prstGeom prst="roundRect">
            <a:avLst>
              <a:gd name="adj" fmla="val 109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6" name="肘形连接符 685">
            <a:extLst>
              <a:ext uri="{FF2B5EF4-FFF2-40B4-BE49-F238E27FC236}">
                <a16:creationId xmlns:a16="http://schemas.microsoft.com/office/drawing/2014/main" id="{2036FAD6-B152-87C8-9990-0A5060588262}"/>
              </a:ext>
            </a:extLst>
          </p:cNvPr>
          <p:cNvCxnSpPr>
            <a:cxnSpLocks/>
            <a:endCxn id="685" idx="1"/>
          </p:cNvCxnSpPr>
          <p:nvPr/>
        </p:nvCxnSpPr>
        <p:spPr>
          <a:xfrm rot="5400000">
            <a:off x="6160165" y="3563439"/>
            <a:ext cx="766197" cy="409156"/>
          </a:xfrm>
          <a:prstGeom prst="bentConnector4">
            <a:avLst>
              <a:gd name="adj1" fmla="val 17875"/>
              <a:gd name="adj2" fmla="val 14232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圆角矩形 696">
            <a:extLst>
              <a:ext uri="{FF2B5EF4-FFF2-40B4-BE49-F238E27FC236}">
                <a16:creationId xmlns:a16="http://schemas.microsoft.com/office/drawing/2014/main" id="{4577DF28-22E7-0EC2-ADA2-1C39D4943301}"/>
              </a:ext>
            </a:extLst>
          </p:cNvPr>
          <p:cNvSpPr/>
          <p:nvPr/>
        </p:nvSpPr>
        <p:spPr>
          <a:xfrm>
            <a:off x="6334293" y="4496729"/>
            <a:ext cx="1736700" cy="279361"/>
          </a:xfrm>
          <a:prstGeom prst="roundRect">
            <a:avLst>
              <a:gd name="adj" fmla="val 109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8" name="圆角矩形 697">
            <a:extLst>
              <a:ext uri="{FF2B5EF4-FFF2-40B4-BE49-F238E27FC236}">
                <a16:creationId xmlns:a16="http://schemas.microsoft.com/office/drawing/2014/main" id="{796ABBA4-E868-3D79-D7AD-31A94E558C04}"/>
              </a:ext>
            </a:extLst>
          </p:cNvPr>
          <p:cNvSpPr/>
          <p:nvPr/>
        </p:nvSpPr>
        <p:spPr>
          <a:xfrm>
            <a:off x="6338685" y="4874820"/>
            <a:ext cx="1728150" cy="212867"/>
          </a:xfrm>
          <a:prstGeom prst="roundRect">
            <a:avLst>
              <a:gd name="adj" fmla="val 109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3" name="文本框 702">
            <a:extLst>
              <a:ext uri="{FF2B5EF4-FFF2-40B4-BE49-F238E27FC236}">
                <a16:creationId xmlns:a16="http://schemas.microsoft.com/office/drawing/2014/main" id="{78C41C42-8EC1-A5ED-B6E7-8996603F2283}"/>
              </a:ext>
            </a:extLst>
          </p:cNvPr>
          <p:cNvSpPr txBox="1"/>
          <p:nvPr/>
        </p:nvSpPr>
        <p:spPr>
          <a:xfrm>
            <a:off x="6694969" y="3350235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4" name="文本框 703">
            <a:extLst>
              <a:ext uri="{FF2B5EF4-FFF2-40B4-BE49-F238E27FC236}">
                <a16:creationId xmlns:a16="http://schemas.microsoft.com/office/drawing/2014/main" id="{537804DB-01CF-7190-5E3F-FAB8C3304E38}"/>
              </a:ext>
            </a:extLst>
          </p:cNvPr>
          <p:cNvSpPr txBox="1"/>
          <p:nvPr/>
        </p:nvSpPr>
        <p:spPr>
          <a:xfrm>
            <a:off x="7147088" y="334600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5" name="文本框 704">
            <a:extLst>
              <a:ext uri="{FF2B5EF4-FFF2-40B4-BE49-F238E27FC236}">
                <a16:creationId xmlns:a16="http://schemas.microsoft.com/office/drawing/2014/main" id="{72456A2D-643A-FA36-E920-4C0E4DED8ED1}"/>
              </a:ext>
            </a:extLst>
          </p:cNvPr>
          <p:cNvSpPr txBox="1"/>
          <p:nvPr/>
        </p:nvSpPr>
        <p:spPr>
          <a:xfrm>
            <a:off x="7579695" y="335327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7" name="圆角矩形 706">
            <a:extLst>
              <a:ext uri="{FF2B5EF4-FFF2-40B4-BE49-F238E27FC236}">
                <a16:creationId xmlns:a16="http://schemas.microsoft.com/office/drawing/2014/main" id="{AE6DDB9C-0982-999F-B721-690EF2BCA4CC}"/>
              </a:ext>
            </a:extLst>
          </p:cNvPr>
          <p:cNvSpPr/>
          <p:nvPr/>
        </p:nvSpPr>
        <p:spPr>
          <a:xfrm>
            <a:off x="6332051" y="5336489"/>
            <a:ext cx="1736700" cy="187970"/>
          </a:xfrm>
          <a:prstGeom prst="roundRect">
            <a:avLst>
              <a:gd name="adj" fmla="val 109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Mean Pooling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11" name="肘形连接符 710">
            <a:extLst>
              <a:ext uri="{FF2B5EF4-FFF2-40B4-BE49-F238E27FC236}">
                <a16:creationId xmlns:a16="http://schemas.microsoft.com/office/drawing/2014/main" id="{65745A57-39B9-F2B0-65C2-37C736B51624}"/>
              </a:ext>
            </a:extLst>
          </p:cNvPr>
          <p:cNvCxnSpPr>
            <a:cxnSpLocks/>
            <a:stCxn id="685" idx="2"/>
            <a:endCxn id="698" idx="1"/>
          </p:cNvCxnSpPr>
          <p:nvPr/>
        </p:nvCxnSpPr>
        <p:spPr>
          <a:xfrm rot="5400000">
            <a:off x="6409288" y="4187782"/>
            <a:ext cx="722870" cy="864075"/>
          </a:xfrm>
          <a:prstGeom prst="bentConnector4">
            <a:avLst>
              <a:gd name="adj1" fmla="val 13250"/>
              <a:gd name="adj2" fmla="val 11950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线箭头连接符 725">
            <a:extLst>
              <a:ext uri="{FF2B5EF4-FFF2-40B4-BE49-F238E27FC236}">
                <a16:creationId xmlns:a16="http://schemas.microsoft.com/office/drawing/2014/main" id="{F195BD13-6646-0FF2-99A0-286C91321742}"/>
              </a:ext>
            </a:extLst>
          </p:cNvPr>
          <p:cNvCxnSpPr>
            <a:cxnSpLocks/>
            <a:stCxn id="685" idx="2"/>
            <a:endCxn id="697" idx="0"/>
          </p:cNvCxnSpPr>
          <p:nvPr/>
        </p:nvCxnSpPr>
        <p:spPr>
          <a:xfrm flipH="1">
            <a:off x="7202643" y="4258384"/>
            <a:ext cx="117" cy="2383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线箭头连接符 737">
            <a:extLst>
              <a:ext uri="{FF2B5EF4-FFF2-40B4-BE49-F238E27FC236}">
                <a16:creationId xmlns:a16="http://schemas.microsoft.com/office/drawing/2014/main" id="{5EB20E99-7342-0517-25BB-D0D53D32E74A}"/>
              </a:ext>
            </a:extLst>
          </p:cNvPr>
          <p:cNvCxnSpPr>
            <a:cxnSpLocks/>
            <a:stCxn id="659" idx="2"/>
            <a:endCxn id="685" idx="0"/>
          </p:cNvCxnSpPr>
          <p:nvPr/>
        </p:nvCxnSpPr>
        <p:spPr>
          <a:xfrm>
            <a:off x="7201831" y="3947523"/>
            <a:ext cx="929" cy="9632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线箭头连接符 741">
            <a:extLst>
              <a:ext uri="{FF2B5EF4-FFF2-40B4-BE49-F238E27FC236}">
                <a16:creationId xmlns:a16="http://schemas.microsoft.com/office/drawing/2014/main" id="{300515AB-DB72-20B2-26CE-CE5382545228}"/>
              </a:ext>
            </a:extLst>
          </p:cNvPr>
          <p:cNvCxnSpPr>
            <a:cxnSpLocks/>
            <a:stCxn id="697" idx="2"/>
            <a:endCxn id="698" idx="0"/>
          </p:cNvCxnSpPr>
          <p:nvPr/>
        </p:nvCxnSpPr>
        <p:spPr>
          <a:xfrm>
            <a:off x="7202643" y="4776090"/>
            <a:ext cx="117" cy="9873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左箭头 761">
            <a:extLst>
              <a:ext uri="{FF2B5EF4-FFF2-40B4-BE49-F238E27FC236}">
                <a16:creationId xmlns:a16="http://schemas.microsoft.com/office/drawing/2014/main" id="{D23F46EF-7B7B-6EFE-FAD0-89BD0A5BDFF4}"/>
              </a:ext>
            </a:extLst>
          </p:cNvPr>
          <p:cNvSpPr/>
          <p:nvPr/>
        </p:nvSpPr>
        <p:spPr>
          <a:xfrm rot="16200000">
            <a:off x="7121805" y="5166098"/>
            <a:ext cx="142379" cy="193863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8" name="圆角矩形 787">
            <a:extLst>
              <a:ext uri="{FF2B5EF4-FFF2-40B4-BE49-F238E27FC236}">
                <a16:creationId xmlns:a16="http://schemas.microsoft.com/office/drawing/2014/main" id="{08800C8D-23C0-8CC1-2E5F-0212A2F16F7E}"/>
              </a:ext>
            </a:extLst>
          </p:cNvPr>
          <p:cNvSpPr/>
          <p:nvPr/>
        </p:nvSpPr>
        <p:spPr>
          <a:xfrm rot="5400000">
            <a:off x="7126675" y="5582465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9" name="左箭头 788">
            <a:extLst>
              <a:ext uri="{FF2B5EF4-FFF2-40B4-BE49-F238E27FC236}">
                <a16:creationId xmlns:a16="http://schemas.microsoft.com/office/drawing/2014/main" id="{71050F97-D933-8EBB-4175-15FE7A9A677D}"/>
              </a:ext>
            </a:extLst>
          </p:cNvPr>
          <p:cNvSpPr/>
          <p:nvPr/>
        </p:nvSpPr>
        <p:spPr>
          <a:xfrm rot="16200000">
            <a:off x="7121804" y="5514206"/>
            <a:ext cx="142379" cy="193863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0" name="圆角矩形 789">
            <a:extLst>
              <a:ext uri="{FF2B5EF4-FFF2-40B4-BE49-F238E27FC236}">
                <a16:creationId xmlns:a16="http://schemas.microsoft.com/office/drawing/2014/main" id="{5727BE4B-B587-5B6F-6CA0-8DC0985E40A9}"/>
              </a:ext>
            </a:extLst>
          </p:cNvPr>
          <p:cNvSpPr/>
          <p:nvPr/>
        </p:nvSpPr>
        <p:spPr>
          <a:xfrm>
            <a:off x="7866863" y="2146036"/>
            <a:ext cx="156971" cy="280310"/>
          </a:xfrm>
          <a:prstGeom prst="roundRect">
            <a:avLst>
              <a:gd name="adj" fmla="val 10930"/>
            </a:avLst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2" name="左箭头 791">
            <a:extLst>
              <a:ext uri="{FF2B5EF4-FFF2-40B4-BE49-F238E27FC236}">
                <a16:creationId xmlns:a16="http://schemas.microsoft.com/office/drawing/2014/main" id="{9C7F7E96-ED74-9D50-58D7-945082DC39A7}"/>
              </a:ext>
            </a:extLst>
          </p:cNvPr>
          <p:cNvSpPr/>
          <p:nvPr/>
        </p:nvSpPr>
        <p:spPr>
          <a:xfrm rot="16200000">
            <a:off x="7735167" y="1854681"/>
            <a:ext cx="420523" cy="15713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A6EF0E50-F1D1-AABC-9FD5-3540CA7B2B3B}"/>
              </a:ext>
            </a:extLst>
          </p:cNvPr>
          <p:cNvSpPr txBox="1"/>
          <p:nvPr/>
        </p:nvSpPr>
        <p:spPr>
          <a:xfrm rot="5400000">
            <a:off x="7878940" y="2145753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Mask</a:t>
            </a:r>
          </a:p>
        </p:txBody>
      </p:sp>
      <p:sp>
        <p:nvSpPr>
          <p:cNvPr id="794" name="左箭头 793">
            <a:extLst>
              <a:ext uri="{FF2B5EF4-FFF2-40B4-BE49-F238E27FC236}">
                <a16:creationId xmlns:a16="http://schemas.microsoft.com/office/drawing/2014/main" id="{44260E74-73F5-A903-B1DC-E778D1265E1B}"/>
              </a:ext>
            </a:extLst>
          </p:cNvPr>
          <p:cNvSpPr/>
          <p:nvPr/>
        </p:nvSpPr>
        <p:spPr>
          <a:xfrm rot="16200000">
            <a:off x="7807154" y="2494721"/>
            <a:ext cx="286342" cy="169786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8" name="左箭头 797">
            <a:extLst>
              <a:ext uri="{FF2B5EF4-FFF2-40B4-BE49-F238E27FC236}">
                <a16:creationId xmlns:a16="http://schemas.microsoft.com/office/drawing/2014/main" id="{EFAE66E4-122B-9737-5401-31966B35B3F4}"/>
              </a:ext>
            </a:extLst>
          </p:cNvPr>
          <p:cNvSpPr/>
          <p:nvPr/>
        </p:nvSpPr>
        <p:spPr>
          <a:xfrm rot="10800000">
            <a:off x="5537314" y="1297178"/>
            <a:ext cx="328957" cy="266372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3" name="矩形 802">
            <a:extLst>
              <a:ext uri="{FF2B5EF4-FFF2-40B4-BE49-F238E27FC236}">
                <a16:creationId xmlns:a16="http://schemas.microsoft.com/office/drawing/2014/main" id="{F7B8BA7E-A30B-188F-625A-5E071D21F0D3}"/>
              </a:ext>
            </a:extLst>
          </p:cNvPr>
          <p:cNvSpPr/>
          <p:nvPr/>
        </p:nvSpPr>
        <p:spPr>
          <a:xfrm>
            <a:off x="8676298" y="1065594"/>
            <a:ext cx="2520618" cy="51508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4" name="文本框 803">
            <a:extLst>
              <a:ext uri="{FF2B5EF4-FFF2-40B4-BE49-F238E27FC236}">
                <a16:creationId xmlns:a16="http://schemas.microsoft.com/office/drawing/2014/main" id="{540AEE26-3A62-6719-6CDC-D3A51F2BFEB3}"/>
              </a:ext>
            </a:extLst>
          </p:cNvPr>
          <p:cNvSpPr txBox="1"/>
          <p:nvPr/>
        </p:nvSpPr>
        <p:spPr>
          <a:xfrm>
            <a:off x="8757088" y="5920819"/>
            <a:ext cx="2379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 Mixed Supervision Detector</a:t>
            </a:r>
            <a:endParaRPr kumimoji="1" lang="zh-CN" altLang="en-US" sz="11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06" name="图片 805">
            <a:extLst>
              <a:ext uri="{FF2B5EF4-FFF2-40B4-BE49-F238E27FC236}">
                <a16:creationId xmlns:a16="http://schemas.microsoft.com/office/drawing/2014/main" id="{9CF4EC2C-2D20-68CB-2227-78CB0F4E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199473" y="3082519"/>
            <a:ext cx="691576" cy="691576"/>
          </a:xfrm>
          <a:prstGeom prst="rect">
            <a:avLst/>
          </a:prstGeom>
        </p:spPr>
      </p:pic>
      <p:sp>
        <p:nvSpPr>
          <p:cNvPr id="807" name="文本框 806">
            <a:extLst>
              <a:ext uri="{FF2B5EF4-FFF2-40B4-BE49-F238E27FC236}">
                <a16:creationId xmlns:a16="http://schemas.microsoft.com/office/drawing/2014/main" id="{ED2C6811-6072-5FFC-1316-E1994051BEE3}"/>
              </a:ext>
            </a:extLst>
          </p:cNvPr>
          <p:cNvSpPr txBox="1"/>
          <p:nvPr/>
        </p:nvSpPr>
        <p:spPr>
          <a:xfrm>
            <a:off x="10067405" y="2829488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MLP Scoring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0" name="椭圆 809">
            <a:extLst>
              <a:ext uri="{FF2B5EF4-FFF2-40B4-BE49-F238E27FC236}">
                <a16:creationId xmlns:a16="http://schemas.microsoft.com/office/drawing/2014/main" id="{B6601125-5A44-5A3B-B0DC-874A8D10C751}"/>
              </a:ext>
            </a:extLst>
          </p:cNvPr>
          <p:cNvSpPr/>
          <p:nvPr/>
        </p:nvSpPr>
        <p:spPr>
          <a:xfrm>
            <a:off x="10241715" y="5215886"/>
            <a:ext cx="129571" cy="1311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1" name="椭圆 810">
            <a:extLst>
              <a:ext uri="{FF2B5EF4-FFF2-40B4-BE49-F238E27FC236}">
                <a16:creationId xmlns:a16="http://schemas.microsoft.com/office/drawing/2014/main" id="{DF3673BE-6644-018C-6D56-59D0D67EBAE6}"/>
              </a:ext>
            </a:extLst>
          </p:cNvPr>
          <p:cNvSpPr/>
          <p:nvPr/>
        </p:nvSpPr>
        <p:spPr>
          <a:xfrm>
            <a:off x="10214964" y="5512364"/>
            <a:ext cx="129571" cy="1311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2" name="椭圆 811">
            <a:extLst>
              <a:ext uri="{FF2B5EF4-FFF2-40B4-BE49-F238E27FC236}">
                <a16:creationId xmlns:a16="http://schemas.microsoft.com/office/drawing/2014/main" id="{DE73DC0B-1E3F-89A7-5F87-61E16557F0B5}"/>
              </a:ext>
            </a:extLst>
          </p:cNvPr>
          <p:cNvSpPr/>
          <p:nvPr/>
        </p:nvSpPr>
        <p:spPr>
          <a:xfrm>
            <a:off x="10124692" y="5043396"/>
            <a:ext cx="129571" cy="1311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3" name="直线连接符 812">
            <a:extLst>
              <a:ext uri="{FF2B5EF4-FFF2-40B4-BE49-F238E27FC236}">
                <a16:creationId xmlns:a16="http://schemas.microsoft.com/office/drawing/2014/main" id="{05C1C361-6A2A-4ED9-0522-BB29ADA30D1B}"/>
              </a:ext>
            </a:extLst>
          </p:cNvPr>
          <p:cNvCxnSpPr>
            <a:cxnSpLocks/>
            <a:stCxn id="810" idx="1"/>
            <a:endCxn id="812" idx="5"/>
          </p:cNvCxnSpPr>
          <p:nvPr/>
        </p:nvCxnSpPr>
        <p:spPr>
          <a:xfrm flipH="1" flipV="1">
            <a:off x="10235288" y="5155346"/>
            <a:ext cx="25402" cy="79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直线连接符 813">
            <a:extLst>
              <a:ext uri="{FF2B5EF4-FFF2-40B4-BE49-F238E27FC236}">
                <a16:creationId xmlns:a16="http://schemas.microsoft.com/office/drawing/2014/main" id="{C02CF9C7-0FCC-643C-0A16-99D55DA4B0FA}"/>
              </a:ext>
            </a:extLst>
          </p:cNvPr>
          <p:cNvCxnSpPr>
            <a:cxnSpLocks/>
            <a:stCxn id="811" idx="0"/>
            <a:endCxn id="810" idx="4"/>
          </p:cNvCxnSpPr>
          <p:nvPr/>
        </p:nvCxnSpPr>
        <p:spPr>
          <a:xfrm flipV="1">
            <a:off x="10279750" y="5347043"/>
            <a:ext cx="26751" cy="165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椭圆 815">
            <a:extLst>
              <a:ext uri="{FF2B5EF4-FFF2-40B4-BE49-F238E27FC236}">
                <a16:creationId xmlns:a16="http://schemas.microsoft.com/office/drawing/2014/main" id="{B0DFB375-8C3A-D85E-6B1D-9CB9EAB933B4}"/>
              </a:ext>
            </a:extLst>
          </p:cNvPr>
          <p:cNvSpPr/>
          <p:nvPr/>
        </p:nvSpPr>
        <p:spPr>
          <a:xfrm>
            <a:off x="10517725" y="5247831"/>
            <a:ext cx="129571" cy="1311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7" name="椭圆 816">
            <a:extLst>
              <a:ext uri="{FF2B5EF4-FFF2-40B4-BE49-F238E27FC236}">
                <a16:creationId xmlns:a16="http://schemas.microsoft.com/office/drawing/2014/main" id="{748EB524-CF4A-7172-F04C-9673F5934EC8}"/>
              </a:ext>
            </a:extLst>
          </p:cNvPr>
          <p:cNvSpPr/>
          <p:nvPr/>
        </p:nvSpPr>
        <p:spPr>
          <a:xfrm>
            <a:off x="10588354" y="5009897"/>
            <a:ext cx="129571" cy="13115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8" name="直线连接符 817">
            <a:extLst>
              <a:ext uri="{FF2B5EF4-FFF2-40B4-BE49-F238E27FC236}">
                <a16:creationId xmlns:a16="http://schemas.microsoft.com/office/drawing/2014/main" id="{1773BCBF-0655-66E9-5C0A-43B7BBF939ED}"/>
              </a:ext>
            </a:extLst>
          </p:cNvPr>
          <p:cNvCxnSpPr>
            <a:cxnSpLocks/>
            <a:stCxn id="816" idx="0"/>
            <a:endCxn id="817" idx="3"/>
          </p:cNvCxnSpPr>
          <p:nvPr/>
        </p:nvCxnSpPr>
        <p:spPr>
          <a:xfrm flipV="1">
            <a:off x="10582511" y="5121847"/>
            <a:ext cx="24818" cy="1259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椭圆 818">
            <a:extLst>
              <a:ext uri="{FF2B5EF4-FFF2-40B4-BE49-F238E27FC236}">
                <a16:creationId xmlns:a16="http://schemas.microsoft.com/office/drawing/2014/main" id="{08A59BB3-0A82-8642-E474-AB339C48E71E}"/>
              </a:ext>
            </a:extLst>
          </p:cNvPr>
          <p:cNvSpPr/>
          <p:nvPr/>
        </p:nvSpPr>
        <p:spPr>
          <a:xfrm>
            <a:off x="10365320" y="4962863"/>
            <a:ext cx="129571" cy="1311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0" name="直线连接符 819">
            <a:extLst>
              <a:ext uri="{FF2B5EF4-FFF2-40B4-BE49-F238E27FC236}">
                <a16:creationId xmlns:a16="http://schemas.microsoft.com/office/drawing/2014/main" id="{EF154DD5-8C6A-4ACA-7A09-0212446D4052}"/>
              </a:ext>
            </a:extLst>
          </p:cNvPr>
          <p:cNvCxnSpPr>
            <a:cxnSpLocks/>
            <a:stCxn id="816" idx="1"/>
            <a:endCxn id="819" idx="4"/>
          </p:cNvCxnSpPr>
          <p:nvPr/>
        </p:nvCxnSpPr>
        <p:spPr>
          <a:xfrm flipH="1" flipV="1">
            <a:off x="10430106" y="5094020"/>
            <a:ext cx="106594" cy="1730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直线连接符 820">
            <a:extLst>
              <a:ext uri="{FF2B5EF4-FFF2-40B4-BE49-F238E27FC236}">
                <a16:creationId xmlns:a16="http://schemas.microsoft.com/office/drawing/2014/main" id="{20568245-CE07-BD4D-80E3-D213997379EC}"/>
              </a:ext>
            </a:extLst>
          </p:cNvPr>
          <p:cNvCxnSpPr>
            <a:cxnSpLocks/>
            <a:stCxn id="810" idx="7"/>
            <a:endCxn id="819" idx="4"/>
          </p:cNvCxnSpPr>
          <p:nvPr/>
        </p:nvCxnSpPr>
        <p:spPr>
          <a:xfrm flipV="1">
            <a:off x="10352311" y="5094020"/>
            <a:ext cx="77795" cy="1410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" name="椭圆 822">
            <a:extLst>
              <a:ext uri="{FF2B5EF4-FFF2-40B4-BE49-F238E27FC236}">
                <a16:creationId xmlns:a16="http://schemas.microsoft.com/office/drawing/2014/main" id="{5B959B41-CD07-88E1-E012-697A61D66DCB}"/>
              </a:ext>
            </a:extLst>
          </p:cNvPr>
          <p:cNvSpPr/>
          <p:nvPr/>
        </p:nvSpPr>
        <p:spPr>
          <a:xfrm>
            <a:off x="10494790" y="5566647"/>
            <a:ext cx="129571" cy="13115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5" name="直线连接符 824">
            <a:extLst>
              <a:ext uri="{FF2B5EF4-FFF2-40B4-BE49-F238E27FC236}">
                <a16:creationId xmlns:a16="http://schemas.microsoft.com/office/drawing/2014/main" id="{D04E43D6-D0A8-B918-9D03-83117B1D1EF5}"/>
              </a:ext>
            </a:extLst>
          </p:cNvPr>
          <p:cNvCxnSpPr>
            <a:cxnSpLocks/>
            <a:stCxn id="823" idx="0"/>
            <a:endCxn id="816" idx="4"/>
          </p:cNvCxnSpPr>
          <p:nvPr/>
        </p:nvCxnSpPr>
        <p:spPr>
          <a:xfrm flipV="1">
            <a:off x="10559576" y="5378988"/>
            <a:ext cx="22935" cy="18765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椭圆 825">
            <a:extLst>
              <a:ext uri="{FF2B5EF4-FFF2-40B4-BE49-F238E27FC236}">
                <a16:creationId xmlns:a16="http://schemas.microsoft.com/office/drawing/2014/main" id="{EB8528F6-411F-72A2-CB57-CFA1B41EEC47}"/>
              </a:ext>
            </a:extLst>
          </p:cNvPr>
          <p:cNvSpPr/>
          <p:nvPr/>
        </p:nvSpPr>
        <p:spPr>
          <a:xfrm>
            <a:off x="10016325" y="4869569"/>
            <a:ext cx="924633" cy="92283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1" name="椭圆 840">
            <a:extLst>
              <a:ext uri="{FF2B5EF4-FFF2-40B4-BE49-F238E27FC236}">
                <a16:creationId xmlns:a16="http://schemas.microsoft.com/office/drawing/2014/main" id="{92F15836-F4AF-FFF7-8C23-69B2884BC8E1}"/>
              </a:ext>
            </a:extLst>
          </p:cNvPr>
          <p:cNvSpPr/>
          <p:nvPr/>
        </p:nvSpPr>
        <p:spPr>
          <a:xfrm>
            <a:off x="10759150" y="5156917"/>
            <a:ext cx="129571" cy="1311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2" name="椭圆 841">
            <a:extLst>
              <a:ext uri="{FF2B5EF4-FFF2-40B4-BE49-F238E27FC236}">
                <a16:creationId xmlns:a16="http://schemas.microsoft.com/office/drawing/2014/main" id="{BFDDCC42-B2AC-FF0C-936C-40B63CDCF397}"/>
              </a:ext>
            </a:extLst>
          </p:cNvPr>
          <p:cNvSpPr/>
          <p:nvPr/>
        </p:nvSpPr>
        <p:spPr>
          <a:xfrm>
            <a:off x="10653722" y="5434490"/>
            <a:ext cx="129571" cy="1311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0" name="直线连接符 849">
            <a:extLst>
              <a:ext uri="{FF2B5EF4-FFF2-40B4-BE49-F238E27FC236}">
                <a16:creationId xmlns:a16="http://schemas.microsoft.com/office/drawing/2014/main" id="{194DC57C-60E5-0C4D-734C-C32DB295AE3D}"/>
              </a:ext>
            </a:extLst>
          </p:cNvPr>
          <p:cNvCxnSpPr>
            <a:cxnSpLocks/>
            <a:stCxn id="842" idx="2"/>
            <a:endCxn id="810" idx="5"/>
          </p:cNvCxnSpPr>
          <p:nvPr/>
        </p:nvCxnSpPr>
        <p:spPr>
          <a:xfrm flipH="1" flipV="1">
            <a:off x="10352311" y="5327836"/>
            <a:ext cx="301411" cy="172233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线连接符 853">
            <a:extLst>
              <a:ext uri="{FF2B5EF4-FFF2-40B4-BE49-F238E27FC236}">
                <a16:creationId xmlns:a16="http://schemas.microsoft.com/office/drawing/2014/main" id="{41B5CD38-25AA-DE88-8751-61A233167D6C}"/>
              </a:ext>
            </a:extLst>
          </p:cNvPr>
          <p:cNvCxnSpPr>
            <a:cxnSpLocks/>
            <a:stCxn id="841" idx="1"/>
            <a:endCxn id="817" idx="5"/>
          </p:cNvCxnSpPr>
          <p:nvPr/>
        </p:nvCxnSpPr>
        <p:spPr>
          <a:xfrm flipH="1" flipV="1">
            <a:off x="10698950" y="5121847"/>
            <a:ext cx="79175" cy="542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线连接符 856">
            <a:extLst>
              <a:ext uri="{FF2B5EF4-FFF2-40B4-BE49-F238E27FC236}">
                <a16:creationId xmlns:a16="http://schemas.microsoft.com/office/drawing/2014/main" id="{8B5F29D9-8386-586C-1B3C-5A265BC108C0}"/>
              </a:ext>
            </a:extLst>
          </p:cNvPr>
          <p:cNvCxnSpPr>
            <a:cxnSpLocks/>
            <a:stCxn id="842" idx="7"/>
            <a:endCxn id="841" idx="4"/>
          </p:cNvCxnSpPr>
          <p:nvPr/>
        </p:nvCxnSpPr>
        <p:spPr>
          <a:xfrm flipV="1">
            <a:off x="10764318" y="5288074"/>
            <a:ext cx="59618" cy="16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线连接符 859">
            <a:extLst>
              <a:ext uri="{FF2B5EF4-FFF2-40B4-BE49-F238E27FC236}">
                <a16:creationId xmlns:a16="http://schemas.microsoft.com/office/drawing/2014/main" id="{CAB37D66-EB5A-3066-2CB4-3E37DA14A55C}"/>
              </a:ext>
            </a:extLst>
          </p:cNvPr>
          <p:cNvCxnSpPr>
            <a:cxnSpLocks/>
            <a:stCxn id="816" idx="2"/>
            <a:endCxn id="810" idx="6"/>
          </p:cNvCxnSpPr>
          <p:nvPr/>
        </p:nvCxnSpPr>
        <p:spPr>
          <a:xfrm flipH="1" flipV="1">
            <a:off x="10371286" y="5281465"/>
            <a:ext cx="146439" cy="3194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线连接符 862">
            <a:extLst>
              <a:ext uri="{FF2B5EF4-FFF2-40B4-BE49-F238E27FC236}">
                <a16:creationId xmlns:a16="http://schemas.microsoft.com/office/drawing/2014/main" id="{74522D3D-A157-C17E-7B20-A2B73B50E84D}"/>
              </a:ext>
            </a:extLst>
          </p:cNvPr>
          <p:cNvCxnSpPr>
            <a:cxnSpLocks/>
            <a:stCxn id="811" idx="7"/>
            <a:endCxn id="816" idx="3"/>
          </p:cNvCxnSpPr>
          <p:nvPr/>
        </p:nvCxnSpPr>
        <p:spPr>
          <a:xfrm flipV="1">
            <a:off x="10325560" y="5359781"/>
            <a:ext cx="211140" cy="1717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文本框 878">
            <a:extLst>
              <a:ext uri="{FF2B5EF4-FFF2-40B4-BE49-F238E27FC236}">
                <a16:creationId xmlns:a16="http://schemas.microsoft.com/office/drawing/2014/main" id="{BFB66D73-16F7-AB3B-09B1-C78B9C0008E4}"/>
              </a:ext>
            </a:extLst>
          </p:cNvPr>
          <p:cNvSpPr txBox="1"/>
          <p:nvPr/>
        </p:nvSpPr>
        <p:spPr>
          <a:xfrm>
            <a:off x="9406123" y="4629547"/>
            <a:ext cx="99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 Sampling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0" name="圆角矩形 879">
            <a:extLst>
              <a:ext uri="{FF2B5EF4-FFF2-40B4-BE49-F238E27FC236}">
                <a16:creationId xmlns:a16="http://schemas.microsoft.com/office/drawing/2014/main" id="{F6BEDCBD-0CFE-B5C5-8809-11189240FCB3}"/>
              </a:ext>
            </a:extLst>
          </p:cNvPr>
          <p:cNvSpPr/>
          <p:nvPr/>
        </p:nvSpPr>
        <p:spPr>
          <a:xfrm rot="5400000">
            <a:off x="10247442" y="4125527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83" name="组合 882">
            <a:extLst>
              <a:ext uri="{FF2B5EF4-FFF2-40B4-BE49-F238E27FC236}">
                <a16:creationId xmlns:a16="http://schemas.microsoft.com/office/drawing/2014/main" id="{029F51CB-084B-B31B-2814-7080CDC79B11}"/>
              </a:ext>
            </a:extLst>
          </p:cNvPr>
          <p:cNvGrpSpPr/>
          <p:nvPr/>
        </p:nvGrpSpPr>
        <p:grpSpPr>
          <a:xfrm>
            <a:off x="8879940" y="4873105"/>
            <a:ext cx="924633" cy="922837"/>
            <a:chOff x="5573144" y="3840759"/>
            <a:chExt cx="924633" cy="922837"/>
          </a:xfrm>
        </p:grpSpPr>
        <p:sp>
          <p:nvSpPr>
            <p:cNvPr id="884" name="椭圆 883">
              <a:extLst>
                <a:ext uri="{FF2B5EF4-FFF2-40B4-BE49-F238E27FC236}">
                  <a16:creationId xmlns:a16="http://schemas.microsoft.com/office/drawing/2014/main" id="{C310E27A-26ED-9B0A-2FCF-263753B1CA8D}"/>
                </a:ext>
              </a:extLst>
            </p:cNvPr>
            <p:cNvSpPr/>
            <p:nvPr/>
          </p:nvSpPr>
          <p:spPr>
            <a:xfrm>
              <a:off x="5877211" y="4180018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5" name="椭圆 884">
              <a:extLst>
                <a:ext uri="{FF2B5EF4-FFF2-40B4-BE49-F238E27FC236}">
                  <a16:creationId xmlns:a16="http://schemas.microsoft.com/office/drawing/2014/main" id="{CA32DB21-077E-06E2-866A-E02E041293B2}"/>
                </a:ext>
              </a:extLst>
            </p:cNvPr>
            <p:cNvSpPr/>
            <p:nvPr/>
          </p:nvSpPr>
          <p:spPr>
            <a:xfrm>
              <a:off x="5816171" y="4509222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6" name="椭圆 885">
              <a:extLst>
                <a:ext uri="{FF2B5EF4-FFF2-40B4-BE49-F238E27FC236}">
                  <a16:creationId xmlns:a16="http://schemas.microsoft.com/office/drawing/2014/main" id="{2D5CB7AC-F2E8-F7A9-C13C-03E71B05EBAD}"/>
                </a:ext>
              </a:extLst>
            </p:cNvPr>
            <p:cNvSpPr/>
            <p:nvPr/>
          </p:nvSpPr>
          <p:spPr>
            <a:xfrm>
              <a:off x="5737867" y="3999096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7" name="直线连接符 886">
              <a:extLst>
                <a:ext uri="{FF2B5EF4-FFF2-40B4-BE49-F238E27FC236}">
                  <a16:creationId xmlns:a16="http://schemas.microsoft.com/office/drawing/2014/main" id="{B96E9D76-C35B-FBEC-2C86-41901AE32A2B}"/>
                </a:ext>
              </a:extLst>
            </p:cNvPr>
            <p:cNvCxnSpPr>
              <a:cxnSpLocks/>
              <a:stCxn id="884" idx="1"/>
              <a:endCxn id="886" idx="5"/>
            </p:cNvCxnSpPr>
            <p:nvPr/>
          </p:nvCxnSpPr>
          <p:spPr>
            <a:xfrm flipH="1" flipV="1">
              <a:off x="5848463" y="4111046"/>
              <a:ext cx="47723" cy="88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线连接符 887">
              <a:extLst>
                <a:ext uri="{FF2B5EF4-FFF2-40B4-BE49-F238E27FC236}">
                  <a16:creationId xmlns:a16="http://schemas.microsoft.com/office/drawing/2014/main" id="{77E1755E-92E0-AC9A-593C-AE2DACCDC8A7}"/>
                </a:ext>
              </a:extLst>
            </p:cNvPr>
            <p:cNvCxnSpPr>
              <a:cxnSpLocks/>
              <a:stCxn id="885" idx="0"/>
              <a:endCxn id="884" idx="4"/>
            </p:cNvCxnSpPr>
            <p:nvPr/>
          </p:nvCxnSpPr>
          <p:spPr>
            <a:xfrm flipV="1">
              <a:off x="5880957" y="4311175"/>
              <a:ext cx="61040" cy="1980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" name="椭圆 888">
              <a:extLst>
                <a:ext uri="{FF2B5EF4-FFF2-40B4-BE49-F238E27FC236}">
                  <a16:creationId xmlns:a16="http://schemas.microsoft.com/office/drawing/2014/main" id="{F7DC6B6D-1F38-6823-2BFF-4FE1BCFBBA33}"/>
                </a:ext>
              </a:extLst>
            </p:cNvPr>
            <p:cNvSpPr/>
            <p:nvPr/>
          </p:nvSpPr>
          <p:spPr>
            <a:xfrm>
              <a:off x="6117447" y="4281189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0" name="椭圆 889">
              <a:extLst>
                <a:ext uri="{FF2B5EF4-FFF2-40B4-BE49-F238E27FC236}">
                  <a16:creationId xmlns:a16="http://schemas.microsoft.com/office/drawing/2014/main" id="{41AC92E1-2C53-B30F-F08E-85C2324A1144}"/>
                </a:ext>
              </a:extLst>
            </p:cNvPr>
            <p:cNvSpPr/>
            <p:nvPr/>
          </p:nvSpPr>
          <p:spPr>
            <a:xfrm>
              <a:off x="6247017" y="4055536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91" name="直线连接符 890">
              <a:extLst>
                <a:ext uri="{FF2B5EF4-FFF2-40B4-BE49-F238E27FC236}">
                  <a16:creationId xmlns:a16="http://schemas.microsoft.com/office/drawing/2014/main" id="{EFC05F55-E865-67EF-C3F8-1C81F40AA79E}"/>
                </a:ext>
              </a:extLst>
            </p:cNvPr>
            <p:cNvCxnSpPr>
              <a:cxnSpLocks/>
              <a:stCxn id="889" idx="0"/>
              <a:endCxn id="890" idx="3"/>
            </p:cNvCxnSpPr>
            <p:nvPr/>
          </p:nvCxnSpPr>
          <p:spPr>
            <a:xfrm flipV="1">
              <a:off x="6182232" y="4167485"/>
              <a:ext cx="83760" cy="113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2" name="椭圆 891">
              <a:extLst>
                <a:ext uri="{FF2B5EF4-FFF2-40B4-BE49-F238E27FC236}">
                  <a16:creationId xmlns:a16="http://schemas.microsoft.com/office/drawing/2014/main" id="{862238C6-9213-B6C7-5DFB-EF606424F97A}"/>
                </a:ext>
              </a:extLst>
            </p:cNvPr>
            <p:cNvSpPr/>
            <p:nvPr/>
          </p:nvSpPr>
          <p:spPr>
            <a:xfrm>
              <a:off x="6007113" y="3942099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93" name="直线连接符 892">
              <a:extLst>
                <a:ext uri="{FF2B5EF4-FFF2-40B4-BE49-F238E27FC236}">
                  <a16:creationId xmlns:a16="http://schemas.microsoft.com/office/drawing/2014/main" id="{AABD8588-9B87-DFCE-0D8C-BDE9C1347536}"/>
                </a:ext>
              </a:extLst>
            </p:cNvPr>
            <p:cNvCxnSpPr>
              <a:cxnSpLocks/>
              <a:stCxn id="889" idx="1"/>
              <a:endCxn id="892" idx="4"/>
            </p:cNvCxnSpPr>
            <p:nvPr/>
          </p:nvCxnSpPr>
          <p:spPr>
            <a:xfrm flipH="1" flipV="1">
              <a:off x="6071899" y="4073256"/>
              <a:ext cx="64523" cy="22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线连接符 893">
              <a:extLst>
                <a:ext uri="{FF2B5EF4-FFF2-40B4-BE49-F238E27FC236}">
                  <a16:creationId xmlns:a16="http://schemas.microsoft.com/office/drawing/2014/main" id="{1083A673-49D8-9A2A-CBD1-AEBD741543FB}"/>
                </a:ext>
              </a:extLst>
            </p:cNvPr>
            <p:cNvCxnSpPr>
              <a:cxnSpLocks/>
              <a:stCxn id="884" idx="7"/>
              <a:endCxn id="892" idx="4"/>
            </p:cNvCxnSpPr>
            <p:nvPr/>
          </p:nvCxnSpPr>
          <p:spPr>
            <a:xfrm flipV="1">
              <a:off x="5987806" y="4073256"/>
              <a:ext cx="84093" cy="1259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线连接符 894">
              <a:extLst>
                <a:ext uri="{FF2B5EF4-FFF2-40B4-BE49-F238E27FC236}">
                  <a16:creationId xmlns:a16="http://schemas.microsoft.com/office/drawing/2014/main" id="{44741EF6-994F-5C3D-173D-53D75F4644A5}"/>
                </a:ext>
              </a:extLst>
            </p:cNvPr>
            <p:cNvCxnSpPr>
              <a:cxnSpLocks/>
              <a:stCxn id="889" idx="2"/>
              <a:endCxn id="884" idx="5"/>
            </p:cNvCxnSpPr>
            <p:nvPr/>
          </p:nvCxnSpPr>
          <p:spPr>
            <a:xfrm flipH="1" flipV="1">
              <a:off x="5987807" y="4291968"/>
              <a:ext cx="129640" cy="548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6" name="椭圆 895">
              <a:extLst>
                <a:ext uri="{FF2B5EF4-FFF2-40B4-BE49-F238E27FC236}">
                  <a16:creationId xmlns:a16="http://schemas.microsoft.com/office/drawing/2014/main" id="{AA82F699-DC83-6DCE-1463-25EDCDCE9590}"/>
                </a:ext>
              </a:extLst>
            </p:cNvPr>
            <p:cNvSpPr/>
            <p:nvPr/>
          </p:nvSpPr>
          <p:spPr>
            <a:xfrm>
              <a:off x="6107767" y="4554700"/>
              <a:ext cx="129571" cy="131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97" name="直线连接符 896">
              <a:extLst>
                <a:ext uri="{FF2B5EF4-FFF2-40B4-BE49-F238E27FC236}">
                  <a16:creationId xmlns:a16="http://schemas.microsoft.com/office/drawing/2014/main" id="{A508CA86-6826-167F-E169-2C0DD5F2E7EF}"/>
                </a:ext>
              </a:extLst>
            </p:cNvPr>
            <p:cNvCxnSpPr>
              <a:cxnSpLocks/>
              <a:stCxn id="896" idx="0"/>
              <a:endCxn id="889" idx="4"/>
            </p:cNvCxnSpPr>
            <p:nvPr/>
          </p:nvCxnSpPr>
          <p:spPr>
            <a:xfrm flipV="1">
              <a:off x="6172553" y="4412346"/>
              <a:ext cx="9680" cy="142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8" name="椭圆 897">
              <a:extLst>
                <a:ext uri="{FF2B5EF4-FFF2-40B4-BE49-F238E27FC236}">
                  <a16:creationId xmlns:a16="http://schemas.microsoft.com/office/drawing/2014/main" id="{57F4483B-562B-D0E7-E7D9-101CD77FA628}"/>
                </a:ext>
              </a:extLst>
            </p:cNvPr>
            <p:cNvSpPr/>
            <p:nvPr/>
          </p:nvSpPr>
          <p:spPr>
            <a:xfrm>
              <a:off x="5573144" y="3840759"/>
              <a:ext cx="924633" cy="92283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00" name="左箭头 899">
            <a:extLst>
              <a:ext uri="{FF2B5EF4-FFF2-40B4-BE49-F238E27FC236}">
                <a16:creationId xmlns:a16="http://schemas.microsoft.com/office/drawing/2014/main" id="{1F7C51E9-1FE8-06DE-4BA7-1041844EDB43}"/>
              </a:ext>
            </a:extLst>
          </p:cNvPr>
          <p:cNvSpPr/>
          <p:nvPr/>
        </p:nvSpPr>
        <p:spPr>
          <a:xfrm rot="10800000">
            <a:off x="9833836" y="5192702"/>
            <a:ext cx="159767" cy="31695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01" name="图片 900">
            <a:extLst>
              <a:ext uri="{FF2B5EF4-FFF2-40B4-BE49-F238E27FC236}">
                <a16:creationId xmlns:a16="http://schemas.microsoft.com/office/drawing/2014/main" id="{207E632A-3EE0-2AAA-A44D-67D120F6B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95519" y="3082519"/>
            <a:ext cx="691576" cy="691576"/>
          </a:xfrm>
          <a:prstGeom prst="rect">
            <a:avLst/>
          </a:prstGeom>
        </p:spPr>
      </p:pic>
      <p:sp>
        <p:nvSpPr>
          <p:cNvPr id="902" name="文本框 901">
            <a:extLst>
              <a:ext uri="{FF2B5EF4-FFF2-40B4-BE49-F238E27FC236}">
                <a16:creationId xmlns:a16="http://schemas.microsoft.com/office/drawing/2014/main" id="{E596D1C6-D517-0A08-C109-560A94D39CEC}"/>
              </a:ext>
            </a:extLst>
          </p:cNvPr>
          <p:cNvSpPr txBox="1"/>
          <p:nvPr/>
        </p:nvSpPr>
        <p:spPr>
          <a:xfrm>
            <a:off x="8799333" y="2829488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MLP Decoding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3" name="圆角矩形 902">
            <a:extLst>
              <a:ext uri="{FF2B5EF4-FFF2-40B4-BE49-F238E27FC236}">
                <a16:creationId xmlns:a16="http://schemas.microsoft.com/office/drawing/2014/main" id="{8921DF6F-5A68-4699-08D0-49773DAEB882}"/>
              </a:ext>
            </a:extLst>
          </p:cNvPr>
          <p:cNvSpPr/>
          <p:nvPr/>
        </p:nvSpPr>
        <p:spPr>
          <a:xfrm>
            <a:off x="8937368" y="1853671"/>
            <a:ext cx="810765" cy="231563"/>
          </a:xfrm>
          <a:prstGeom prst="roundRect">
            <a:avLst>
              <a:gd name="adj" fmla="val 109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KL Loss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4" name="圆角矩形 903">
            <a:extLst>
              <a:ext uri="{FF2B5EF4-FFF2-40B4-BE49-F238E27FC236}">
                <a16:creationId xmlns:a16="http://schemas.microsoft.com/office/drawing/2014/main" id="{41919F4E-750F-97AB-7DC7-7F505E80C5EB}"/>
              </a:ext>
            </a:extLst>
          </p:cNvPr>
          <p:cNvSpPr/>
          <p:nvPr/>
        </p:nvSpPr>
        <p:spPr>
          <a:xfrm>
            <a:off x="10120541" y="1853671"/>
            <a:ext cx="810765" cy="231563"/>
          </a:xfrm>
          <a:prstGeom prst="roundRect">
            <a:avLst>
              <a:gd name="adj" fmla="val 109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BCE Loss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07" name="组合 906">
            <a:extLst>
              <a:ext uri="{FF2B5EF4-FFF2-40B4-BE49-F238E27FC236}">
                <a16:creationId xmlns:a16="http://schemas.microsoft.com/office/drawing/2014/main" id="{A947029B-F8EA-5EAB-B694-E054B3ADFFA4}"/>
              </a:ext>
            </a:extLst>
          </p:cNvPr>
          <p:cNvGrpSpPr/>
          <p:nvPr/>
        </p:nvGrpSpPr>
        <p:grpSpPr>
          <a:xfrm>
            <a:off x="8975469" y="4140594"/>
            <a:ext cx="1072697" cy="303979"/>
            <a:chOff x="6729573" y="1195974"/>
            <a:chExt cx="1713524" cy="373784"/>
          </a:xfrm>
        </p:grpSpPr>
        <p:sp>
          <p:nvSpPr>
            <p:cNvPr id="908" name="文本框 907">
              <a:extLst>
                <a:ext uri="{FF2B5EF4-FFF2-40B4-BE49-F238E27FC236}">
                  <a16:creationId xmlns:a16="http://schemas.microsoft.com/office/drawing/2014/main" id="{92946AB1-6E8F-EF5F-4E81-0D00A673ECD2}"/>
                </a:ext>
              </a:extLst>
            </p:cNvPr>
            <p:cNvSpPr txBox="1"/>
            <p:nvPr/>
          </p:nvSpPr>
          <p:spPr>
            <a:xfrm>
              <a:off x="7879245" y="1266995"/>
              <a:ext cx="563852" cy="302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×T</a:t>
              </a:r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9" name="圆角矩形 908">
              <a:extLst>
                <a:ext uri="{FF2B5EF4-FFF2-40B4-BE49-F238E27FC236}">
                  <a16:creationId xmlns:a16="http://schemas.microsoft.com/office/drawing/2014/main" id="{EE9751F4-47C6-6CD9-E7F3-C462E8C0D00E}"/>
                </a:ext>
              </a:extLst>
            </p:cNvPr>
            <p:cNvSpPr/>
            <p:nvPr/>
          </p:nvSpPr>
          <p:spPr>
            <a:xfrm rot="10800000">
              <a:off x="6729573" y="1195977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0" name="圆角矩形 909">
              <a:extLst>
                <a:ext uri="{FF2B5EF4-FFF2-40B4-BE49-F238E27FC236}">
                  <a16:creationId xmlns:a16="http://schemas.microsoft.com/office/drawing/2014/main" id="{819C6085-796F-B0B2-D1C9-4A0719B73E05}"/>
                </a:ext>
              </a:extLst>
            </p:cNvPr>
            <p:cNvSpPr/>
            <p:nvPr/>
          </p:nvSpPr>
          <p:spPr>
            <a:xfrm rot="10800000">
              <a:off x="7080232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1" name="圆角矩形 910">
              <a:extLst>
                <a:ext uri="{FF2B5EF4-FFF2-40B4-BE49-F238E27FC236}">
                  <a16:creationId xmlns:a16="http://schemas.microsoft.com/office/drawing/2014/main" id="{7EAC4123-639B-F1C9-482A-37FE069786B0}"/>
                </a:ext>
              </a:extLst>
            </p:cNvPr>
            <p:cNvSpPr/>
            <p:nvPr/>
          </p:nvSpPr>
          <p:spPr>
            <a:xfrm rot="10800000">
              <a:off x="6902867" y="1195977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2" name="圆角矩形 911">
              <a:extLst>
                <a:ext uri="{FF2B5EF4-FFF2-40B4-BE49-F238E27FC236}">
                  <a16:creationId xmlns:a16="http://schemas.microsoft.com/office/drawing/2014/main" id="{B1DA3117-3B9A-C073-C203-33D528BC2D91}"/>
                </a:ext>
              </a:extLst>
            </p:cNvPr>
            <p:cNvSpPr/>
            <p:nvPr/>
          </p:nvSpPr>
          <p:spPr>
            <a:xfrm rot="10800000">
              <a:off x="7257597" y="1195974"/>
              <a:ext cx="118116" cy="353022"/>
            </a:xfrm>
            <a:prstGeom prst="roundRect">
              <a:avLst>
                <a:gd name="adj" fmla="val 8098"/>
              </a:avLst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3" name="圆角矩形 912">
              <a:extLst>
                <a:ext uri="{FF2B5EF4-FFF2-40B4-BE49-F238E27FC236}">
                  <a16:creationId xmlns:a16="http://schemas.microsoft.com/office/drawing/2014/main" id="{7CE90E3E-74BD-B6A2-D6FE-3503D65F0018}"/>
                </a:ext>
              </a:extLst>
            </p:cNvPr>
            <p:cNvSpPr/>
            <p:nvPr/>
          </p:nvSpPr>
          <p:spPr>
            <a:xfrm rot="10800000">
              <a:off x="7430891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4" name="圆角矩形 913">
              <a:extLst>
                <a:ext uri="{FF2B5EF4-FFF2-40B4-BE49-F238E27FC236}">
                  <a16:creationId xmlns:a16="http://schemas.microsoft.com/office/drawing/2014/main" id="{2691B015-71F2-71F7-DFBA-B6F07AC443B5}"/>
                </a:ext>
              </a:extLst>
            </p:cNvPr>
            <p:cNvSpPr/>
            <p:nvPr/>
          </p:nvSpPr>
          <p:spPr>
            <a:xfrm rot="10800000">
              <a:off x="7608004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5" name="圆角矩形 914">
              <a:extLst>
                <a:ext uri="{FF2B5EF4-FFF2-40B4-BE49-F238E27FC236}">
                  <a16:creationId xmlns:a16="http://schemas.microsoft.com/office/drawing/2014/main" id="{59CBD9D6-C7FE-38B4-A259-4252F27F2567}"/>
                </a:ext>
              </a:extLst>
            </p:cNvPr>
            <p:cNvSpPr/>
            <p:nvPr/>
          </p:nvSpPr>
          <p:spPr>
            <a:xfrm rot="10800000">
              <a:off x="7783441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16" name="组合 915">
            <a:extLst>
              <a:ext uri="{FF2B5EF4-FFF2-40B4-BE49-F238E27FC236}">
                <a16:creationId xmlns:a16="http://schemas.microsoft.com/office/drawing/2014/main" id="{F809E1FE-61FC-19A0-7E43-66D7D0AE010C}"/>
              </a:ext>
            </a:extLst>
          </p:cNvPr>
          <p:cNvGrpSpPr/>
          <p:nvPr/>
        </p:nvGrpSpPr>
        <p:grpSpPr>
          <a:xfrm>
            <a:off x="8975728" y="2332451"/>
            <a:ext cx="1072697" cy="303979"/>
            <a:chOff x="6729573" y="1195974"/>
            <a:chExt cx="1713524" cy="373784"/>
          </a:xfrm>
        </p:grpSpPr>
        <p:sp>
          <p:nvSpPr>
            <p:cNvPr id="917" name="文本框 916">
              <a:extLst>
                <a:ext uri="{FF2B5EF4-FFF2-40B4-BE49-F238E27FC236}">
                  <a16:creationId xmlns:a16="http://schemas.microsoft.com/office/drawing/2014/main" id="{577E72C5-10D5-3A6D-C8ED-44EE68B41200}"/>
                </a:ext>
              </a:extLst>
            </p:cNvPr>
            <p:cNvSpPr txBox="1"/>
            <p:nvPr/>
          </p:nvSpPr>
          <p:spPr>
            <a:xfrm>
              <a:off x="7879245" y="1266995"/>
              <a:ext cx="563852" cy="302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×T</a:t>
              </a:r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8" name="圆角矩形 917">
              <a:extLst>
                <a:ext uri="{FF2B5EF4-FFF2-40B4-BE49-F238E27FC236}">
                  <a16:creationId xmlns:a16="http://schemas.microsoft.com/office/drawing/2014/main" id="{CB1DDC35-FA27-3EF7-3C4C-2486FBA6CA6A}"/>
                </a:ext>
              </a:extLst>
            </p:cNvPr>
            <p:cNvSpPr/>
            <p:nvPr/>
          </p:nvSpPr>
          <p:spPr>
            <a:xfrm rot="10800000">
              <a:off x="6729573" y="1195977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9" name="圆角矩形 918">
              <a:extLst>
                <a:ext uri="{FF2B5EF4-FFF2-40B4-BE49-F238E27FC236}">
                  <a16:creationId xmlns:a16="http://schemas.microsoft.com/office/drawing/2014/main" id="{08CB02BC-C5D1-56C9-770C-F09068BE5E7F}"/>
                </a:ext>
              </a:extLst>
            </p:cNvPr>
            <p:cNvSpPr/>
            <p:nvPr/>
          </p:nvSpPr>
          <p:spPr>
            <a:xfrm rot="10800000">
              <a:off x="7080232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0" name="圆角矩形 919">
              <a:extLst>
                <a:ext uri="{FF2B5EF4-FFF2-40B4-BE49-F238E27FC236}">
                  <a16:creationId xmlns:a16="http://schemas.microsoft.com/office/drawing/2014/main" id="{3358425A-F0FB-AF3D-1837-A42D8FF4AB90}"/>
                </a:ext>
              </a:extLst>
            </p:cNvPr>
            <p:cNvSpPr/>
            <p:nvPr/>
          </p:nvSpPr>
          <p:spPr>
            <a:xfrm rot="10800000">
              <a:off x="6902867" y="1195977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1" name="圆角矩形 920">
              <a:extLst>
                <a:ext uri="{FF2B5EF4-FFF2-40B4-BE49-F238E27FC236}">
                  <a16:creationId xmlns:a16="http://schemas.microsoft.com/office/drawing/2014/main" id="{2E27FFA4-F8FF-B3D8-CC5E-8A999EB11E0D}"/>
                </a:ext>
              </a:extLst>
            </p:cNvPr>
            <p:cNvSpPr/>
            <p:nvPr/>
          </p:nvSpPr>
          <p:spPr>
            <a:xfrm rot="10800000">
              <a:off x="7257597" y="1195974"/>
              <a:ext cx="118116" cy="353022"/>
            </a:xfrm>
            <a:prstGeom prst="roundRect">
              <a:avLst>
                <a:gd name="adj" fmla="val 8098"/>
              </a:avLst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2" name="圆角矩形 921">
              <a:extLst>
                <a:ext uri="{FF2B5EF4-FFF2-40B4-BE49-F238E27FC236}">
                  <a16:creationId xmlns:a16="http://schemas.microsoft.com/office/drawing/2014/main" id="{1DDAD730-A9BB-47E8-9B9F-4D6650DD24A4}"/>
                </a:ext>
              </a:extLst>
            </p:cNvPr>
            <p:cNvSpPr/>
            <p:nvPr/>
          </p:nvSpPr>
          <p:spPr>
            <a:xfrm rot="10800000">
              <a:off x="7430891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3" name="圆角矩形 922">
              <a:extLst>
                <a:ext uri="{FF2B5EF4-FFF2-40B4-BE49-F238E27FC236}">
                  <a16:creationId xmlns:a16="http://schemas.microsoft.com/office/drawing/2014/main" id="{8D046A50-3981-3228-2F03-26C9738388E4}"/>
                </a:ext>
              </a:extLst>
            </p:cNvPr>
            <p:cNvSpPr/>
            <p:nvPr/>
          </p:nvSpPr>
          <p:spPr>
            <a:xfrm rot="10800000">
              <a:off x="7608004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4" name="圆角矩形 923">
              <a:extLst>
                <a:ext uri="{FF2B5EF4-FFF2-40B4-BE49-F238E27FC236}">
                  <a16:creationId xmlns:a16="http://schemas.microsoft.com/office/drawing/2014/main" id="{B679FFEA-271B-7683-840D-EB10AA648B0A}"/>
                </a:ext>
              </a:extLst>
            </p:cNvPr>
            <p:cNvSpPr/>
            <p:nvPr/>
          </p:nvSpPr>
          <p:spPr>
            <a:xfrm rot="10800000">
              <a:off x="7783441" y="1195974"/>
              <a:ext cx="118116" cy="353022"/>
            </a:xfrm>
            <a:prstGeom prst="roundRect">
              <a:avLst>
                <a:gd name="adj" fmla="val 8098"/>
              </a:avLst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925" name="圆角矩形 924">
            <a:extLst>
              <a:ext uri="{FF2B5EF4-FFF2-40B4-BE49-F238E27FC236}">
                <a16:creationId xmlns:a16="http://schemas.microsoft.com/office/drawing/2014/main" id="{6D8B76A2-DF89-D6BB-3924-F1FD7DE4F6D7}"/>
              </a:ext>
            </a:extLst>
          </p:cNvPr>
          <p:cNvSpPr/>
          <p:nvPr/>
        </p:nvSpPr>
        <p:spPr>
          <a:xfrm rot="5400000">
            <a:off x="10227207" y="2389989"/>
            <a:ext cx="111110" cy="115356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6" name="圆角矩形 925">
            <a:extLst>
              <a:ext uri="{FF2B5EF4-FFF2-40B4-BE49-F238E27FC236}">
                <a16:creationId xmlns:a16="http://schemas.microsoft.com/office/drawing/2014/main" id="{9FDB3398-B6BF-DBB0-CAEA-1764DA9D9E0F}"/>
              </a:ext>
            </a:extLst>
          </p:cNvPr>
          <p:cNvSpPr/>
          <p:nvPr/>
        </p:nvSpPr>
        <p:spPr>
          <a:xfrm rot="5400000">
            <a:off x="10720786" y="4121960"/>
            <a:ext cx="118116" cy="353022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7" name="圆角矩形 926">
            <a:extLst>
              <a:ext uri="{FF2B5EF4-FFF2-40B4-BE49-F238E27FC236}">
                <a16:creationId xmlns:a16="http://schemas.microsoft.com/office/drawing/2014/main" id="{444899D3-2A80-2F2C-145F-2F602E30280F}"/>
              </a:ext>
            </a:extLst>
          </p:cNvPr>
          <p:cNvSpPr/>
          <p:nvPr/>
        </p:nvSpPr>
        <p:spPr>
          <a:xfrm rot="5400000">
            <a:off x="10736875" y="2386265"/>
            <a:ext cx="111110" cy="115356"/>
          </a:xfrm>
          <a:prstGeom prst="roundRect">
            <a:avLst>
              <a:gd name="adj" fmla="val 8098"/>
            </a:avLst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28" name="肘形连接符 927">
            <a:extLst>
              <a:ext uri="{FF2B5EF4-FFF2-40B4-BE49-F238E27FC236}">
                <a16:creationId xmlns:a16="http://schemas.microsoft.com/office/drawing/2014/main" id="{693373BF-4569-707D-759C-222532C19559}"/>
              </a:ext>
            </a:extLst>
          </p:cNvPr>
          <p:cNvCxnSpPr>
            <a:cxnSpLocks/>
            <a:stCxn id="898" idx="0"/>
            <a:endCxn id="880" idx="3"/>
          </p:cNvCxnSpPr>
          <p:nvPr/>
        </p:nvCxnSpPr>
        <p:spPr>
          <a:xfrm rot="5400000" flipH="1" flipV="1">
            <a:off x="9568374" y="4134980"/>
            <a:ext cx="512009" cy="96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肘形连接符 930">
            <a:extLst>
              <a:ext uri="{FF2B5EF4-FFF2-40B4-BE49-F238E27FC236}">
                <a16:creationId xmlns:a16="http://schemas.microsoft.com/office/drawing/2014/main" id="{F9D6CC03-533E-7FA0-A1C6-0A044747BB4E}"/>
              </a:ext>
            </a:extLst>
          </p:cNvPr>
          <p:cNvCxnSpPr>
            <a:cxnSpLocks/>
            <a:stCxn id="826" idx="0"/>
            <a:endCxn id="926" idx="3"/>
          </p:cNvCxnSpPr>
          <p:nvPr/>
        </p:nvCxnSpPr>
        <p:spPr>
          <a:xfrm rot="5400000" flipH="1" flipV="1">
            <a:off x="10373223" y="4462948"/>
            <a:ext cx="512040" cy="301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肘形连接符 935">
            <a:extLst>
              <a:ext uri="{FF2B5EF4-FFF2-40B4-BE49-F238E27FC236}">
                <a16:creationId xmlns:a16="http://schemas.microsoft.com/office/drawing/2014/main" id="{5744BA32-E248-1FC9-85A2-FAD24B372D3E}"/>
              </a:ext>
            </a:extLst>
          </p:cNvPr>
          <p:cNvCxnSpPr>
            <a:cxnSpLocks/>
            <a:stCxn id="880" idx="1"/>
            <a:endCxn id="806" idx="1"/>
          </p:cNvCxnSpPr>
          <p:nvPr/>
        </p:nvCxnSpPr>
        <p:spPr>
          <a:xfrm rot="5400000" flipH="1" flipV="1">
            <a:off x="10191438" y="3889158"/>
            <a:ext cx="468885" cy="238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肘形连接符 938">
            <a:extLst>
              <a:ext uri="{FF2B5EF4-FFF2-40B4-BE49-F238E27FC236}">
                <a16:creationId xmlns:a16="http://schemas.microsoft.com/office/drawing/2014/main" id="{1FC66064-DD9E-1493-7CE8-C86BBBDE1686}"/>
              </a:ext>
            </a:extLst>
          </p:cNvPr>
          <p:cNvCxnSpPr>
            <a:cxnSpLocks/>
            <a:stCxn id="926" idx="1"/>
            <a:endCxn id="806" idx="1"/>
          </p:cNvCxnSpPr>
          <p:nvPr/>
        </p:nvCxnSpPr>
        <p:spPr>
          <a:xfrm rot="16200000" flipV="1">
            <a:off x="10429894" y="3889462"/>
            <a:ext cx="465318" cy="2345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肘形连接符 941">
            <a:extLst>
              <a:ext uri="{FF2B5EF4-FFF2-40B4-BE49-F238E27FC236}">
                <a16:creationId xmlns:a16="http://schemas.microsoft.com/office/drawing/2014/main" id="{85E731EA-F66F-902A-6A87-53697057334B}"/>
              </a:ext>
            </a:extLst>
          </p:cNvPr>
          <p:cNvCxnSpPr>
            <a:cxnSpLocks/>
            <a:stCxn id="807" idx="0"/>
            <a:endCxn id="925" idx="3"/>
          </p:cNvCxnSpPr>
          <p:nvPr/>
        </p:nvCxnSpPr>
        <p:spPr>
          <a:xfrm rot="16200000" flipV="1">
            <a:off x="10250879" y="2535105"/>
            <a:ext cx="326266" cy="2624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肘形连接符 944">
            <a:extLst>
              <a:ext uri="{FF2B5EF4-FFF2-40B4-BE49-F238E27FC236}">
                <a16:creationId xmlns:a16="http://schemas.microsoft.com/office/drawing/2014/main" id="{A3AFF50C-186E-3189-DC39-1A1287E58BA0}"/>
              </a:ext>
            </a:extLst>
          </p:cNvPr>
          <p:cNvCxnSpPr>
            <a:cxnSpLocks/>
            <a:stCxn id="807" idx="0"/>
            <a:endCxn id="927" idx="3"/>
          </p:cNvCxnSpPr>
          <p:nvPr/>
        </p:nvCxnSpPr>
        <p:spPr>
          <a:xfrm rot="5400000" flipH="1" flipV="1">
            <a:off x="10503850" y="2540909"/>
            <a:ext cx="329990" cy="247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线箭头连接符 947">
            <a:extLst>
              <a:ext uri="{FF2B5EF4-FFF2-40B4-BE49-F238E27FC236}">
                <a16:creationId xmlns:a16="http://schemas.microsoft.com/office/drawing/2014/main" id="{D35CE7BD-9AC8-ABBB-759C-FE163D2F506A}"/>
              </a:ext>
            </a:extLst>
          </p:cNvPr>
          <p:cNvCxnSpPr>
            <a:cxnSpLocks/>
            <a:stCxn id="898" idx="0"/>
            <a:endCxn id="912" idx="0"/>
          </p:cNvCxnSpPr>
          <p:nvPr/>
        </p:nvCxnSpPr>
        <p:spPr>
          <a:xfrm flipV="1">
            <a:off x="9342257" y="4427689"/>
            <a:ext cx="739" cy="44541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线箭头连接符 950">
            <a:extLst>
              <a:ext uri="{FF2B5EF4-FFF2-40B4-BE49-F238E27FC236}">
                <a16:creationId xmlns:a16="http://schemas.microsoft.com/office/drawing/2014/main" id="{55207937-A41C-D4BF-D662-D7893D016BB9}"/>
              </a:ext>
            </a:extLst>
          </p:cNvPr>
          <p:cNvCxnSpPr>
            <a:cxnSpLocks/>
            <a:stCxn id="912" idx="2"/>
            <a:endCxn id="901" idx="1"/>
          </p:cNvCxnSpPr>
          <p:nvPr/>
        </p:nvCxnSpPr>
        <p:spPr>
          <a:xfrm flipH="1" flipV="1">
            <a:off x="9341307" y="3774095"/>
            <a:ext cx="1689" cy="36649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线箭头连接符 953">
            <a:extLst>
              <a:ext uri="{FF2B5EF4-FFF2-40B4-BE49-F238E27FC236}">
                <a16:creationId xmlns:a16="http://schemas.microsoft.com/office/drawing/2014/main" id="{3D6222FC-0415-A466-79DD-D75CC81EB021}"/>
              </a:ext>
            </a:extLst>
          </p:cNvPr>
          <p:cNvCxnSpPr>
            <a:cxnSpLocks/>
            <a:stCxn id="902" idx="0"/>
            <a:endCxn id="921" idx="0"/>
          </p:cNvCxnSpPr>
          <p:nvPr/>
        </p:nvCxnSpPr>
        <p:spPr>
          <a:xfrm flipV="1">
            <a:off x="9341309" y="2619545"/>
            <a:ext cx="1943" cy="20994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线箭头连接符 956">
            <a:extLst>
              <a:ext uri="{FF2B5EF4-FFF2-40B4-BE49-F238E27FC236}">
                <a16:creationId xmlns:a16="http://schemas.microsoft.com/office/drawing/2014/main" id="{68DA7F79-3767-340B-0DE5-7F65BE577C97}"/>
              </a:ext>
            </a:extLst>
          </p:cNvPr>
          <p:cNvCxnSpPr>
            <a:cxnSpLocks/>
            <a:stCxn id="925" idx="1"/>
          </p:cNvCxnSpPr>
          <p:nvPr/>
        </p:nvCxnSpPr>
        <p:spPr>
          <a:xfrm flipV="1">
            <a:off x="10282762" y="2085234"/>
            <a:ext cx="0" cy="30687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直线箭头连接符 959">
            <a:extLst>
              <a:ext uri="{FF2B5EF4-FFF2-40B4-BE49-F238E27FC236}">
                <a16:creationId xmlns:a16="http://schemas.microsoft.com/office/drawing/2014/main" id="{D0E7CCD7-FDFB-3206-C8BB-C0AA07FD3C6B}"/>
              </a:ext>
            </a:extLst>
          </p:cNvPr>
          <p:cNvCxnSpPr>
            <a:cxnSpLocks/>
            <a:stCxn id="927" idx="1"/>
          </p:cNvCxnSpPr>
          <p:nvPr/>
        </p:nvCxnSpPr>
        <p:spPr>
          <a:xfrm flipV="1">
            <a:off x="10792430" y="2081239"/>
            <a:ext cx="0" cy="307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线箭头连接符 962">
            <a:extLst>
              <a:ext uri="{FF2B5EF4-FFF2-40B4-BE49-F238E27FC236}">
                <a16:creationId xmlns:a16="http://schemas.microsoft.com/office/drawing/2014/main" id="{B9EAFE91-7550-E53C-F7C1-AF0AA383ED41}"/>
              </a:ext>
            </a:extLst>
          </p:cNvPr>
          <p:cNvCxnSpPr>
            <a:cxnSpLocks/>
            <a:stCxn id="921" idx="2"/>
            <a:endCxn id="903" idx="2"/>
          </p:cNvCxnSpPr>
          <p:nvPr/>
        </p:nvCxnSpPr>
        <p:spPr>
          <a:xfrm flipH="1" flipV="1">
            <a:off x="9342751" y="2085234"/>
            <a:ext cx="504" cy="24721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圆角矩形 965">
            <a:extLst>
              <a:ext uri="{FF2B5EF4-FFF2-40B4-BE49-F238E27FC236}">
                <a16:creationId xmlns:a16="http://schemas.microsoft.com/office/drawing/2014/main" id="{FFDBBE0E-97F8-D853-A37A-9062957E063D}"/>
              </a:ext>
            </a:extLst>
          </p:cNvPr>
          <p:cNvSpPr/>
          <p:nvPr/>
        </p:nvSpPr>
        <p:spPr>
          <a:xfrm>
            <a:off x="9546232" y="1186946"/>
            <a:ext cx="810765" cy="231563"/>
          </a:xfrm>
          <a:prstGeom prst="roundRect">
            <a:avLst>
              <a:gd name="adj" fmla="val 109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Total Loss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67" name="肘形连接符 966">
            <a:extLst>
              <a:ext uri="{FF2B5EF4-FFF2-40B4-BE49-F238E27FC236}">
                <a16:creationId xmlns:a16="http://schemas.microsoft.com/office/drawing/2014/main" id="{16C065CD-7768-7F7B-1246-8A289A6CDD95}"/>
              </a:ext>
            </a:extLst>
          </p:cNvPr>
          <p:cNvCxnSpPr>
            <a:cxnSpLocks/>
            <a:stCxn id="904" idx="0"/>
            <a:endCxn id="977" idx="6"/>
          </p:cNvCxnSpPr>
          <p:nvPr/>
        </p:nvCxnSpPr>
        <p:spPr>
          <a:xfrm rot="16200000" flipV="1">
            <a:off x="10227271" y="1555017"/>
            <a:ext cx="146614" cy="450693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肘形连接符 969">
            <a:extLst>
              <a:ext uri="{FF2B5EF4-FFF2-40B4-BE49-F238E27FC236}">
                <a16:creationId xmlns:a16="http://schemas.microsoft.com/office/drawing/2014/main" id="{4E6C6D7D-2546-EC32-83D6-89F25A3191A7}"/>
              </a:ext>
            </a:extLst>
          </p:cNvPr>
          <p:cNvCxnSpPr>
            <a:cxnSpLocks/>
            <a:stCxn id="903" idx="0"/>
            <a:endCxn id="977" idx="2"/>
          </p:cNvCxnSpPr>
          <p:nvPr/>
        </p:nvCxnSpPr>
        <p:spPr>
          <a:xfrm rot="5400000" flipH="1" flipV="1">
            <a:off x="9509438" y="1540370"/>
            <a:ext cx="146614" cy="479989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肘形连接符 972">
            <a:extLst>
              <a:ext uri="{FF2B5EF4-FFF2-40B4-BE49-F238E27FC236}">
                <a16:creationId xmlns:a16="http://schemas.microsoft.com/office/drawing/2014/main" id="{86DBB621-1E3A-49CA-64AC-FA26E29A5AFA}"/>
              </a:ext>
            </a:extLst>
          </p:cNvPr>
          <p:cNvCxnSpPr>
            <a:cxnSpLocks/>
            <a:stCxn id="610" idx="3"/>
            <a:endCxn id="903" idx="1"/>
          </p:cNvCxnSpPr>
          <p:nvPr/>
        </p:nvCxnSpPr>
        <p:spPr>
          <a:xfrm>
            <a:off x="8303307" y="1512081"/>
            <a:ext cx="634061" cy="457372"/>
          </a:xfrm>
          <a:prstGeom prst="bentConnector3">
            <a:avLst>
              <a:gd name="adj1" fmla="val 4198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椭圆 976">
            <a:extLst>
              <a:ext uri="{FF2B5EF4-FFF2-40B4-BE49-F238E27FC236}">
                <a16:creationId xmlns:a16="http://schemas.microsoft.com/office/drawing/2014/main" id="{710F39A6-4E7A-379D-B1BD-11A7FBBBB863}"/>
              </a:ext>
            </a:extLst>
          </p:cNvPr>
          <p:cNvSpPr/>
          <p:nvPr/>
        </p:nvSpPr>
        <p:spPr>
          <a:xfrm>
            <a:off x="9822740" y="1583711"/>
            <a:ext cx="252491" cy="2466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84" name="直线箭头连接符 983">
            <a:extLst>
              <a:ext uri="{FF2B5EF4-FFF2-40B4-BE49-F238E27FC236}">
                <a16:creationId xmlns:a16="http://schemas.microsoft.com/office/drawing/2014/main" id="{8649A443-6D90-DCB6-912E-E4D9C7AE15B3}"/>
              </a:ext>
            </a:extLst>
          </p:cNvPr>
          <p:cNvCxnSpPr>
            <a:cxnSpLocks/>
            <a:stCxn id="977" idx="0"/>
            <a:endCxn id="966" idx="2"/>
          </p:cNvCxnSpPr>
          <p:nvPr/>
        </p:nvCxnSpPr>
        <p:spPr>
          <a:xfrm flipV="1">
            <a:off x="9948986" y="1418509"/>
            <a:ext cx="2629" cy="16520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左箭头 794">
            <a:extLst>
              <a:ext uri="{FF2B5EF4-FFF2-40B4-BE49-F238E27FC236}">
                <a16:creationId xmlns:a16="http://schemas.microsoft.com/office/drawing/2014/main" id="{27AD51F3-E99F-9B80-E936-CF87B55AC57F}"/>
              </a:ext>
            </a:extLst>
          </p:cNvPr>
          <p:cNvSpPr/>
          <p:nvPr/>
        </p:nvSpPr>
        <p:spPr>
          <a:xfrm rot="10800000">
            <a:off x="8402152" y="4825931"/>
            <a:ext cx="316674" cy="24622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6" name="左箭头 795">
            <a:extLst>
              <a:ext uri="{FF2B5EF4-FFF2-40B4-BE49-F238E27FC236}">
                <a16:creationId xmlns:a16="http://schemas.microsoft.com/office/drawing/2014/main" id="{867A4340-9834-5F00-6C2D-C2E8166E1BAB}"/>
              </a:ext>
            </a:extLst>
          </p:cNvPr>
          <p:cNvSpPr/>
          <p:nvPr/>
        </p:nvSpPr>
        <p:spPr>
          <a:xfrm rot="10800000">
            <a:off x="8400839" y="5598827"/>
            <a:ext cx="316675" cy="24622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118831-0809-938B-CA05-E760D0B33CA0}"/>
              </a:ext>
            </a:extLst>
          </p:cNvPr>
          <p:cNvSpPr txBox="1"/>
          <p:nvPr/>
        </p:nvSpPr>
        <p:spPr>
          <a:xfrm rot="5400000">
            <a:off x="1354953" y="4000298"/>
            <a:ext cx="4619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</a:t>
            </a:r>
            <a:endParaRPr kumimoji="1" lang="zh-CN" altLang="en-US" sz="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7B2953-4794-0449-B159-FCADE8371546}"/>
              </a:ext>
            </a:extLst>
          </p:cNvPr>
          <p:cNvSpPr txBox="1"/>
          <p:nvPr/>
        </p:nvSpPr>
        <p:spPr>
          <a:xfrm rot="5400000">
            <a:off x="2003889" y="4020875"/>
            <a:ext cx="6062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Anomalous</a:t>
            </a:r>
            <a:endParaRPr kumimoji="1" lang="zh-CN" altLang="en-US" sz="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E29E5F6-2489-A10A-B2D0-48199DC81C13}"/>
              </a:ext>
            </a:extLst>
          </p:cNvPr>
          <p:cNvCxnSpPr>
            <a:cxnSpLocks/>
            <a:stCxn id="885" idx="7"/>
            <a:endCxn id="889" idx="3"/>
          </p:cNvCxnSpPr>
          <p:nvPr/>
        </p:nvCxnSpPr>
        <p:spPr>
          <a:xfrm flipV="1">
            <a:off x="9233563" y="5425485"/>
            <a:ext cx="209655" cy="135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>
            <a:extLst>
              <a:ext uri="{FF2B5EF4-FFF2-40B4-BE49-F238E27FC236}">
                <a16:creationId xmlns:a16="http://schemas.microsoft.com/office/drawing/2014/main" id="{29B4EDB7-1C48-773E-4236-72A740AD9ACC}"/>
              </a:ext>
            </a:extLst>
          </p:cNvPr>
          <p:cNvSpPr/>
          <p:nvPr/>
        </p:nvSpPr>
        <p:spPr>
          <a:xfrm rot="10800000">
            <a:off x="1547959" y="5437868"/>
            <a:ext cx="361374" cy="133861"/>
          </a:xfrm>
          <a:prstGeom prst="roundRect">
            <a:avLst>
              <a:gd name="adj" fmla="val 8098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122BBA-7D6B-3F3B-5C07-00298F8752D1}"/>
              </a:ext>
            </a:extLst>
          </p:cNvPr>
          <p:cNvGrpSpPr/>
          <p:nvPr/>
        </p:nvGrpSpPr>
        <p:grpSpPr>
          <a:xfrm rot="5400000">
            <a:off x="4600656" y="3484314"/>
            <a:ext cx="80415" cy="1028830"/>
            <a:chOff x="3689314" y="2110258"/>
            <a:chExt cx="351680" cy="1612015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61041D7-5F7A-D259-765A-7E762222EE22}"/>
                </a:ext>
              </a:extLst>
            </p:cNvPr>
            <p:cNvSpPr/>
            <p:nvPr/>
          </p:nvSpPr>
          <p:spPr>
            <a:xfrm rot="5400000">
              <a:off x="3062065" y="2743345"/>
              <a:ext cx="1612015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EFD4C04-ACA1-2114-7F6A-C5946A206FE0}"/>
                </a:ext>
              </a:extLst>
            </p:cNvPr>
            <p:cNvSpPr/>
            <p:nvPr/>
          </p:nvSpPr>
          <p:spPr>
            <a:xfrm rot="5400000">
              <a:off x="3700573" y="2102236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66356519-4EEF-8C10-DC71-F2BAB49EAF8E}"/>
                </a:ext>
              </a:extLst>
            </p:cNvPr>
            <p:cNvSpPr/>
            <p:nvPr/>
          </p:nvSpPr>
          <p:spPr>
            <a:xfrm rot="5400000">
              <a:off x="3697654" y="2433349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449765F3-E556-DB76-487F-8F34009300B5}"/>
                </a:ext>
              </a:extLst>
            </p:cNvPr>
            <p:cNvSpPr/>
            <p:nvPr/>
          </p:nvSpPr>
          <p:spPr>
            <a:xfrm rot="5400000">
              <a:off x="3702848" y="275787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DE889FD6-4074-8E9A-2BC2-D8EC0E76A5D0}"/>
                </a:ext>
              </a:extLst>
            </p:cNvPr>
            <p:cNvSpPr/>
            <p:nvPr/>
          </p:nvSpPr>
          <p:spPr>
            <a:xfrm rot="5400000">
              <a:off x="3702848" y="308778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B64F45-14F6-5636-E368-1986C63981AC}"/>
              </a:ext>
            </a:extLst>
          </p:cNvPr>
          <p:cNvGrpSpPr/>
          <p:nvPr/>
        </p:nvGrpSpPr>
        <p:grpSpPr>
          <a:xfrm rot="5400000">
            <a:off x="4603545" y="3601329"/>
            <a:ext cx="79079" cy="1029778"/>
            <a:chOff x="4545365" y="2110575"/>
            <a:chExt cx="330918" cy="1609978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62F04A7B-56F4-269E-CF34-EA65600D0F19}"/>
                </a:ext>
              </a:extLst>
            </p:cNvPr>
            <p:cNvSpPr/>
            <p:nvPr/>
          </p:nvSpPr>
          <p:spPr>
            <a:xfrm rot="5400000">
              <a:off x="3907294" y="2751565"/>
              <a:ext cx="1609978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7ED8AEB1-73ED-B299-484D-854F9FD75640}"/>
                </a:ext>
              </a:extLst>
            </p:cNvPr>
            <p:cNvSpPr/>
            <p:nvPr/>
          </p:nvSpPr>
          <p:spPr>
            <a:xfrm rot="5400000">
              <a:off x="4546588" y="210935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F6CB119-509B-2DAE-2652-6EA123CDC14C}"/>
                </a:ext>
              </a:extLst>
            </p:cNvPr>
            <p:cNvSpPr/>
            <p:nvPr/>
          </p:nvSpPr>
          <p:spPr>
            <a:xfrm rot="5400000">
              <a:off x="4547986" y="243118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F03F1A43-0987-F96E-014E-39CAFA1B5005}"/>
                </a:ext>
              </a:extLst>
            </p:cNvPr>
            <p:cNvSpPr/>
            <p:nvPr/>
          </p:nvSpPr>
          <p:spPr>
            <a:xfrm rot="5400000">
              <a:off x="4549506" y="2757516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A0444670-5668-5FA9-B7E3-8E113377B2A5}"/>
                </a:ext>
              </a:extLst>
            </p:cNvPr>
            <p:cNvSpPr/>
            <p:nvPr/>
          </p:nvSpPr>
          <p:spPr>
            <a:xfrm rot="5400000">
              <a:off x="4549508" y="3090537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CDC5B9-4FF4-9DFB-8F41-8FDCC35930D9}"/>
              </a:ext>
            </a:extLst>
          </p:cNvPr>
          <p:cNvGrpSpPr/>
          <p:nvPr/>
        </p:nvGrpSpPr>
        <p:grpSpPr>
          <a:xfrm rot="5400000">
            <a:off x="4600314" y="3764936"/>
            <a:ext cx="80415" cy="1028830"/>
            <a:chOff x="3689314" y="2110258"/>
            <a:chExt cx="351680" cy="1612015"/>
          </a:xfrm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D1A6971B-720E-4AEF-244B-E33925CB0944}"/>
                </a:ext>
              </a:extLst>
            </p:cNvPr>
            <p:cNvSpPr/>
            <p:nvPr/>
          </p:nvSpPr>
          <p:spPr>
            <a:xfrm rot="5400000">
              <a:off x="3062065" y="2743345"/>
              <a:ext cx="1612015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73D69CEA-6B26-6117-1F35-A23755D145D4}"/>
                </a:ext>
              </a:extLst>
            </p:cNvPr>
            <p:cNvSpPr/>
            <p:nvPr/>
          </p:nvSpPr>
          <p:spPr>
            <a:xfrm rot="5400000">
              <a:off x="3700573" y="2102236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9A86C5C9-3D01-EF63-26C5-42FC842732C6}"/>
                </a:ext>
              </a:extLst>
            </p:cNvPr>
            <p:cNvSpPr/>
            <p:nvPr/>
          </p:nvSpPr>
          <p:spPr>
            <a:xfrm rot="5400000">
              <a:off x="3697654" y="2433349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C2E25D9E-26DE-94CC-54D4-FFDB5A6940EC}"/>
                </a:ext>
              </a:extLst>
            </p:cNvPr>
            <p:cNvSpPr/>
            <p:nvPr/>
          </p:nvSpPr>
          <p:spPr>
            <a:xfrm rot="5400000">
              <a:off x="3702848" y="275787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4A1169E3-1E55-ED1E-22AD-7DE0325F1083}"/>
                </a:ext>
              </a:extLst>
            </p:cNvPr>
            <p:cNvSpPr/>
            <p:nvPr/>
          </p:nvSpPr>
          <p:spPr>
            <a:xfrm rot="5400000">
              <a:off x="3702848" y="308778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05B8BC-EBC9-998A-B326-631956A7FFB4}"/>
              </a:ext>
            </a:extLst>
          </p:cNvPr>
          <p:cNvGrpSpPr/>
          <p:nvPr/>
        </p:nvGrpSpPr>
        <p:grpSpPr>
          <a:xfrm rot="5400000">
            <a:off x="4603203" y="3881951"/>
            <a:ext cx="79079" cy="1029778"/>
            <a:chOff x="4545365" y="2110575"/>
            <a:chExt cx="330918" cy="1609978"/>
          </a:xfrm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7E8D04B1-B446-828F-5BDF-BE864F04E894}"/>
                </a:ext>
              </a:extLst>
            </p:cNvPr>
            <p:cNvSpPr/>
            <p:nvPr/>
          </p:nvSpPr>
          <p:spPr>
            <a:xfrm rot="5400000">
              <a:off x="3907294" y="2751565"/>
              <a:ext cx="1609978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7FC50716-4744-5D0C-9B48-8F8CFAD57C69}"/>
                </a:ext>
              </a:extLst>
            </p:cNvPr>
            <p:cNvSpPr/>
            <p:nvPr/>
          </p:nvSpPr>
          <p:spPr>
            <a:xfrm rot="5400000">
              <a:off x="4546588" y="210935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5646594E-69E1-6DA1-3B0A-A018CC95BA1D}"/>
                </a:ext>
              </a:extLst>
            </p:cNvPr>
            <p:cNvSpPr/>
            <p:nvPr/>
          </p:nvSpPr>
          <p:spPr>
            <a:xfrm rot="5400000">
              <a:off x="4547986" y="243118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2B459CE2-AF89-9F84-AFB1-8D420024F953}"/>
                </a:ext>
              </a:extLst>
            </p:cNvPr>
            <p:cNvSpPr/>
            <p:nvPr/>
          </p:nvSpPr>
          <p:spPr>
            <a:xfrm rot="5400000">
              <a:off x="4549506" y="2757516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A806C093-23B9-1635-D005-EEB88CCA605C}"/>
                </a:ext>
              </a:extLst>
            </p:cNvPr>
            <p:cNvSpPr/>
            <p:nvPr/>
          </p:nvSpPr>
          <p:spPr>
            <a:xfrm rot="5400000">
              <a:off x="4549508" y="3090537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D87B871-D89B-2C55-E930-C4B474FE0D88}"/>
              </a:ext>
            </a:extLst>
          </p:cNvPr>
          <p:cNvGrpSpPr/>
          <p:nvPr/>
        </p:nvGrpSpPr>
        <p:grpSpPr>
          <a:xfrm rot="5400000">
            <a:off x="4602784" y="4042914"/>
            <a:ext cx="80415" cy="1028830"/>
            <a:chOff x="3689314" y="2110258"/>
            <a:chExt cx="351680" cy="1612015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C099AF79-B8B1-9357-2D1F-7A0161723542}"/>
                </a:ext>
              </a:extLst>
            </p:cNvPr>
            <p:cNvSpPr/>
            <p:nvPr/>
          </p:nvSpPr>
          <p:spPr>
            <a:xfrm rot="5400000">
              <a:off x="3062065" y="2743345"/>
              <a:ext cx="1612015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DA0516AB-615F-BBB5-BB6B-64EB541EA615}"/>
                </a:ext>
              </a:extLst>
            </p:cNvPr>
            <p:cNvSpPr/>
            <p:nvPr/>
          </p:nvSpPr>
          <p:spPr>
            <a:xfrm rot="5400000">
              <a:off x="3700573" y="2102236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5127057B-0AE6-9907-2AE3-9E51EAA8F50E}"/>
                </a:ext>
              </a:extLst>
            </p:cNvPr>
            <p:cNvSpPr/>
            <p:nvPr/>
          </p:nvSpPr>
          <p:spPr>
            <a:xfrm rot="5400000">
              <a:off x="3697654" y="2433349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0A68BF4C-E750-7848-F90F-1B28DD3B1A36}"/>
                </a:ext>
              </a:extLst>
            </p:cNvPr>
            <p:cNvSpPr/>
            <p:nvPr/>
          </p:nvSpPr>
          <p:spPr>
            <a:xfrm rot="5400000">
              <a:off x="3702848" y="275787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0DC8B14E-8F3D-D28C-5EE6-E64B057F183F}"/>
                </a:ext>
              </a:extLst>
            </p:cNvPr>
            <p:cNvSpPr/>
            <p:nvPr/>
          </p:nvSpPr>
          <p:spPr>
            <a:xfrm rot="5400000">
              <a:off x="3702848" y="308778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DD3604C-956B-2340-4F9C-D3364099B449}"/>
              </a:ext>
            </a:extLst>
          </p:cNvPr>
          <p:cNvGrpSpPr/>
          <p:nvPr/>
        </p:nvGrpSpPr>
        <p:grpSpPr>
          <a:xfrm rot="5400000">
            <a:off x="4605673" y="4159929"/>
            <a:ext cx="79079" cy="1029778"/>
            <a:chOff x="4545365" y="2110575"/>
            <a:chExt cx="330918" cy="1609978"/>
          </a:xfrm>
        </p:grpSpPr>
        <p:sp>
          <p:nvSpPr>
            <p:cNvPr id="69" name="圆角矩形 68">
              <a:extLst>
                <a:ext uri="{FF2B5EF4-FFF2-40B4-BE49-F238E27FC236}">
                  <a16:creationId xmlns:a16="http://schemas.microsoft.com/office/drawing/2014/main" id="{82FF79E5-E048-678F-8194-36E9DE9A2431}"/>
                </a:ext>
              </a:extLst>
            </p:cNvPr>
            <p:cNvSpPr/>
            <p:nvPr/>
          </p:nvSpPr>
          <p:spPr>
            <a:xfrm rot="5400000">
              <a:off x="3907294" y="2751565"/>
              <a:ext cx="1609978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6A38A064-8707-416D-9808-8BE30A1385B3}"/>
                </a:ext>
              </a:extLst>
            </p:cNvPr>
            <p:cNvSpPr/>
            <p:nvPr/>
          </p:nvSpPr>
          <p:spPr>
            <a:xfrm rot="5400000">
              <a:off x="4546588" y="210935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圆角矩形 70">
              <a:extLst>
                <a:ext uri="{FF2B5EF4-FFF2-40B4-BE49-F238E27FC236}">
                  <a16:creationId xmlns:a16="http://schemas.microsoft.com/office/drawing/2014/main" id="{B160F155-CFF2-9123-B938-FA7158835143}"/>
                </a:ext>
              </a:extLst>
            </p:cNvPr>
            <p:cNvSpPr/>
            <p:nvPr/>
          </p:nvSpPr>
          <p:spPr>
            <a:xfrm rot="5400000">
              <a:off x="4547986" y="243118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6EB8A8DD-17BA-0F1F-D6B7-FACD3D7AF5FA}"/>
                </a:ext>
              </a:extLst>
            </p:cNvPr>
            <p:cNvSpPr/>
            <p:nvPr/>
          </p:nvSpPr>
          <p:spPr>
            <a:xfrm rot="5400000">
              <a:off x="4549506" y="2757516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圆角矩形 72">
              <a:extLst>
                <a:ext uri="{FF2B5EF4-FFF2-40B4-BE49-F238E27FC236}">
                  <a16:creationId xmlns:a16="http://schemas.microsoft.com/office/drawing/2014/main" id="{EA89EDD9-00C2-ABCE-5330-5E972D4828F3}"/>
                </a:ext>
              </a:extLst>
            </p:cNvPr>
            <p:cNvSpPr/>
            <p:nvPr/>
          </p:nvSpPr>
          <p:spPr>
            <a:xfrm rot="5400000">
              <a:off x="4549508" y="3090537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A0B420C-BDF7-32BA-F3FB-8BB9C15DD651}"/>
              </a:ext>
            </a:extLst>
          </p:cNvPr>
          <p:cNvGrpSpPr/>
          <p:nvPr/>
        </p:nvGrpSpPr>
        <p:grpSpPr>
          <a:xfrm rot="5400000">
            <a:off x="4605681" y="4321642"/>
            <a:ext cx="80415" cy="1028830"/>
            <a:chOff x="3689314" y="2110258"/>
            <a:chExt cx="351680" cy="1612015"/>
          </a:xfrm>
        </p:grpSpPr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121A90AB-AD86-B71A-20F5-350847C7DE70}"/>
                </a:ext>
              </a:extLst>
            </p:cNvPr>
            <p:cNvSpPr/>
            <p:nvPr/>
          </p:nvSpPr>
          <p:spPr>
            <a:xfrm rot="5400000">
              <a:off x="3062065" y="2743345"/>
              <a:ext cx="1612015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A1CDFB3-59B7-2CA4-5CCD-64E4420FEC0F}"/>
                </a:ext>
              </a:extLst>
            </p:cNvPr>
            <p:cNvSpPr/>
            <p:nvPr/>
          </p:nvSpPr>
          <p:spPr>
            <a:xfrm rot="5400000">
              <a:off x="3700573" y="2102236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1" name="圆角矩形 80">
              <a:extLst>
                <a:ext uri="{FF2B5EF4-FFF2-40B4-BE49-F238E27FC236}">
                  <a16:creationId xmlns:a16="http://schemas.microsoft.com/office/drawing/2014/main" id="{321241B5-BDA5-0360-B15D-889770C7F580}"/>
                </a:ext>
              </a:extLst>
            </p:cNvPr>
            <p:cNvSpPr/>
            <p:nvPr/>
          </p:nvSpPr>
          <p:spPr>
            <a:xfrm rot="5400000">
              <a:off x="3697654" y="2433349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0" name="圆角矩形 109">
              <a:extLst>
                <a:ext uri="{FF2B5EF4-FFF2-40B4-BE49-F238E27FC236}">
                  <a16:creationId xmlns:a16="http://schemas.microsoft.com/office/drawing/2014/main" id="{2023C27F-84F5-F18D-72AE-C3D16844DA24}"/>
                </a:ext>
              </a:extLst>
            </p:cNvPr>
            <p:cNvSpPr/>
            <p:nvPr/>
          </p:nvSpPr>
          <p:spPr>
            <a:xfrm rot="5400000">
              <a:off x="3702848" y="275787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4212F439-410D-CD6E-8F39-012A0973534A}"/>
                </a:ext>
              </a:extLst>
            </p:cNvPr>
            <p:cNvSpPr/>
            <p:nvPr/>
          </p:nvSpPr>
          <p:spPr>
            <a:xfrm rot="5400000">
              <a:off x="3702848" y="308778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CAA928B-E38D-B747-ED8F-4121D6C61DE9}"/>
              </a:ext>
            </a:extLst>
          </p:cNvPr>
          <p:cNvGrpSpPr/>
          <p:nvPr/>
        </p:nvGrpSpPr>
        <p:grpSpPr>
          <a:xfrm rot="5400000">
            <a:off x="4608570" y="4438657"/>
            <a:ext cx="79079" cy="1029778"/>
            <a:chOff x="4545365" y="2110575"/>
            <a:chExt cx="330918" cy="1609978"/>
          </a:xfrm>
        </p:grpSpPr>
        <p:sp>
          <p:nvSpPr>
            <p:cNvPr id="115" name="圆角矩形 114">
              <a:extLst>
                <a:ext uri="{FF2B5EF4-FFF2-40B4-BE49-F238E27FC236}">
                  <a16:creationId xmlns:a16="http://schemas.microsoft.com/office/drawing/2014/main" id="{CDB1F4FD-3F45-385B-65EC-21C2AED7D115}"/>
                </a:ext>
              </a:extLst>
            </p:cNvPr>
            <p:cNvSpPr/>
            <p:nvPr/>
          </p:nvSpPr>
          <p:spPr>
            <a:xfrm rot="5400000">
              <a:off x="3907294" y="2751565"/>
              <a:ext cx="1609978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6" name="圆角矩形 115">
              <a:extLst>
                <a:ext uri="{FF2B5EF4-FFF2-40B4-BE49-F238E27FC236}">
                  <a16:creationId xmlns:a16="http://schemas.microsoft.com/office/drawing/2014/main" id="{DEFB607B-0FBB-173B-19BB-36CE4BEE1601}"/>
                </a:ext>
              </a:extLst>
            </p:cNvPr>
            <p:cNvSpPr/>
            <p:nvPr/>
          </p:nvSpPr>
          <p:spPr>
            <a:xfrm rot="5400000">
              <a:off x="4546588" y="210935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8549A4D0-F368-592E-3BD3-5F705D39D36B}"/>
                </a:ext>
              </a:extLst>
            </p:cNvPr>
            <p:cNvSpPr/>
            <p:nvPr/>
          </p:nvSpPr>
          <p:spPr>
            <a:xfrm rot="5400000">
              <a:off x="4547986" y="243118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F2F95C60-1A36-502F-7D69-39D9933EBFB8}"/>
                </a:ext>
              </a:extLst>
            </p:cNvPr>
            <p:cNvSpPr/>
            <p:nvPr/>
          </p:nvSpPr>
          <p:spPr>
            <a:xfrm rot="5400000">
              <a:off x="4549506" y="2757516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F3223D58-AC8A-F08C-AE15-D1CA83E9669B}"/>
                </a:ext>
              </a:extLst>
            </p:cNvPr>
            <p:cNvSpPr/>
            <p:nvPr/>
          </p:nvSpPr>
          <p:spPr>
            <a:xfrm rot="5400000">
              <a:off x="4549508" y="3090537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0D7605A-71AC-71D8-8D91-837FCA6EEC18}"/>
              </a:ext>
            </a:extLst>
          </p:cNvPr>
          <p:cNvGrpSpPr/>
          <p:nvPr/>
        </p:nvGrpSpPr>
        <p:grpSpPr>
          <a:xfrm rot="5400000">
            <a:off x="4600914" y="4616631"/>
            <a:ext cx="80415" cy="1028830"/>
            <a:chOff x="3689314" y="2110258"/>
            <a:chExt cx="351680" cy="1612015"/>
          </a:xfrm>
        </p:grpSpPr>
        <p:sp>
          <p:nvSpPr>
            <p:cNvPr id="121" name="圆角矩形 120">
              <a:extLst>
                <a:ext uri="{FF2B5EF4-FFF2-40B4-BE49-F238E27FC236}">
                  <a16:creationId xmlns:a16="http://schemas.microsoft.com/office/drawing/2014/main" id="{F8CE4455-0614-D908-56B6-A0E3F88C291B}"/>
                </a:ext>
              </a:extLst>
            </p:cNvPr>
            <p:cNvSpPr/>
            <p:nvPr/>
          </p:nvSpPr>
          <p:spPr>
            <a:xfrm rot="5400000">
              <a:off x="3062065" y="2743345"/>
              <a:ext cx="1612015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F575E383-BF2B-6A4F-40E9-9738F95E1A58}"/>
                </a:ext>
              </a:extLst>
            </p:cNvPr>
            <p:cNvSpPr/>
            <p:nvPr/>
          </p:nvSpPr>
          <p:spPr>
            <a:xfrm rot="5400000">
              <a:off x="3700573" y="2102236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B7FAEB5-FC1E-2C62-E823-C436F76C0483}"/>
                </a:ext>
              </a:extLst>
            </p:cNvPr>
            <p:cNvSpPr/>
            <p:nvPr/>
          </p:nvSpPr>
          <p:spPr>
            <a:xfrm rot="5400000">
              <a:off x="3697654" y="2433349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4" name="圆角矩形 123">
              <a:extLst>
                <a:ext uri="{FF2B5EF4-FFF2-40B4-BE49-F238E27FC236}">
                  <a16:creationId xmlns:a16="http://schemas.microsoft.com/office/drawing/2014/main" id="{F20DD6AF-275D-5182-3B32-4C20E7FC26D7}"/>
                </a:ext>
              </a:extLst>
            </p:cNvPr>
            <p:cNvSpPr/>
            <p:nvPr/>
          </p:nvSpPr>
          <p:spPr>
            <a:xfrm rot="5400000">
              <a:off x="3702848" y="275787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E0F3A1DB-24CD-49BE-5C66-56CD6378FCA0}"/>
                </a:ext>
              </a:extLst>
            </p:cNvPr>
            <p:cNvSpPr/>
            <p:nvPr/>
          </p:nvSpPr>
          <p:spPr>
            <a:xfrm rot="5400000">
              <a:off x="3702848" y="308778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DB70DD1D-AB0C-06F1-33ED-8C7F304641CA}"/>
              </a:ext>
            </a:extLst>
          </p:cNvPr>
          <p:cNvGrpSpPr/>
          <p:nvPr/>
        </p:nvGrpSpPr>
        <p:grpSpPr>
          <a:xfrm rot="5400000">
            <a:off x="4603803" y="4733646"/>
            <a:ext cx="79079" cy="1029778"/>
            <a:chOff x="4545365" y="2110575"/>
            <a:chExt cx="330918" cy="1609978"/>
          </a:xfrm>
        </p:grpSpPr>
        <p:sp>
          <p:nvSpPr>
            <p:cNvPr id="127" name="圆角矩形 126">
              <a:extLst>
                <a:ext uri="{FF2B5EF4-FFF2-40B4-BE49-F238E27FC236}">
                  <a16:creationId xmlns:a16="http://schemas.microsoft.com/office/drawing/2014/main" id="{3E2C209B-742D-6572-4241-8C590F310076}"/>
                </a:ext>
              </a:extLst>
            </p:cNvPr>
            <p:cNvSpPr/>
            <p:nvPr/>
          </p:nvSpPr>
          <p:spPr>
            <a:xfrm rot="5400000">
              <a:off x="3907294" y="2751565"/>
              <a:ext cx="1609978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FD4D8E41-AB79-2E2C-FC9D-738CBB7E9828}"/>
                </a:ext>
              </a:extLst>
            </p:cNvPr>
            <p:cNvSpPr/>
            <p:nvPr/>
          </p:nvSpPr>
          <p:spPr>
            <a:xfrm rot="5400000">
              <a:off x="4546588" y="210935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BFF5DC6E-EB83-0F57-78E4-238B645147E9}"/>
                </a:ext>
              </a:extLst>
            </p:cNvPr>
            <p:cNvSpPr/>
            <p:nvPr/>
          </p:nvSpPr>
          <p:spPr>
            <a:xfrm rot="5400000">
              <a:off x="4547986" y="243118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816612A9-344F-26B2-2874-25B6F4C8E4BC}"/>
                </a:ext>
              </a:extLst>
            </p:cNvPr>
            <p:cNvSpPr/>
            <p:nvPr/>
          </p:nvSpPr>
          <p:spPr>
            <a:xfrm rot="5400000">
              <a:off x="4549506" y="2757516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F46D3BED-D8B6-848E-5933-A5755FB5AA18}"/>
                </a:ext>
              </a:extLst>
            </p:cNvPr>
            <p:cNvSpPr/>
            <p:nvPr/>
          </p:nvSpPr>
          <p:spPr>
            <a:xfrm rot="5400000">
              <a:off x="4549508" y="3090537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EBBCD1D9-AEC5-5B31-6760-90E595954B56}"/>
              </a:ext>
            </a:extLst>
          </p:cNvPr>
          <p:cNvGrpSpPr/>
          <p:nvPr/>
        </p:nvGrpSpPr>
        <p:grpSpPr>
          <a:xfrm rot="5400000">
            <a:off x="4597416" y="4898368"/>
            <a:ext cx="80415" cy="1028830"/>
            <a:chOff x="3689314" y="2110258"/>
            <a:chExt cx="351680" cy="1612015"/>
          </a:xfrm>
        </p:grpSpPr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01FF1778-4370-5014-BC28-C8EA3162EAC7}"/>
                </a:ext>
              </a:extLst>
            </p:cNvPr>
            <p:cNvSpPr/>
            <p:nvPr/>
          </p:nvSpPr>
          <p:spPr>
            <a:xfrm rot="5400000">
              <a:off x="3062065" y="2743345"/>
              <a:ext cx="1612015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88B5A40E-9C20-CA75-486B-BB8BA910B8F5}"/>
                </a:ext>
              </a:extLst>
            </p:cNvPr>
            <p:cNvSpPr/>
            <p:nvPr/>
          </p:nvSpPr>
          <p:spPr>
            <a:xfrm rot="5400000">
              <a:off x="3700573" y="2102236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5" name="圆角矩形 134">
              <a:extLst>
                <a:ext uri="{FF2B5EF4-FFF2-40B4-BE49-F238E27FC236}">
                  <a16:creationId xmlns:a16="http://schemas.microsoft.com/office/drawing/2014/main" id="{BBAE9A40-BE8D-BBB2-CC12-D3DABD3CC404}"/>
                </a:ext>
              </a:extLst>
            </p:cNvPr>
            <p:cNvSpPr/>
            <p:nvPr/>
          </p:nvSpPr>
          <p:spPr>
            <a:xfrm rot="5400000">
              <a:off x="3697654" y="2433349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18946689-A0CC-66E5-EE82-EB1947FB8A9E}"/>
                </a:ext>
              </a:extLst>
            </p:cNvPr>
            <p:cNvSpPr/>
            <p:nvPr/>
          </p:nvSpPr>
          <p:spPr>
            <a:xfrm rot="5400000">
              <a:off x="3702848" y="275787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24C7ED40-2FD3-F050-B1D3-B35623B8132B}"/>
                </a:ext>
              </a:extLst>
            </p:cNvPr>
            <p:cNvSpPr/>
            <p:nvPr/>
          </p:nvSpPr>
          <p:spPr>
            <a:xfrm rot="5400000">
              <a:off x="3702848" y="3087788"/>
              <a:ext cx="329162" cy="34584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68A1139C-99F6-19D0-FCFC-2340EE4BF8A6}"/>
              </a:ext>
            </a:extLst>
          </p:cNvPr>
          <p:cNvGrpSpPr/>
          <p:nvPr/>
        </p:nvGrpSpPr>
        <p:grpSpPr>
          <a:xfrm rot="5400000">
            <a:off x="4600305" y="5015383"/>
            <a:ext cx="79079" cy="1029778"/>
            <a:chOff x="4545365" y="2110575"/>
            <a:chExt cx="330918" cy="1609978"/>
          </a:xfrm>
        </p:grpSpPr>
        <p:sp>
          <p:nvSpPr>
            <p:cNvPr id="139" name="圆角矩形 138">
              <a:extLst>
                <a:ext uri="{FF2B5EF4-FFF2-40B4-BE49-F238E27FC236}">
                  <a16:creationId xmlns:a16="http://schemas.microsoft.com/office/drawing/2014/main" id="{BB5DCA15-B4D3-3D42-B42F-E6FC6E9F368D}"/>
                </a:ext>
              </a:extLst>
            </p:cNvPr>
            <p:cNvSpPr/>
            <p:nvPr/>
          </p:nvSpPr>
          <p:spPr>
            <a:xfrm rot="5400000">
              <a:off x="3907294" y="2751565"/>
              <a:ext cx="1609978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0" name="圆角矩形 139">
              <a:extLst>
                <a:ext uri="{FF2B5EF4-FFF2-40B4-BE49-F238E27FC236}">
                  <a16:creationId xmlns:a16="http://schemas.microsoft.com/office/drawing/2014/main" id="{37B3F90D-6E33-E0FE-4C8D-48F94707B2C8}"/>
                </a:ext>
              </a:extLst>
            </p:cNvPr>
            <p:cNvSpPr/>
            <p:nvPr/>
          </p:nvSpPr>
          <p:spPr>
            <a:xfrm rot="5400000">
              <a:off x="4546588" y="210935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1" name="圆角矩形 140">
              <a:extLst>
                <a:ext uri="{FF2B5EF4-FFF2-40B4-BE49-F238E27FC236}">
                  <a16:creationId xmlns:a16="http://schemas.microsoft.com/office/drawing/2014/main" id="{97242398-83D0-0982-330F-6C539B34FC9A}"/>
                </a:ext>
              </a:extLst>
            </p:cNvPr>
            <p:cNvSpPr/>
            <p:nvPr/>
          </p:nvSpPr>
          <p:spPr>
            <a:xfrm rot="5400000">
              <a:off x="4547986" y="2431182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FD8D9A0A-1E24-C59A-9812-457E4E2C986E}"/>
                </a:ext>
              </a:extLst>
            </p:cNvPr>
            <p:cNvSpPr/>
            <p:nvPr/>
          </p:nvSpPr>
          <p:spPr>
            <a:xfrm rot="5400000">
              <a:off x="4549506" y="2757516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" name="圆角矩形 142">
              <a:extLst>
                <a:ext uri="{FF2B5EF4-FFF2-40B4-BE49-F238E27FC236}">
                  <a16:creationId xmlns:a16="http://schemas.microsoft.com/office/drawing/2014/main" id="{0218E8E7-A79C-7587-7369-41EDC81909C6}"/>
                </a:ext>
              </a:extLst>
            </p:cNvPr>
            <p:cNvSpPr/>
            <p:nvPr/>
          </p:nvSpPr>
          <p:spPr>
            <a:xfrm rot="5400000">
              <a:off x="4549508" y="3090537"/>
              <a:ext cx="325552" cy="32799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E68C48A-A124-6EC1-18A5-3A9CB5BAEDCB}"/>
              </a:ext>
            </a:extLst>
          </p:cNvPr>
          <p:cNvGrpSpPr/>
          <p:nvPr/>
        </p:nvGrpSpPr>
        <p:grpSpPr>
          <a:xfrm>
            <a:off x="6056383" y="2076658"/>
            <a:ext cx="907007" cy="440223"/>
            <a:chOff x="6307460" y="1979175"/>
            <a:chExt cx="907007" cy="440223"/>
          </a:xfrm>
        </p:grpSpPr>
        <p:sp>
          <p:nvSpPr>
            <p:cNvPr id="145" name="圆角矩形 144">
              <a:extLst>
                <a:ext uri="{FF2B5EF4-FFF2-40B4-BE49-F238E27FC236}">
                  <a16:creationId xmlns:a16="http://schemas.microsoft.com/office/drawing/2014/main" id="{6C227880-04BE-269D-CC37-42735836FF07}"/>
                </a:ext>
              </a:extLst>
            </p:cNvPr>
            <p:cNvSpPr/>
            <p:nvPr/>
          </p:nvSpPr>
          <p:spPr>
            <a:xfrm rot="10800000">
              <a:off x="6307460" y="197924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6" name="圆角矩形 145">
              <a:extLst>
                <a:ext uri="{FF2B5EF4-FFF2-40B4-BE49-F238E27FC236}">
                  <a16:creationId xmlns:a16="http://schemas.microsoft.com/office/drawing/2014/main" id="{5EA8DED4-3C5C-12B7-B9D1-147782D690A7}"/>
                </a:ext>
              </a:extLst>
            </p:cNvPr>
            <p:cNvSpPr/>
            <p:nvPr/>
          </p:nvSpPr>
          <p:spPr>
            <a:xfrm rot="10800000">
              <a:off x="6436227" y="197924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7" name="圆角矩形 146">
              <a:extLst>
                <a:ext uri="{FF2B5EF4-FFF2-40B4-BE49-F238E27FC236}">
                  <a16:creationId xmlns:a16="http://schemas.microsoft.com/office/drawing/2014/main" id="{32F45F44-0CB8-0B8D-39BD-C5E7317E59B2}"/>
                </a:ext>
              </a:extLst>
            </p:cNvPr>
            <p:cNvSpPr/>
            <p:nvPr/>
          </p:nvSpPr>
          <p:spPr>
            <a:xfrm rot="10800000">
              <a:off x="6566190" y="1979220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8" name="圆角矩形 147">
              <a:extLst>
                <a:ext uri="{FF2B5EF4-FFF2-40B4-BE49-F238E27FC236}">
                  <a16:creationId xmlns:a16="http://schemas.microsoft.com/office/drawing/2014/main" id="{FC44729C-0ECB-BC7F-1C82-541047D3B2F9}"/>
                </a:ext>
              </a:extLst>
            </p:cNvPr>
            <p:cNvSpPr/>
            <p:nvPr/>
          </p:nvSpPr>
          <p:spPr>
            <a:xfrm rot="10800000">
              <a:off x="6695259" y="197919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9" name="圆角矩形 148">
              <a:extLst>
                <a:ext uri="{FF2B5EF4-FFF2-40B4-BE49-F238E27FC236}">
                  <a16:creationId xmlns:a16="http://schemas.microsoft.com/office/drawing/2014/main" id="{2C80B267-5C56-D0E1-C711-8629CBE2D319}"/>
                </a:ext>
              </a:extLst>
            </p:cNvPr>
            <p:cNvSpPr/>
            <p:nvPr/>
          </p:nvSpPr>
          <p:spPr>
            <a:xfrm rot="10800000">
              <a:off x="6824026" y="197919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738940E0-B972-5799-9463-9F7EC2E455FF}"/>
                </a:ext>
              </a:extLst>
            </p:cNvPr>
            <p:cNvSpPr/>
            <p:nvPr/>
          </p:nvSpPr>
          <p:spPr>
            <a:xfrm rot="10800000">
              <a:off x="6953989" y="197917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1" name="圆角矩形 150">
              <a:extLst>
                <a:ext uri="{FF2B5EF4-FFF2-40B4-BE49-F238E27FC236}">
                  <a16:creationId xmlns:a16="http://schemas.microsoft.com/office/drawing/2014/main" id="{C157855E-6821-A7FB-F135-3DF5D87F7ECC}"/>
                </a:ext>
              </a:extLst>
            </p:cNvPr>
            <p:cNvSpPr/>
            <p:nvPr/>
          </p:nvSpPr>
          <p:spPr>
            <a:xfrm rot="10800000">
              <a:off x="7084257" y="197917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2" name="圆角矩形 151">
              <a:extLst>
                <a:ext uri="{FF2B5EF4-FFF2-40B4-BE49-F238E27FC236}">
                  <a16:creationId xmlns:a16="http://schemas.microsoft.com/office/drawing/2014/main" id="{C3D671FE-84AC-5580-3FA0-EBF098DD82C1}"/>
                </a:ext>
              </a:extLst>
            </p:cNvPr>
            <p:cNvSpPr/>
            <p:nvPr/>
          </p:nvSpPr>
          <p:spPr>
            <a:xfrm rot="10800000">
              <a:off x="6308420" y="209068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3" name="圆角矩形 152">
              <a:extLst>
                <a:ext uri="{FF2B5EF4-FFF2-40B4-BE49-F238E27FC236}">
                  <a16:creationId xmlns:a16="http://schemas.microsoft.com/office/drawing/2014/main" id="{584DAD31-1870-7026-8D50-D0601010B842}"/>
                </a:ext>
              </a:extLst>
            </p:cNvPr>
            <p:cNvSpPr/>
            <p:nvPr/>
          </p:nvSpPr>
          <p:spPr>
            <a:xfrm rot="10800000">
              <a:off x="6437187" y="209068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33E7FD4-77DA-9497-F23D-49782FF83C6A}"/>
                </a:ext>
              </a:extLst>
            </p:cNvPr>
            <p:cNvSpPr/>
            <p:nvPr/>
          </p:nvSpPr>
          <p:spPr>
            <a:xfrm rot="10800000">
              <a:off x="6567150" y="2090660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C80418FA-3A97-92A2-5F8D-B80564451442}"/>
                </a:ext>
              </a:extLst>
            </p:cNvPr>
            <p:cNvSpPr/>
            <p:nvPr/>
          </p:nvSpPr>
          <p:spPr>
            <a:xfrm rot="10800000">
              <a:off x="6696219" y="209063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6" name="圆角矩形 155">
              <a:extLst>
                <a:ext uri="{FF2B5EF4-FFF2-40B4-BE49-F238E27FC236}">
                  <a16:creationId xmlns:a16="http://schemas.microsoft.com/office/drawing/2014/main" id="{8318ABB0-ECCC-485B-69C8-8D5A8C623D46}"/>
                </a:ext>
              </a:extLst>
            </p:cNvPr>
            <p:cNvSpPr/>
            <p:nvPr/>
          </p:nvSpPr>
          <p:spPr>
            <a:xfrm rot="10800000">
              <a:off x="6824986" y="209063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F9CE8962-215E-88C2-0145-52A8DA3EC3B9}"/>
                </a:ext>
              </a:extLst>
            </p:cNvPr>
            <p:cNvSpPr/>
            <p:nvPr/>
          </p:nvSpPr>
          <p:spPr>
            <a:xfrm rot="10800000">
              <a:off x="6954949" y="209061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2642E694-A982-D4CA-4998-CA5E80A6AC00}"/>
                </a:ext>
              </a:extLst>
            </p:cNvPr>
            <p:cNvSpPr/>
            <p:nvPr/>
          </p:nvSpPr>
          <p:spPr>
            <a:xfrm rot="10800000">
              <a:off x="7085217" y="209061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9" name="圆角矩形 158">
              <a:extLst>
                <a:ext uri="{FF2B5EF4-FFF2-40B4-BE49-F238E27FC236}">
                  <a16:creationId xmlns:a16="http://schemas.microsoft.com/office/drawing/2014/main" id="{8F3AF508-D7B6-9C98-B0C8-06FEFEF1D0C3}"/>
                </a:ext>
              </a:extLst>
            </p:cNvPr>
            <p:cNvSpPr/>
            <p:nvPr/>
          </p:nvSpPr>
          <p:spPr>
            <a:xfrm rot="10800000">
              <a:off x="6308852" y="219883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1525F42F-ED1F-CEB5-232C-9FD883DA5E9C}"/>
                </a:ext>
              </a:extLst>
            </p:cNvPr>
            <p:cNvSpPr/>
            <p:nvPr/>
          </p:nvSpPr>
          <p:spPr>
            <a:xfrm rot="10800000">
              <a:off x="6437619" y="219883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1" name="圆角矩形 160">
              <a:extLst>
                <a:ext uri="{FF2B5EF4-FFF2-40B4-BE49-F238E27FC236}">
                  <a16:creationId xmlns:a16="http://schemas.microsoft.com/office/drawing/2014/main" id="{D22EEEA2-FBEC-E2AC-5477-C7A86C9EB20F}"/>
                </a:ext>
              </a:extLst>
            </p:cNvPr>
            <p:cNvSpPr/>
            <p:nvPr/>
          </p:nvSpPr>
          <p:spPr>
            <a:xfrm rot="10800000">
              <a:off x="6567582" y="2198810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6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42276F45-24EB-8CCC-2C23-8552608E24A1}"/>
                </a:ext>
              </a:extLst>
            </p:cNvPr>
            <p:cNvSpPr/>
            <p:nvPr/>
          </p:nvSpPr>
          <p:spPr>
            <a:xfrm rot="10800000">
              <a:off x="6696651" y="219878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6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3" name="圆角矩形 162">
              <a:extLst>
                <a:ext uri="{FF2B5EF4-FFF2-40B4-BE49-F238E27FC236}">
                  <a16:creationId xmlns:a16="http://schemas.microsoft.com/office/drawing/2014/main" id="{A19061D0-A619-43B0-96C2-621E6EB9DB48}"/>
                </a:ext>
              </a:extLst>
            </p:cNvPr>
            <p:cNvSpPr/>
            <p:nvPr/>
          </p:nvSpPr>
          <p:spPr>
            <a:xfrm rot="10800000">
              <a:off x="6825418" y="219878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D208964B-4D5D-3A48-1925-93ED808C2D0B}"/>
                </a:ext>
              </a:extLst>
            </p:cNvPr>
            <p:cNvSpPr/>
            <p:nvPr/>
          </p:nvSpPr>
          <p:spPr>
            <a:xfrm rot="10800000">
              <a:off x="6955381" y="219876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圆角矩形 164">
              <a:extLst>
                <a:ext uri="{FF2B5EF4-FFF2-40B4-BE49-F238E27FC236}">
                  <a16:creationId xmlns:a16="http://schemas.microsoft.com/office/drawing/2014/main" id="{1E67CC50-E00D-D056-8ECA-3E823DC7C909}"/>
                </a:ext>
              </a:extLst>
            </p:cNvPr>
            <p:cNvSpPr/>
            <p:nvPr/>
          </p:nvSpPr>
          <p:spPr>
            <a:xfrm rot="10800000">
              <a:off x="7085649" y="219876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1CD67BA6-ED79-B64C-0B6E-77C9C61D8389}"/>
                </a:ext>
              </a:extLst>
            </p:cNvPr>
            <p:cNvSpPr/>
            <p:nvPr/>
          </p:nvSpPr>
          <p:spPr>
            <a:xfrm rot="10800000">
              <a:off x="6309812" y="231027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1386DDA7-C004-EE3F-C9F7-52E767FACB0D}"/>
                </a:ext>
              </a:extLst>
            </p:cNvPr>
            <p:cNvSpPr/>
            <p:nvPr/>
          </p:nvSpPr>
          <p:spPr>
            <a:xfrm rot="10800000">
              <a:off x="6438579" y="2310272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59C17F73-9D50-4B08-3577-4F51F5D378E0}"/>
                </a:ext>
              </a:extLst>
            </p:cNvPr>
            <p:cNvSpPr/>
            <p:nvPr/>
          </p:nvSpPr>
          <p:spPr>
            <a:xfrm rot="10800000">
              <a:off x="6568542" y="2310250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8EE175E0-77EC-D505-6FA8-008E51C4DE5D}"/>
                </a:ext>
              </a:extLst>
            </p:cNvPr>
            <p:cNvSpPr/>
            <p:nvPr/>
          </p:nvSpPr>
          <p:spPr>
            <a:xfrm rot="10800000">
              <a:off x="6697611" y="231022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2E1A6DF6-265D-6C16-BDAE-DF3204AE8002}"/>
                </a:ext>
              </a:extLst>
            </p:cNvPr>
            <p:cNvSpPr/>
            <p:nvPr/>
          </p:nvSpPr>
          <p:spPr>
            <a:xfrm rot="10800000">
              <a:off x="6826378" y="2310227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1" name="圆角矩形 170">
              <a:extLst>
                <a:ext uri="{FF2B5EF4-FFF2-40B4-BE49-F238E27FC236}">
                  <a16:creationId xmlns:a16="http://schemas.microsoft.com/office/drawing/2014/main" id="{5412A3BA-DE2C-50C5-CE1D-C531355DEA10}"/>
                </a:ext>
              </a:extLst>
            </p:cNvPr>
            <p:cNvSpPr/>
            <p:nvPr/>
          </p:nvSpPr>
          <p:spPr>
            <a:xfrm rot="10800000">
              <a:off x="6956341" y="231020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2" name="圆角矩形 171">
              <a:extLst>
                <a:ext uri="{FF2B5EF4-FFF2-40B4-BE49-F238E27FC236}">
                  <a16:creationId xmlns:a16="http://schemas.microsoft.com/office/drawing/2014/main" id="{200195FB-9E20-F01E-A57B-7D584066B496}"/>
                </a:ext>
              </a:extLst>
            </p:cNvPr>
            <p:cNvSpPr/>
            <p:nvPr/>
          </p:nvSpPr>
          <p:spPr>
            <a:xfrm rot="10800000">
              <a:off x="7086609" y="2310205"/>
              <a:ext cx="127858" cy="109126"/>
            </a:xfrm>
            <a:prstGeom prst="roundRect">
              <a:avLst>
                <a:gd name="adj" fmla="val 8098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DBA38926-2B76-86D2-3E67-E9D0C03786B0}"/>
              </a:ext>
            </a:extLst>
          </p:cNvPr>
          <p:cNvGrpSpPr/>
          <p:nvPr/>
        </p:nvGrpSpPr>
        <p:grpSpPr>
          <a:xfrm rot="16200000">
            <a:off x="7317834" y="591445"/>
            <a:ext cx="133616" cy="1203361"/>
            <a:chOff x="7006951" y="754865"/>
            <a:chExt cx="131552" cy="1209551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4929B3F5-E02F-F624-F9AE-80D304039B2F}"/>
                </a:ext>
              </a:extLst>
            </p:cNvPr>
            <p:cNvSpPr/>
            <p:nvPr/>
          </p:nvSpPr>
          <p:spPr>
            <a:xfrm>
              <a:off x="7008073" y="754865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74F37960-1D56-87E1-04DC-F8C600F9A0DD}"/>
                </a:ext>
              </a:extLst>
            </p:cNvPr>
            <p:cNvSpPr/>
            <p:nvPr/>
          </p:nvSpPr>
          <p:spPr>
            <a:xfrm>
              <a:off x="7006951" y="929622"/>
              <a:ext cx="129571" cy="1311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7C74346E-3B50-B709-1F45-207681203A3D}"/>
                </a:ext>
              </a:extLst>
            </p:cNvPr>
            <p:cNvSpPr/>
            <p:nvPr/>
          </p:nvSpPr>
          <p:spPr>
            <a:xfrm>
              <a:off x="7006951" y="1110329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63D74BAE-1D43-AC56-D146-3C7814F8DD03}"/>
                </a:ext>
              </a:extLst>
            </p:cNvPr>
            <p:cNvSpPr/>
            <p:nvPr/>
          </p:nvSpPr>
          <p:spPr>
            <a:xfrm>
              <a:off x="7008932" y="1297222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6C83E54D-8953-25E0-CAAE-9E2E7E2AAC05}"/>
                </a:ext>
              </a:extLst>
            </p:cNvPr>
            <p:cNvSpPr/>
            <p:nvPr/>
          </p:nvSpPr>
          <p:spPr>
            <a:xfrm>
              <a:off x="7007810" y="1471979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F4AE84DF-A0ED-21B1-223B-4CFAF79FEF95}"/>
                </a:ext>
              </a:extLst>
            </p:cNvPr>
            <p:cNvSpPr/>
            <p:nvPr/>
          </p:nvSpPr>
          <p:spPr>
            <a:xfrm>
              <a:off x="7007810" y="1652686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ADD754FC-5F6F-3DE9-8C5D-AF846FD68CF8}"/>
                </a:ext>
              </a:extLst>
            </p:cNvPr>
            <p:cNvSpPr/>
            <p:nvPr/>
          </p:nvSpPr>
          <p:spPr>
            <a:xfrm>
              <a:off x="7006951" y="1833259"/>
              <a:ext cx="129571" cy="1311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BF6444B9-054F-0698-B3D0-D5CB92D295F5}"/>
              </a:ext>
            </a:extLst>
          </p:cNvPr>
          <p:cNvSpPr txBox="1"/>
          <p:nvPr/>
        </p:nvSpPr>
        <p:spPr>
          <a:xfrm>
            <a:off x="5897225" y="1278417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Embeddings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457A7E6C-D369-A4A2-687A-AC0BD9699539}"/>
              </a:ext>
            </a:extLst>
          </p:cNvPr>
          <p:cNvSpPr txBox="1"/>
          <p:nvPr/>
        </p:nvSpPr>
        <p:spPr>
          <a:xfrm>
            <a:off x="5822305" y="561560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74313B2A-7F29-F9B1-0A95-9B1CD03C0EEF}"/>
              </a:ext>
            </a:extLst>
          </p:cNvPr>
          <p:cNvSpPr txBox="1"/>
          <p:nvPr/>
        </p:nvSpPr>
        <p:spPr>
          <a:xfrm>
            <a:off x="10168273" y="4176860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3C78C906-92F1-D7B7-C70C-F937AD951BC6}"/>
              </a:ext>
            </a:extLst>
          </p:cNvPr>
          <p:cNvSpPr txBox="1"/>
          <p:nvPr/>
        </p:nvSpPr>
        <p:spPr>
          <a:xfrm>
            <a:off x="10660403" y="4175360"/>
            <a:ext cx="240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C5877FD1-FAB1-04E2-925E-A1EA333D7E8E}"/>
              </a:ext>
            </a:extLst>
          </p:cNvPr>
          <p:cNvSpPr txBox="1"/>
          <p:nvPr/>
        </p:nvSpPr>
        <p:spPr>
          <a:xfrm>
            <a:off x="10145550" y="2318564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200ABC41-A213-F232-5A32-963E9A950CE8}"/>
              </a:ext>
            </a:extLst>
          </p:cNvPr>
          <p:cNvSpPr txBox="1"/>
          <p:nvPr/>
        </p:nvSpPr>
        <p:spPr>
          <a:xfrm>
            <a:off x="10673845" y="2313301"/>
            <a:ext cx="240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102</Words>
  <Application>Microsoft Macintosh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27</cp:revision>
  <dcterms:created xsi:type="dcterms:W3CDTF">2022-12-13T07:19:16Z</dcterms:created>
  <dcterms:modified xsi:type="dcterms:W3CDTF">2023-01-05T04:42:54Z</dcterms:modified>
</cp:coreProperties>
</file>