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43E-3C49-A662-8BDE2F652B70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STCAD/DC</c:v>
                </c:pt>
                <c:pt idx="1">
                  <c:v>STCAD/IC</c:v>
                </c:pt>
                <c:pt idx="2">
                  <c:v>STCAD/NC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0.97330000000000005</c:v>
                </c:pt>
                <c:pt idx="1">
                  <c:v>0.98270000000000002</c:v>
                </c:pt>
                <c:pt idx="2">
                  <c:v>0.95720000000000005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3E-3C49-A662-8BDE2F652B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STCAD/DC</c:v>
                </c:pt>
                <c:pt idx="1">
                  <c:v>STCAD/IC</c:v>
                </c:pt>
                <c:pt idx="2">
                  <c:v>STCAD/NC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0.8629</c:v>
                </c:pt>
                <c:pt idx="1">
                  <c:v>0.90369999999999995</c:v>
                </c:pt>
                <c:pt idx="2">
                  <c:v>0.84819999999999995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3E-3C49-A662-8BDE2F652B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13246416"/>
        <c:axId val="1113193808"/>
      </c:barChart>
      <c:catAx>
        <c:axId val="111324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113193808"/>
        <c:crosses val="autoZero"/>
        <c:auto val="1"/>
        <c:lblAlgn val="ctr"/>
        <c:lblOffset val="100"/>
        <c:noMultiLvlLbl val="0"/>
      </c:catAx>
      <c:valAx>
        <c:axId val="111319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11324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STCAD/DC</c:v>
                </c:pt>
                <c:pt idx="1">
                  <c:v>STCAD/IC</c:v>
                </c:pt>
                <c:pt idx="2">
                  <c:v>STCAD/NC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0.98399999999999999</c:v>
                </c:pt>
                <c:pt idx="1">
                  <c:v>0.98029999999999995</c:v>
                </c:pt>
                <c:pt idx="2">
                  <c:v>0.97489999999999999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CA-A947-8249-C4BF788115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STCAD/DC</c:v>
                </c:pt>
                <c:pt idx="1">
                  <c:v>STCAD/IC</c:v>
                </c:pt>
                <c:pt idx="2">
                  <c:v>STCAD/NC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0.94779999999999998</c:v>
                </c:pt>
                <c:pt idx="1">
                  <c:v>0.94240000000000002</c:v>
                </c:pt>
                <c:pt idx="2">
                  <c:v>0.9425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CA-A947-8249-C4BF788115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13246416"/>
        <c:axId val="1113193808"/>
      </c:barChart>
      <c:catAx>
        <c:axId val="111324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113193808"/>
        <c:crosses val="autoZero"/>
        <c:auto val="1"/>
        <c:lblAlgn val="ctr"/>
        <c:lblOffset val="100"/>
        <c:noMultiLvlLbl val="0"/>
      </c:catAx>
      <c:valAx>
        <c:axId val="111319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11324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STCAD/DC</c:v>
                </c:pt>
                <c:pt idx="1">
                  <c:v>STCAD/IC</c:v>
                </c:pt>
                <c:pt idx="2">
                  <c:v>STCAD/NC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0.98219999999999996</c:v>
                </c:pt>
                <c:pt idx="1">
                  <c:v>0.97540000000000004</c:v>
                </c:pt>
                <c:pt idx="2">
                  <c:v>0.98240000000000005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F9-0F4A-BC5F-293E254AC9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STCAD/DC</c:v>
                </c:pt>
                <c:pt idx="1">
                  <c:v>STCAD/IC</c:v>
                </c:pt>
                <c:pt idx="2">
                  <c:v>STCAD/NC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0.92249999999999999</c:v>
                </c:pt>
                <c:pt idx="1">
                  <c:v>0.9194</c:v>
                </c:pt>
                <c:pt idx="2">
                  <c:v>0.91969999999999996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F9-0F4A-BC5F-293E254AC9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13246416"/>
        <c:axId val="1113193808"/>
      </c:barChart>
      <c:catAx>
        <c:axId val="111324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113193808"/>
        <c:crosses val="autoZero"/>
        <c:auto val="1"/>
        <c:lblAlgn val="ctr"/>
        <c:lblOffset val="100"/>
        <c:noMultiLvlLbl val="0"/>
      </c:catAx>
      <c:valAx>
        <c:axId val="111319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11324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STCAD/DC</c:v>
                </c:pt>
                <c:pt idx="1">
                  <c:v>STCAD/IC</c:v>
                </c:pt>
                <c:pt idx="2">
                  <c:v>STCAD/NC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0.97729999999999995</c:v>
                </c:pt>
                <c:pt idx="1">
                  <c:v>0.98440000000000005</c:v>
                </c:pt>
                <c:pt idx="2">
                  <c:v>0.97489999999999999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D9-9944-8BE9-11BF6409F8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STCAD/DC</c:v>
                </c:pt>
                <c:pt idx="1">
                  <c:v>STCAD/IC</c:v>
                </c:pt>
                <c:pt idx="2">
                  <c:v>STCAD/NC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0.92730000000000001</c:v>
                </c:pt>
                <c:pt idx="1">
                  <c:v>0.94510000000000005</c:v>
                </c:pt>
                <c:pt idx="2">
                  <c:v>0.9425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D9-9944-8BE9-11BF6409F8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13246416"/>
        <c:axId val="1113193808"/>
      </c:barChart>
      <c:catAx>
        <c:axId val="111324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113193808"/>
        <c:crosses val="autoZero"/>
        <c:auto val="1"/>
        <c:lblAlgn val="ctr"/>
        <c:lblOffset val="100"/>
        <c:noMultiLvlLbl val="0"/>
      </c:catAx>
      <c:valAx>
        <c:axId val="111319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11324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C9413-C1DA-B9AC-EE24-2528AB7DE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78067F-C392-4477-BD76-15E447C00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A83ED-2AAE-49B4-0443-B02751BE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DC47-DD4C-B14D-9195-1BC5FCBEF68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C6D2B-E14D-DC9B-44FA-09C9137C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505F0-1179-308C-4A38-70198EED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8205-2099-294C-916C-E0CF9C055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79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C9157-34A1-3165-55F5-28439D93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9FC08-367F-437A-EADB-62F3122E1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A3E26-C17B-4EF6-A76B-53EFA68B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DC47-DD4C-B14D-9195-1BC5FCBEF68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FB437-334B-2C07-F905-55339BBA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D6A2A-5E3A-5D75-426F-F676D960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8205-2099-294C-916C-E0CF9C055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5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15237D-9A04-B50D-122C-EE7C23B00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807620-920B-A808-E453-EC7D67EEC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CE105-C672-044B-ADF9-1FB76445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DC47-DD4C-B14D-9195-1BC5FCBEF68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CA0C5-7233-AB90-0E82-9C2FFCB7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99902-1941-81B3-1640-3A21F491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8205-2099-294C-916C-E0CF9C055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07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71D91-82D8-59F1-2FBA-DEE02342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5AA03-1F62-1F19-98B9-C3C6AA881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8BE5B-839B-CC26-38BD-92B03185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DC47-DD4C-B14D-9195-1BC5FCBEF68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5A0D0-0FD4-20B9-6EA8-5266D5B2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86208-5FBF-8A81-DBE0-DB1B691A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8205-2099-294C-916C-E0CF9C055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73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0DA73-010B-7A2E-D139-CA4BE38E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9BC45F-FF86-64CD-5439-642C70E22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76095-3034-DD27-435F-D7440B45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DC47-DD4C-B14D-9195-1BC5FCBEF68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63D72-2479-744B-BB61-ED7FC26D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3E741-D0D9-4740-3081-9F17D274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8205-2099-294C-916C-E0CF9C055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07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00E7D-FEE9-3440-6F76-2EF64841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EFF54-9730-2863-1419-98333D553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0F4054-942A-8489-6502-684190CBC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10727-0B7E-E880-8CCA-D83D1B41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DC47-DD4C-B14D-9195-1BC5FCBEF68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983ECA-D3C5-275C-D567-DB56DB44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A5969A-3AC6-0DB6-4C78-6F2DCF59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8205-2099-294C-916C-E0CF9C055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055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8C814-C59B-2484-FD54-09B1B2AD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737241-7DBC-5FF0-7EF6-6D9A7B0D5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50741-87C7-96C5-FBCC-C0FA7E5F9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D9A576-60FB-4B15-5B4F-3325A1DE8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6BFC63-C1B0-3E5E-9222-77BD858E4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9AF1BC-F1BC-4791-9F3D-FFC68420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DC47-DD4C-B14D-9195-1BC5FCBEF68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6DFDAC-B0BD-422D-D08F-ACBC771B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3FEF9F-0224-65E7-3DAB-D82A4D2C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8205-2099-294C-916C-E0CF9C055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34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88C7-0787-4E3D-DDE1-F61357CB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EF2333-9A1C-C1F4-6111-F979CB1A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DC47-DD4C-B14D-9195-1BC5FCBEF68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711C94-7719-05D1-A8ED-EC901508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50AE7D-A41B-0548-586E-B051155D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8205-2099-294C-916C-E0CF9C055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40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B62DA4-484B-1B1E-40FA-D0B744C5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DC47-DD4C-B14D-9195-1BC5FCBEF68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1D682-1EF0-3D1F-5733-72133D89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D8E2F4-20CD-3938-B747-04D80AA2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8205-2099-294C-916C-E0CF9C055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653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4E1F-5D42-327F-D3B6-D4C202B4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0C9D7-06E9-6A42-D8A5-1C8D8FA6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157D8D-0CE8-2F60-688C-91959B6F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D090E-2191-5FE9-A101-CDF6F8A3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DC47-DD4C-B14D-9195-1BC5FCBEF68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EAA25-5B36-9858-D99D-29E5F9AD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47DA0-2D90-D1E8-FE39-24D441B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8205-2099-294C-916C-E0CF9C055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83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1AE53-291A-2783-30FE-0D634E25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3B3084-233E-D306-9F75-A423E9B16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4F73E-13EE-CDD7-85AA-56A1CE89B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98C6D8-0F1B-5D0E-ECB7-25190A86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DC47-DD4C-B14D-9195-1BC5FCBEF68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633C4-CC52-09F0-A5D7-1A079F44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50DDB-1A33-C3AD-7C2B-54E9EC4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8205-2099-294C-916C-E0CF9C055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436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62988B-5F7A-F894-5898-C1A116A4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3838F-D930-F0BA-F97E-AA4C7583D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35102-A8F6-5F57-3ADD-F15551B64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DC47-DD4C-B14D-9195-1BC5FCBEF68C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BCB76-B6A7-F5A9-076C-5A4F1F48A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1E01E-A206-1DFC-E143-6C376FE24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88205-2099-294C-916C-E0CF9C0558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85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36C7488-88E6-5AA0-AA26-B244721982FA}"/>
              </a:ext>
            </a:extLst>
          </p:cNvPr>
          <p:cNvGrpSpPr/>
          <p:nvPr/>
        </p:nvGrpSpPr>
        <p:grpSpPr>
          <a:xfrm>
            <a:off x="2038301" y="101867"/>
            <a:ext cx="4196405" cy="2218087"/>
            <a:chOff x="2048752" y="101869"/>
            <a:chExt cx="4196405" cy="2218087"/>
          </a:xfrm>
        </p:grpSpPr>
        <p:graphicFrame>
          <p:nvGraphicFramePr>
            <p:cNvPr id="4" name="图表 3">
              <a:extLst>
                <a:ext uri="{FF2B5EF4-FFF2-40B4-BE49-F238E27FC236}">
                  <a16:creationId xmlns:a16="http://schemas.microsoft.com/office/drawing/2014/main" id="{E8199AA5-712B-9A11-253B-8FAD573965D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2487881"/>
                </p:ext>
              </p:extLst>
            </p:nvPr>
          </p:nvGraphicFramePr>
          <p:xfrm>
            <a:off x="2048752" y="101869"/>
            <a:ext cx="4196405" cy="22180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三角形 7">
              <a:extLst>
                <a:ext uri="{FF2B5EF4-FFF2-40B4-BE49-F238E27FC236}">
                  <a16:creationId xmlns:a16="http://schemas.microsoft.com/office/drawing/2014/main" id="{C799369E-DD4E-1945-DA68-39818899F578}"/>
                </a:ext>
              </a:extLst>
            </p:cNvPr>
            <p:cNvSpPr/>
            <p:nvPr/>
          </p:nvSpPr>
          <p:spPr>
            <a:xfrm rot="10800000">
              <a:off x="4081923" y="164146"/>
              <a:ext cx="109162" cy="101869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三角形 8">
              <a:extLst>
                <a:ext uri="{FF2B5EF4-FFF2-40B4-BE49-F238E27FC236}">
                  <a16:creationId xmlns:a16="http://schemas.microsoft.com/office/drawing/2014/main" id="{3BF9642F-C994-CE68-83A5-701E57C82E3A}"/>
                </a:ext>
              </a:extLst>
            </p:cNvPr>
            <p:cNvSpPr/>
            <p:nvPr/>
          </p:nvSpPr>
          <p:spPr>
            <a:xfrm rot="10800000">
              <a:off x="4422427" y="485195"/>
              <a:ext cx="109162" cy="10186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7621CAC-F686-4067-31EE-01CBB8A264F2}"/>
              </a:ext>
            </a:extLst>
          </p:cNvPr>
          <p:cNvGrpSpPr/>
          <p:nvPr/>
        </p:nvGrpSpPr>
        <p:grpSpPr>
          <a:xfrm>
            <a:off x="2038301" y="2319955"/>
            <a:ext cx="4196405" cy="2218087"/>
            <a:chOff x="6096000" y="101869"/>
            <a:chExt cx="4196405" cy="2218087"/>
          </a:xfrm>
        </p:grpSpPr>
        <p:graphicFrame>
          <p:nvGraphicFramePr>
            <p:cNvPr id="2" name="图表 1">
              <a:extLst>
                <a:ext uri="{FF2B5EF4-FFF2-40B4-BE49-F238E27FC236}">
                  <a16:creationId xmlns:a16="http://schemas.microsoft.com/office/drawing/2014/main" id="{DADFEDF9-1531-5AE5-9237-EADB0DEFFA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28390235"/>
                </p:ext>
              </p:extLst>
            </p:nvPr>
          </p:nvGraphicFramePr>
          <p:xfrm>
            <a:off x="6096000" y="101869"/>
            <a:ext cx="4196405" cy="22180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三角形 9">
              <a:extLst>
                <a:ext uri="{FF2B5EF4-FFF2-40B4-BE49-F238E27FC236}">
                  <a16:creationId xmlns:a16="http://schemas.microsoft.com/office/drawing/2014/main" id="{C88B0743-3C3A-8DB1-A619-F80775815D3D}"/>
                </a:ext>
              </a:extLst>
            </p:cNvPr>
            <p:cNvSpPr/>
            <p:nvPr/>
          </p:nvSpPr>
          <p:spPr>
            <a:xfrm rot="10800000">
              <a:off x="7002587" y="331360"/>
              <a:ext cx="109162" cy="101869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8F8B728E-2CC1-F68D-8E69-A8BD3F481475}"/>
                </a:ext>
              </a:extLst>
            </p:cNvPr>
            <p:cNvSpPr/>
            <p:nvPr/>
          </p:nvSpPr>
          <p:spPr>
            <a:xfrm rot="10800000">
              <a:off x="7333860" y="932127"/>
              <a:ext cx="109162" cy="10186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533E8B7-BBD3-7E9F-929F-F09085FA59CB}"/>
              </a:ext>
            </a:extLst>
          </p:cNvPr>
          <p:cNvGrpSpPr/>
          <p:nvPr/>
        </p:nvGrpSpPr>
        <p:grpSpPr>
          <a:xfrm>
            <a:off x="6130190" y="101869"/>
            <a:ext cx="4196405" cy="2218087"/>
            <a:chOff x="2048752" y="2319956"/>
            <a:chExt cx="4196405" cy="2218087"/>
          </a:xfrm>
        </p:grpSpPr>
        <p:graphicFrame>
          <p:nvGraphicFramePr>
            <p:cNvPr id="3" name="图表 2">
              <a:extLst>
                <a:ext uri="{FF2B5EF4-FFF2-40B4-BE49-F238E27FC236}">
                  <a16:creationId xmlns:a16="http://schemas.microsoft.com/office/drawing/2014/main" id="{35135C99-8809-3E00-4FB6-E342D31F6B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50553319"/>
                </p:ext>
              </p:extLst>
            </p:nvPr>
          </p:nvGraphicFramePr>
          <p:xfrm>
            <a:off x="2048752" y="2319956"/>
            <a:ext cx="4196405" cy="22180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7792EEF5-12FB-684C-A7B9-0A4167D49CD1}"/>
                </a:ext>
              </a:extLst>
            </p:cNvPr>
            <p:cNvSpPr/>
            <p:nvPr/>
          </p:nvSpPr>
          <p:spPr>
            <a:xfrm rot="10800000">
              <a:off x="5297054" y="2421052"/>
              <a:ext cx="109162" cy="101869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1645FAE7-33F5-F295-AC13-EAD73746A96A}"/>
                </a:ext>
              </a:extLst>
            </p:cNvPr>
            <p:cNvSpPr/>
            <p:nvPr/>
          </p:nvSpPr>
          <p:spPr>
            <a:xfrm rot="10800000">
              <a:off x="3286662" y="2969335"/>
              <a:ext cx="109162" cy="10186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CC79E61-B1AC-23F6-C23D-0C02ADC54C01}"/>
              </a:ext>
            </a:extLst>
          </p:cNvPr>
          <p:cNvGrpSpPr/>
          <p:nvPr/>
        </p:nvGrpSpPr>
        <p:grpSpPr>
          <a:xfrm>
            <a:off x="6096000" y="2319956"/>
            <a:ext cx="4196405" cy="2218087"/>
            <a:chOff x="6096000" y="2319956"/>
            <a:chExt cx="4196405" cy="2218087"/>
          </a:xfrm>
        </p:grpSpPr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E679BC57-1065-CEAB-FD63-E3D5258B2B2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42170651"/>
                </p:ext>
              </p:extLst>
            </p:nvPr>
          </p:nvGraphicFramePr>
          <p:xfrm>
            <a:off x="6096000" y="2319956"/>
            <a:ext cx="4196405" cy="22180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4" name="三角形 13">
              <a:extLst>
                <a:ext uri="{FF2B5EF4-FFF2-40B4-BE49-F238E27FC236}">
                  <a16:creationId xmlns:a16="http://schemas.microsoft.com/office/drawing/2014/main" id="{A82162E7-1379-9CDC-6BC0-F6032C9BAFBC}"/>
                </a:ext>
              </a:extLst>
            </p:cNvPr>
            <p:cNvSpPr/>
            <p:nvPr/>
          </p:nvSpPr>
          <p:spPr>
            <a:xfrm rot="10800000">
              <a:off x="8173812" y="2439749"/>
              <a:ext cx="109162" cy="101869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三角形 14">
              <a:extLst>
                <a:ext uri="{FF2B5EF4-FFF2-40B4-BE49-F238E27FC236}">
                  <a16:creationId xmlns:a16="http://schemas.microsoft.com/office/drawing/2014/main" id="{F6B52018-BA14-3BEC-E2AD-4ED8FFC7EBDB}"/>
                </a:ext>
              </a:extLst>
            </p:cNvPr>
            <p:cNvSpPr/>
            <p:nvPr/>
          </p:nvSpPr>
          <p:spPr>
            <a:xfrm rot="10800000">
              <a:off x="8510528" y="2771502"/>
              <a:ext cx="109162" cy="10186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455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宗 畅</dc:creator>
  <cp:lastModifiedBy>宗 畅</cp:lastModifiedBy>
  <cp:revision>8</cp:revision>
  <dcterms:created xsi:type="dcterms:W3CDTF">2022-12-20T09:17:56Z</dcterms:created>
  <dcterms:modified xsi:type="dcterms:W3CDTF">2023-04-20T09:22:33Z</dcterms:modified>
</cp:coreProperties>
</file>