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of Neighbors</a:t>
            </a:r>
            <a:endParaRPr lang="zh-CN" altLang="en-US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28201771923863872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0.92190000000000005</c:v>
                </c:pt>
                <c:pt idx="1">
                  <c:v>0.92200000000000004</c:v>
                </c:pt>
                <c:pt idx="2">
                  <c:v>0.94120000000000004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4A-E648-A8AE-CA825BF11F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0.91779999999999995</c:v>
                </c:pt>
                <c:pt idx="1">
                  <c:v>0.89770000000000005</c:v>
                </c:pt>
                <c:pt idx="2">
                  <c:v>0.94420000000000004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4A-E648-A8AE-CA825BF11F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0.88590000000000002</c:v>
                </c:pt>
                <c:pt idx="1">
                  <c:v>0.89270000000000005</c:v>
                </c:pt>
                <c:pt idx="2">
                  <c:v>0.94830000000000003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4A-E648-A8AE-CA825BF11FF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shade val="76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4A-E648-A8AE-CA825BF11FF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shade val="76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664A-E648-A8AE-CA825BF11FF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shade val="76000"/>
                </a:schemeClr>
              </a:solidFill>
              <a:ln w="25400">
                <a:solidFill>
                  <a:schemeClr val="accent1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4A-E648-A8AE-CA825BF11FF6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0.92310000000000003</c:v>
                </c:pt>
                <c:pt idx="1">
                  <c:v>0.93289999999999995</c:v>
                </c:pt>
                <c:pt idx="2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4A-E648-A8AE-CA825BF11FF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0.89039999999999997</c:v>
                </c:pt>
                <c:pt idx="1">
                  <c:v>0.91749999999999998</c:v>
                </c:pt>
                <c:pt idx="2">
                  <c:v>0.95389999999999997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4A-E648-A8AE-CA825BF11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042752"/>
        <c:axId val="1265044400"/>
      </c:barChart>
      <c:catAx>
        <c:axId val="126504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4400"/>
        <c:crosses val="autoZero"/>
        <c:auto val="1"/>
        <c:lblAlgn val="ctr"/>
        <c:lblOffset val="100"/>
        <c:noMultiLvlLbl val="0"/>
      </c:catAx>
      <c:valAx>
        <c:axId val="126504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91764747458134"/>
          <c:y val="0.80545567435883647"/>
          <c:w val="0.37616442678772227"/>
          <c:h val="0.12760547612496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r>
              <a:rPr lang="en-US" altLang="zh-CN" sz="1100" baseline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of Time Sequence</a:t>
            </a:r>
            <a:endParaRPr lang="zh-CN" altLang="en-US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25320719109802903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6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0.90500000000000003</c:v>
                </c:pt>
                <c:pt idx="1">
                  <c:v>0.91239999999999999</c:v>
                </c:pt>
                <c:pt idx="2">
                  <c:v>0.94869999999999999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6-264C-BFF9-9CB2A5B34B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6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0.91200000000000003</c:v>
                </c:pt>
                <c:pt idx="1">
                  <c:v>0.91720000000000002</c:v>
                </c:pt>
                <c:pt idx="2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6-264C-BFF9-9CB2A5B34B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6">
                <a:shade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shade val="86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E5F7-6B4E-9E2C-BE9415E6154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shade val="86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786-264C-BFF9-9CB2A5B34BC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shade val="86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786-264C-BFF9-9CB2A5B34BCD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0.92310000000000003</c:v>
                </c:pt>
                <c:pt idx="1">
                  <c:v>0.93289999999999995</c:v>
                </c:pt>
                <c:pt idx="2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6-264C-BFF9-9CB2A5B34BC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>
                <a:shade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shade val="58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786-264C-BFF9-9CB2A5B34BC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786-264C-BFF9-9CB2A5B34BC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786-264C-BFF9-9CB2A5B34BCD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0.92720000000000002</c:v>
                </c:pt>
                <c:pt idx="1">
                  <c:v>0.91669999999999996</c:v>
                </c:pt>
                <c:pt idx="2">
                  <c:v>0.95889999999999997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786-264C-BFF9-9CB2A5B34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042752"/>
        <c:axId val="1265044400"/>
      </c:barChart>
      <c:catAx>
        <c:axId val="126504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4400"/>
        <c:crosses val="autoZero"/>
        <c:auto val="1"/>
        <c:lblAlgn val="ctr"/>
        <c:lblOffset val="100"/>
        <c:noMultiLvlLbl val="0"/>
      </c:catAx>
      <c:valAx>
        <c:axId val="1265044400"/>
        <c:scaling>
          <c:orientation val="minMax"/>
          <c:max val="1"/>
          <c:min val="0.85000000000000009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53409015335357"/>
          <c:y val="0.81214955931045607"/>
          <c:w val="0.30093154143017781"/>
          <c:h val="0.12760547612496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Embedding Dimension</a:t>
            </a:r>
            <a:endParaRPr lang="zh-CN" altLang="en-US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27717621930027403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3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0.58889999999999998</c:v>
                </c:pt>
                <c:pt idx="1">
                  <c:v>0.83040000000000003</c:v>
                </c:pt>
                <c:pt idx="2">
                  <c:v>0.91159999999999997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C-934E-9627-8DCD832AE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3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0.85270000000000001</c:v>
                </c:pt>
                <c:pt idx="1">
                  <c:v>0.8901</c:v>
                </c:pt>
                <c:pt idx="2">
                  <c:v>0.93020000000000003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C-934E-9627-8DCD832AE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chemeClr val="accent3">
                <a:shade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shade val="86000"/>
                </a:schemeClr>
              </a:solidFill>
              <a:ln w="25400">
                <a:solidFill>
                  <a:schemeClr val="bg2">
                    <a:lumMod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5AC-934E-9627-8DCD832AEBD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shade val="86000"/>
                </a:schemeClr>
              </a:solidFill>
              <a:ln w="25400">
                <a:solidFill>
                  <a:schemeClr val="bg2">
                    <a:lumMod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5AC-934E-9627-8DCD832AEB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shade val="86000"/>
                </a:schemeClr>
              </a:solidFill>
              <a:ln w="254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5AC-934E-9627-8DCD832AEBD1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0.92310000000000003</c:v>
                </c:pt>
                <c:pt idx="1">
                  <c:v>0.93289999999999995</c:v>
                </c:pt>
                <c:pt idx="2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AC-934E-9627-8DCD832AEB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64</c:v>
                </c:pt>
              </c:strCache>
            </c:strRef>
          </c:tx>
          <c:spPr>
            <a:solidFill>
              <a:schemeClr val="accent3">
                <a:shade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AC-934E-9627-8DCD832AEBD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5AC-934E-9627-8DCD832AEBD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shade val="58000"/>
                </a:schemeClr>
              </a:solidFill>
              <a:ln w="25400">
                <a:solidFill>
                  <a:schemeClr val="bg2">
                    <a:lumMod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5AC-934E-9627-8DCD832AEBD1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0.89839999999999998</c:v>
                </c:pt>
                <c:pt idx="1">
                  <c:v>0.87490000000000001</c:v>
                </c:pt>
                <c:pt idx="2">
                  <c:v>0.97650000000000003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AC-934E-9627-8DCD832AE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042752"/>
        <c:axId val="1265044400"/>
      </c:barChart>
      <c:catAx>
        <c:axId val="126504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4400"/>
        <c:crosses val="autoZero"/>
        <c:auto val="1"/>
        <c:lblAlgn val="ctr"/>
        <c:lblOffset val="100"/>
        <c:noMultiLvlLbl val="0"/>
      </c:catAx>
      <c:valAx>
        <c:axId val="1265044400"/>
        <c:scaling>
          <c:orientation val="minMax"/>
          <c:max val="1.05"/>
          <c:min val="0.4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2752"/>
        <c:crosses val="autoZero"/>
        <c:crossBetween val="between"/>
        <c:majorUnit val="0.2"/>
        <c:minorUnit val="1.0000000000000002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22624126914694"/>
          <c:y val="0.80545567435883647"/>
          <c:w val="0.37554751746170612"/>
          <c:h val="0.12760547612496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r>
              <a:rPr lang="en-US" altLang="zh-CN" sz="11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of</a:t>
            </a:r>
            <a:r>
              <a:rPr lang="en-US" altLang="zh-CN" sz="1100" baseline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Layers</a:t>
            </a:r>
            <a:endParaRPr lang="zh-CN" altLang="en-US" sz="11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c:rich>
      </c:tx>
      <c:layout>
        <c:manualLayout>
          <c:xMode val="edge"/>
          <c:yMode val="edge"/>
          <c:x val="0.32349728874333872"/>
          <c:y val="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0.8911</c:v>
                </c:pt>
                <c:pt idx="1">
                  <c:v>0.88890000000000002</c:v>
                </c:pt>
                <c:pt idx="2">
                  <c:v>0.95299999999999996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D-8A46-A7E1-5BEC1515F3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D1ED-8A46-A7E1-5BEC1515F32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1ED-8A46-A7E1-5BEC1515F32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D1ED-8A46-A7E1-5BEC1515F321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0.92310000000000003</c:v>
                </c:pt>
                <c:pt idx="1">
                  <c:v>0.93289999999999995</c:v>
                </c:pt>
                <c:pt idx="2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ED-8A46-A7E1-5BEC1515F3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ED-8A46-A7E1-5BEC1515F32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ED-8A46-A7E1-5BEC1515F32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ED-8A46-A7E1-5BEC1515F321}"/>
              </c:ext>
            </c:extLst>
          </c:dPt>
          <c:cat>
            <c:strRef>
              <c:f>Sheet1!$A$2:$A$4</c:f>
              <c:strCache>
                <c:ptCount val="3"/>
                <c:pt idx="0">
                  <c:v>UCI-Message</c:v>
                </c:pt>
                <c:pt idx="1">
                  <c:v>AS-Topology</c:v>
                </c:pt>
                <c:pt idx="2">
                  <c:v>Bitcoin-Alpha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0.86439999999999995</c:v>
                </c:pt>
                <c:pt idx="1">
                  <c:v>0.91920000000000002</c:v>
                </c:pt>
                <c:pt idx="2">
                  <c:v>0.96409999999999996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ED-8A46-A7E1-5BEC1515F3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5042752"/>
        <c:axId val="1265044400"/>
      </c:barChart>
      <c:catAx>
        <c:axId val="126504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4400"/>
        <c:crosses val="autoZero"/>
        <c:auto val="1"/>
        <c:lblAlgn val="ctr"/>
        <c:lblOffset val="100"/>
        <c:noMultiLvlLbl val="0"/>
      </c:catAx>
      <c:valAx>
        <c:axId val="1265044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zh-CN"/>
          </a:p>
        </c:txPr>
        <c:crossAx val="126504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15053283212575"/>
          <c:y val="0.80545567435883647"/>
          <c:w val="0.22569865607263334"/>
          <c:h val="0.12760547612496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F9C98-15C5-A911-FCDA-D04C00BD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69B43-54D4-2DF6-6A7D-AC593D36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6351D-7393-E8A7-F2BE-A78C85CA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B548C-15E8-F6E6-B913-7CF537D2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CD0BF-3EFC-6D85-31AA-0ACDA747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62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CCFA-3B4E-C457-A8B5-63E34F27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016778-11D1-2FA3-446C-93ADFEF1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975D8-1113-3F52-B3C6-803BAD2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41E45-5D87-C5D7-0ABE-E224C656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23B8D-2B21-1C6C-98B9-902B87F4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96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56B2F3-CDBD-D9CD-1FBC-5CFCE880F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F9339-2A7E-B878-FEC4-E1C84C9B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8F18C-F0D9-B390-AD1F-37E98018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6E439-F50A-ECEF-EC19-0AEACC0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B3FB-51ED-5D27-015E-7CC40227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57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772D-5C5A-0AFC-722C-C76F81DE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140C7-9E34-02BB-29F1-92C04284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A5AB7-D269-D8FD-B48B-5D71DB14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B230C-3414-B967-B042-2011A72B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A6C4A-B59E-1D5B-7240-6E494156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12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2B74D-89F9-BD25-1437-494D634B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9CA98-736A-3BB1-C3F4-21AC46FA4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7EC90-CD15-BFE2-F7A4-6A0B509B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D7EA1-CE11-5515-5A63-E593D88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7C500-170E-ED86-2E24-CC6DB1C4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3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26949-7423-7A3A-F163-3F973004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9B658-D1C3-D2B5-001E-2401874A1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27BA4-19DC-E465-A293-F0C6FED2F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96BAA-9DA1-4506-3657-B72E0492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ED616-9171-156E-F363-E6CA001C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0AE4B4-9A1D-3A06-2219-E2EEBB27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9FEBF-A293-2427-574C-436C490C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FB8FF-C06E-4F60-C01E-AFAA3758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09D30-A43C-5158-DCF0-8143177CC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F0B93-640F-7438-E821-0DD013A5E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111B1-ADBA-2ECE-766C-11E9EC6CE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CDE72-3FC1-43A6-4DEE-ED94E1F6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D7AA29-D0BF-BEF4-4193-AE09E9C4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36C0F6-B419-E591-B6CD-B5F8CA2A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5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A1EF9-196F-2A01-52B0-0D04B42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ED5ED-1621-112F-1CF3-79C9CB84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F1DB97-09A5-82C3-FC9B-064FE47C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FC464-535E-80BC-2AB6-5F732CD7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15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F5A7A-38FA-6B67-4DA2-E83D8A7C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BA985F-10EA-2BAC-7266-C1202360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2565A2-1E73-F266-F765-0CB763FB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A3F25-5F20-358B-CED6-1057E22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D3406-08DD-6475-AD18-F5734B5C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38F64F-9454-A39C-8E0F-AFE9F5E6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BD9F6-F522-D500-2E87-9EC09947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AB03F-278B-5AD7-A2E7-4580F01D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9BD5C-0CED-A356-8E07-571A9C7A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04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7970B-11E6-BB02-5E5B-DD4AF5A1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280F9-539A-0541-2516-5F21F695D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E483C-D7F9-4A4A-A85D-3FC9D1BDF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4116F-063E-83BE-05BD-38756C81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EE9D2-5960-AAFB-C8B2-9E7281C3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0B385-F0EE-DC4D-D165-D7C20C36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F1F3F-2B25-CF6A-E303-0BF70309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98BEC-7288-5797-9D04-84B86D47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514A5-E974-933E-8628-A1DFDC1B9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B83B-7FF7-924A-B4E2-A053D2D04F77}" type="datetimeFigureOut">
              <a:rPr kumimoji="1" lang="zh-CN" altLang="en-US" smtClean="0"/>
              <a:t>2023/4/20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8C7ED-1AAE-F420-D261-F85B1DB86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33054-4B0E-FF7E-E64D-519520B9F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E046-E2C0-014C-94A3-9A66550FE0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6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684B6B39-B3BB-DC8B-3696-D505BC4C7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549433"/>
              </p:ext>
            </p:extLst>
          </p:nvPr>
        </p:nvGraphicFramePr>
        <p:xfrm>
          <a:off x="526159" y="334163"/>
          <a:ext cx="3593721" cy="189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5362585-C168-F21B-4ABF-2D0DE5E672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153375"/>
              </p:ext>
            </p:extLst>
          </p:nvPr>
        </p:nvGraphicFramePr>
        <p:xfrm>
          <a:off x="3996507" y="334163"/>
          <a:ext cx="3593721" cy="189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5108BB2-208C-F5ED-9100-39F0EE616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230535"/>
              </p:ext>
            </p:extLst>
          </p:nvPr>
        </p:nvGraphicFramePr>
        <p:xfrm>
          <a:off x="526159" y="2186300"/>
          <a:ext cx="3593721" cy="189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6AD4302-AD8B-77D5-3507-88945C71C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971097"/>
              </p:ext>
            </p:extLst>
          </p:nvPr>
        </p:nvGraphicFramePr>
        <p:xfrm>
          <a:off x="3996508" y="2186300"/>
          <a:ext cx="3593721" cy="1897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233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8</cp:revision>
  <dcterms:created xsi:type="dcterms:W3CDTF">2022-12-30T06:11:25Z</dcterms:created>
  <dcterms:modified xsi:type="dcterms:W3CDTF">2023-04-20T12:30:25Z</dcterms:modified>
</cp:coreProperties>
</file>