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83" d="100"/>
          <a:sy n="83" d="100"/>
        </p:scale>
        <p:origin x="2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UCI-Message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35912109801140529"/>
          <c:y val="7.6194239715477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0.96960000000000002</c:v>
                </c:pt>
                <c:pt idx="1">
                  <c:v>0.97360000000000002</c:v>
                </c:pt>
                <c:pt idx="2">
                  <c:v>0.97240000000000004</c:v>
                </c:pt>
                <c:pt idx="3">
                  <c:v>0.97099999999999997</c:v>
                </c:pt>
                <c:pt idx="4">
                  <c:v>0.9698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4-264E-8EDF-959E54382B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0.8609</c:v>
                </c:pt>
                <c:pt idx="1">
                  <c:v>0.84570000000000001</c:v>
                </c:pt>
                <c:pt idx="2">
                  <c:v>0.86770000000000003</c:v>
                </c:pt>
                <c:pt idx="3">
                  <c:v>0.86160000000000003</c:v>
                </c:pt>
                <c:pt idx="4">
                  <c:v>0.86609999999999998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4-264E-8EDF-959E54382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8798784"/>
        <c:axId val="1299236064"/>
      </c:barChart>
      <c:catAx>
        <c:axId val="1298798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9236064"/>
        <c:crosses val="autoZero"/>
        <c:auto val="1"/>
        <c:lblAlgn val="ctr"/>
        <c:lblOffset val="100"/>
        <c:noMultiLvlLbl val="0"/>
      </c:catAx>
      <c:valAx>
        <c:axId val="129923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879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Digg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44245418473320353"/>
          <c:y val="7.6194239715477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0.96540000000000004</c:v>
                </c:pt>
                <c:pt idx="1">
                  <c:v>0.97319999999999995</c:v>
                </c:pt>
                <c:pt idx="2">
                  <c:v>0.96530000000000005</c:v>
                </c:pt>
                <c:pt idx="3">
                  <c:v>0.97099999999999997</c:v>
                </c:pt>
                <c:pt idx="4">
                  <c:v>0.97529999999999994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A-D240-AE15-D31C5D2591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0.83040000000000003</c:v>
                </c:pt>
                <c:pt idx="1">
                  <c:v>0.85629999999999995</c:v>
                </c:pt>
                <c:pt idx="2">
                  <c:v>0.81930000000000003</c:v>
                </c:pt>
                <c:pt idx="3">
                  <c:v>0.86309999999999998</c:v>
                </c:pt>
                <c:pt idx="4">
                  <c:v>0.88639999999999997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A-D240-AE15-D31C5D259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8798784"/>
        <c:axId val="1299236064"/>
      </c:barChart>
      <c:catAx>
        <c:axId val="1298798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9236064"/>
        <c:crosses val="autoZero"/>
        <c:auto val="1"/>
        <c:lblAlgn val="ctr"/>
        <c:lblOffset val="100"/>
        <c:noMultiLvlLbl val="0"/>
      </c:catAx>
      <c:valAx>
        <c:axId val="129923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879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Email-DNC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38215820246555937"/>
          <c:y val="8.63534716775411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0.99160000000000004</c:v>
                </c:pt>
                <c:pt idx="1">
                  <c:v>0.98799999999999999</c:v>
                </c:pt>
                <c:pt idx="2">
                  <c:v>0.98870000000000002</c:v>
                </c:pt>
                <c:pt idx="3">
                  <c:v>0.99170000000000003</c:v>
                </c:pt>
                <c:pt idx="4">
                  <c:v>0.98970000000000002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42-6E4C-A8F7-4C8915942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0.90800000000000003</c:v>
                </c:pt>
                <c:pt idx="1">
                  <c:v>0.92490000000000006</c:v>
                </c:pt>
                <c:pt idx="2">
                  <c:v>0.9022</c:v>
                </c:pt>
                <c:pt idx="3">
                  <c:v>0.91579999999999995</c:v>
                </c:pt>
                <c:pt idx="4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42-6E4C-A8F7-4C8915942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8798784"/>
        <c:axId val="1299236064"/>
      </c:barChart>
      <c:catAx>
        <c:axId val="1298798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9236064"/>
        <c:crosses val="autoZero"/>
        <c:auto val="1"/>
        <c:lblAlgn val="ctr"/>
        <c:lblOffset val="100"/>
        <c:noMultiLvlLbl val="0"/>
      </c:catAx>
      <c:valAx>
        <c:axId val="129923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879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AS-Topology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36353723802792914"/>
          <c:y val="8.12738556965093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0.98570000000000002</c:v>
                </c:pt>
                <c:pt idx="1">
                  <c:v>0.98880000000000001</c:v>
                </c:pt>
                <c:pt idx="2">
                  <c:v>0.98629999999999995</c:v>
                </c:pt>
                <c:pt idx="3">
                  <c:v>0.98629999999999995</c:v>
                </c:pt>
                <c:pt idx="4">
                  <c:v>0.98250000000000004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4-1B46-8AA5-71E8A71ECA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0.88529999999999998</c:v>
                </c:pt>
                <c:pt idx="1">
                  <c:v>0.91790000000000005</c:v>
                </c:pt>
                <c:pt idx="2">
                  <c:v>0.90629999999999999</c:v>
                </c:pt>
                <c:pt idx="3">
                  <c:v>0.92059999999999997</c:v>
                </c:pt>
                <c:pt idx="4">
                  <c:v>0.88160000000000005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4-1B46-8AA5-71E8A71EC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8798784"/>
        <c:axId val="1299236064"/>
      </c:barChart>
      <c:catAx>
        <c:axId val="1298798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9236064"/>
        <c:crosses val="autoZero"/>
        <c:auto val="1"/>
        <c:lblAlgn val="ctr"/>
        <c:lblOffset val="100"/>
        <c:noMultiLvlLbl val="0"/>
      </c:catAx>
      <c:valAx>
        <c:axId val="129923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879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Bitcoin-Alpha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35686608213455467"/>
          <c:y val="8.12738556965093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0.99050000000000005</c:v>
                </c:pt>
                <c:pt idx="1">
                  <c:v>0.98839999999999995</c:v>
                </c:pt>
                <c:pt idx="2">
                  <c:v>0.98409999999999997</c:v>
                </c:pt>
                <c:pt idx="3">
                  <c:v>0.99309999999999998</c:v>
                </c:pt>
                <c:pt idx="4">
                  <c:v>0.99590000000000001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F-A645-B488-419F503580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0.96050000000000002</c:v>
                </c:pt>
                <c:pt idx="1">
                  <c:v>0.93710000000000004</c:v>
                </c:pt>
                <c:pt idx="2">
                  <c:v>0.94569999999999999</c:v>
                </c:pt>
                <c:pt idx="3">
                  <c:v>0.97070000000000001</c:v>
                </c:pt>
                <c:pt idx="4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F-A645-B488-419F50358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8798784"/>
        <c:axId val="1299236064"/>
      </c:barChart>
      <c:catAx>
        <c:axId val="1298798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9236064"/>
        <c:crosses val="autoZero"/>
        <c:auto val="1"/>
        <c:lblAlgn val="ctr"/>
        <c:lblOffset val="100"/>
        <c:noMultiLvlLbl val="0"/>
      </c:catAx>
      <c:valAx>
        <c:axId val="12992360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879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Bitcoin-OTC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37361647565930706"/>
          <c:y val="8.12738556965093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0.97350000000000003</c:v>
                </c:pt>
                <c:pt idx="1">
                  <c:v>0.98680000000000001</c:v>
                </c:pt>
                <c:pt idx="2">
                  <c:v>0.98829999999999996</c:v>
                </c:pt>
                <c:pt idx="3">
                  <c:v>0.99029999999999996</c:v>
                </c:pt>
                <c:pt idx="4">
                  <c:v>0.98760000000000003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3-9543-9001-2EB61E5B8C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0.88139999999999996</c:v>
                </c:pt>
                <c:pt idx="1">
                  <c:v>0.95599999999999996</c:v>
                </c:pt>
                <c:pt idx="2">
                  <c:v>0.96499999999999997</c:v>
                </c:pt>
                <c:pt idx="3">
                  <c:v>0.95450000000000002</c:v>
                </c:pt>
                <c:pt idx="4">
                  <c:v>0.95569999999999999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33-9543-9001-2EB61E5B8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8798784"/>
        <c:axId val="1299236064"/>
      </c:barChart>
      <c:catAx>
        <c:axId val="1298798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9236064"/>
        <c:crosses val="autoZero"/>
        <c:auto val="1"/>
        <c:lblAlgn val="ctr"/>
        <c:lblOffset val="100"/>
        <c:noMultiLvlLbl val="0"/>
      </c:catAx>
      <c:valAx>
        <c:axId val="129923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9879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1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01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14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52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9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6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85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7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02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7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E291-1739-894C-98D1-D1B24E8E0EE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B920-37FA-2A43-B632-C87743D0C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82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B535F51-1FAB-11FF-5A0D-F53C76C8E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17774"/>
              </p:ext>
            </p:extLst>
          </p:nvPr>
        </p:nvGraphicFramePr>
        <p:xfrm>
          <a:off x="641109" y="1227958"/>
          <a:ext cx="3717047" cy="250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56092EF-5B3A-C311-BFDC-63CE37198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6329"/>
              </p:ext>
            </p:extLst>
          </p:nvPr>
        </p:nvGraphicFramePr>
        <p:xfrm>
          <a:off x="4358156" y="1227957"/>
          <a:ext cx="3717047" cy="250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53EBA80-6D66-17F7-1F35-54BB4E415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555311"/>
              </p:ext>
            </p:extLst>
          </p:nvPr>
        </p:nvGraphicFramePr>
        <p:xfrm>
          <a:off x="8075202" y="1227957"/>
          <a:ext cx="3717047" cy="250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6775682-3730-DF4A-BCE6-F31AAD8AE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746243"/>
              </p:ext>
            </p:extLst>
          </p:nvPr>
        </p:nvGraphicFramePr>
        <p:xfrm>
          <a:off x="641108" y="3480175"/>
          <a:ext cx="3717047" cy="250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8BA28FE-6FE1-89E2-5920-9296B6C56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616732"/>
              </p:ext>
            </p:extLst>
          </p:nvPr>
        </p:nvGraphicFramePr>
        <p:xfrm>
          <a:off x="4358154" y="3480175"/>
          <a:ext cx="3717047" cy="250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777E00E7-FBA9-368E-3F3D-1FE6B8215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292387"/>
              </p:ext>
            </p:extLst>
          </p:nvPr>
        </p:nvGraphicFramePr>
        <p:xfrm>
          <a:off x="8075201" y="3480175"/>
          <a:ext cx="3717047" cy="250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697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畅</dc:creator>
  <cp:lastModifiedBy>宗 畅</cp:lastModifiedBy>
  <cp:revision>2</cp:revision>
  <dcterms:created xsi:type="dcterms:W3CDTF">2022-12-31T11:19:12Z</dcterms:created>
  <dcterms:modified xsi:type="dcterms:W3CDTF">2023-04-20T09:24:58Z</dcterms:modified>
</cp:coreProperties>
</file>