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B0AB0-91B6-CA70-3D5C-9752668F5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C4857F-E136-4F27-064B-B5C8167F4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58398-A46C-B097-6AAB-05CDA19C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8F2E1-09F8-8F8E-6E11-8E850BCF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6AA58-0843-5C55-4C7F-F6E1533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1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D017-969D-5DE7-B72C-C529D742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1D5BF-3168-E2F5-55CA-2C380885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D07BF-634A-90E3-E6E2-CC249A59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5AB25-EFF8-8BF7-7ABD-84CE5316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0E022-044D-E76B-D55F-F45D2684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34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FF765-A253-04A8-BFE0-290A4BC83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9FD3C-8564-9E72-A4E2-9A8A318E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091FC-C1CB-9A42-DC1D-E41A2BED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5A7FA-63E9-C559-3E33-6F7056A4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3BC8-1288-392C-BC71-2410AE33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A7E0C-FF25-95B6-1718-31042427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22584-E224-3BEA-309E-4415C751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B68A2-88AA-EEA4-8217-05DE6736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B804A-10E6-75ED-DB3B-BAEFE6D3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FE5A-EE94-4F5F-CEE5-C1DD4303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0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1D08C-316E-6108-EC9D-29EC84AA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1F3A4-902A-FE89-8381-322B13F6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190D3-A7BC-71B9-A70F-D70A923B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2986D-0A14-6474-75BA-E12F3BB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7D43C-BE1C-E48B-B5C1-D8C5DA9D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26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FB300-B3B5-FDC1-9EA2-E65356F2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AF84C-69C1-C2D5-1C02-F4318EA43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3E313-5BDF-DEA0-1DEF-0D36EEC3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A21C7-C811-E983-F2FB-53D0A1EA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BA70C-D789-D41B-4E28-4F253F19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60755-1F19-F98B-E0F6-259CA803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1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0E42-AACA-F411-D847-F2F068BB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55773-4EF6-83A5-7F69-E9C51A71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E0085-3898-C5F9-E4CA-22409A29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6B9EB-9885-2199-960D-9B74C7A11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6A831-D30A-197E-91AD-8613AF377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9B54D-B951-2462-E1FD-BE11D748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FB745-D80F-FEAC-5012-B509DB69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E13B1-64EE-FF79-3658-1454040C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6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5B05-4C99-B073-AF58-ADDA7510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DDA9A2-A7BE-9493-C73C-D27C2F34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8B114-A98F-678E-F2E9-8510CB26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86F45-3190-EE74-6FEE-3030AC20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4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A03E4-1F71-27D7-8011-0EC7EE33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231D3-2450-B116-4A70-579AFD9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816E6-9505-EB0E-9578-D1307DFA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37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D8AEE-ABAD-421A-4375-FC07E531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00F97-976D-AAEF-E368-FD9D0C8A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13C20-520E-1238-5A9D-0307B829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167D1-E928-6EBD-7372-19B3BA52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91892-2366-07B3-1790-7198DFB2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F491B-2C39-6678-8766-45D78B42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34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D6999-929D-BE37-8B4A-8B87015A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EE3B3-FC7B-5DD8-73C8-78BEE68B2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D4F7B-C30D-7602-7C4C-A626BA6C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EEA19-DDCC-D9AE-1EFB-6F51453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0FDD5-B2D8-5CC0-830C-AE1773EB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7350C-0EFB-3886-C366-7FD3E298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8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92D7C-A35A-6098-F10C-94BD5197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2B575-0458-035D-D53D-70F2DB6C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9A879-1007-6CEC-3B45-A52E291A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8D51-743B-4946-94B6-AA421C18AF38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32EC1-5836-83DD-2D65-907617471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3AA3E-BAFC-4D13-B01E-38AE13385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7C28-89E3-054B-B8CE-2D2A348D7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23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DF1E2A-59F5-5324-4E51-3B4010FAA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93880"/>
              </p:ext>
            </p:extLst>
          </p:nvPr>
        </p:nvGraphicFramePr>
        <p:xfrm>
          <a:off x="379378" y="457578"/>
          <a:ext cx="9202367" cy="29921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879388">
                  <a:extLst>
                    <a:ext uri="{9D8B030D-6E8A-4147-A177-3AD203B41FA5}">
                      <a16:colId xmlns:a16="http://schemas.microsoft.com/office/drawing/2014/main" val="2384570531"/>
                    </a:ext>
                  </a:extLst>
                </a:gridCol>
                <a:gridCol w="6322979">
                  <a:extLst>
                    <a:ext uri="{9D8B030D-6E8A-4147-A177-3AD203B41FA5}">
                      <a16:colId xmlns:a16="http://schemas.microsoft.com/office/drawing/2014/main" val="287215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Technology Topic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Top 5 Field Combinations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19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Artificial Intelligence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   Motion Analysis + Video Understanding; </a:t>
                      </a:r>
                    </a:p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   Knowledge Reasoning + Natural Language Query;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   Root Cause Analysis + Computing System Monitoring; 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   Traction Couplings + Motor Traction Wheel;</a:t>
                      </a:r>
                    </a:p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   Vehicle Adapting Control + Visual or Acoustic Aids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10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Cancer Medicine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   Cancer Intervention and Surveillance + Automation;</a:t>
                      </a:r>
                    </a:p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   Androgen Receptor + Biological Markers;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   Brain Neoplasms + Cell Lineage;</a:t>
                      </a:r>
                    </a:p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   Behavioral Sciences + Ovarian Cancer;</a:t>
                      </a:r>
                    </a:p>
                    <a:p>
                      <a:pPr algn="l"/>
                      <a:r>
                        <a:rPr lang="en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5.   Adrenergic Agents + Anogenital 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29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3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96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5</cp:revision>
  <dcterms:created xsi:type="dcterms:W3CDTF">2022-12-31T02:27:47Z</dcterms:created>
  <dcterms:modified xsi:type="dcterms:W3CDTF">2023-04-20T13:57:47Z</dcterms:modified>
</cp:coreProperties>
</file>