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7"/>
  </p:normalViewPr>
  <p:slideViewPr>
    <p:cSldViewPr snapToGrid="0">
      <p:cViewPr varScale="1">
        <p:scale>
          <a:sx n="135" d="100"/>
          <a:sy n="135" d="100"/>
        </p:scale>
        <p:origin x="960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ee358ea7a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ee358ea7a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ee358ea7a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ee358ea7a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05b6721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05b6721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ee358ea7a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ee358ea7a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ee358ea7a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ee358ea7a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ee358ea7a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ee358ea7a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ee358ea7a_0_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ee358ea7a_0_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ee358ea7a_0_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ee358ea7a_0_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ee358ea7a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ee358ea7a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eed07b95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eed07b95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fcb2b62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fcb2b62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tIsVRj3O1ks3rvhTvyYZk_6qbW4cKIRB/vi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Electricity on Rwanda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33360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 371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5366550" y="3877225"/>
            <a:ext cx="30510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Chanhee Kim, Haejoon Lee, </a:t>
            </a:r>
            <a:endParaRPr sz="42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Heejoon Hwang, Hyeonjun Hwang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7650" y="1313225"/>
            <a:ext cx="5704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(On grid vs Off grid)  </a:t>
            </a:r>
            <a:endParaRPr dirty="0"/>
          </a:p>
        </p:txBody>
      </p:sp>
      <p:grpSp>
        <p:nvGrpSpPr>
          <p:cNvPr id="149" name="Google Shape;149;p22"/>
          <p:cNvGrpSpPr/>
          <p:nvPr/>
        </p:nvGrpSpPr>
        <p:grpSpPr>
          <a:xfrm>
            <a:off x="855195" y="2107128"/>
            <a:ext cx="3326030" cy="2416613"/>
            <a:chOff x="3422350" y="731675"/>
            <a:chExt cx="4831537" cy="3674898"/>
          </a:xfrm>
        </p:grpSpPr>
        <p:sp>
          <p:nvSpPr>
            <p:cNvPr id="150" name="Google Shape;150;p22"/>
            <p:cNvSpPr/>
            <p:nvPr/>
          </p:nvSpPr>
          <p:spPr>
            <a:xfrm>
              <a:off x="5352325" y="4031650"/>
              <a:ext cx="958800" cy="255300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 flipH="1">
              <a:off x="6230475" y="3891500"/>
              <a:ext cx="399775" cy="489077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152" name="Google Shape;152;p22"/>
            <p:cNvSpPr/>
            <p:nvPr/>
          </p:nvSpPr>
          <p:spPr>
            <a:xfrm>
              <a:off x="5043518" y="3915067"/>
              <a:ext cx="399775" cy="459875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153" name="Google Shape;153;p22"/>
            <p:cNvSpPr/>
            <p:nvPr/>
          </p:nvSpPr>
          <p:spPr>
            <a:xfrm>
              <a:off x="5183975" y="3763900"/>
              <a:ext cx="87000" cy="25200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5348300" y="3810000"/>
              <a:ext cx="981000" cy="185400"/>
            </a:xfrm>
            <a:prstGeom prst="rect">
              <a:avLst/>
            </a:prstGeom>
            <a:solidFill>
              <a:srgbClr val="A0A0A0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5258919" y="412980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1" y="8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5223962" y="4174089"/>
              <a:ext cx="2369" cy="7020"/>
            </a:xfrm>
            <a:custGeom>
              <a:avLst/>
              <a:gdLst/>
              <a:ahLst/>
              <a:cxnLst/>
              <a:rect l="l" t="t" r="r" b="b"/>
              <a:pathLst>
                <a:path w="82" h="243" extrusionOk="0">
                  <a:moveTo>
                    <a:pt x="1" y="243"/>
                  </a:moveTo>
                  <a:lnTo>
                    <a:pt x="8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6447569" y="4174089"/>
              <a:ext cx="4709" cy="4680"/>
            </a:xfrm>
            <a:custGeom>
              <a:avLst/>
              <a:gdLst/>
              <a:ahLst/>
              <a:cxnLst/>
              <a:rect l="l" t="t" r="r" b="b"/>
              <a:pathLst>
                <a:path w="163" h="162" extrusionOk="0">
                  <a:moveTo>
                    <a:pt x="1" y="1"/>
                  </a:moveTo>
                  <a:lnTo>
                    <a:pt x="162" y="162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6417292" y="413214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0" y="0"/>
                  </a:moveTo>
                  <a:lnTo>
                    <a:pt x="0" y="8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5028174" y="4248712"/>
              <a:ext cx="1619862" cy="97879"/>
            </a:xfrm>
            <a:custGeom>
              <a:avLst/>
              <a:gdLst/>
              <a:ahLst/>
              <a:cxnLst/>
              <a:rect l="l" t="t" r="r" b="b"/>
              <a:pathLst>
                <a:path w="56070" h="3388" extrusionOk="0">
                  <a:moveTo>
                    <a:pt x="4435" y="1"/>
                  </a:moveTo>
                  <a:lnTo>
                    <a:pt x="4196" y="160"/>
                  </a:lnTo>
                  <a:lnTo>
                    <a:pt x="4200" y="160"/>
                  </a:lnTo>
                  <a:cubicBezTo>
                    <a:pt x="4279" y="105"/>
                    <a:pt x="4357" y="53"/>
                    <a:pt x="4435" y="1"/>
                  </a:cubicBezTo>
                  <a:close/>
                  <a:moveTo>
                    <a:pt x="51636" y="1"/>
                  </a:moveTo>
                  <a:cubicBezTo>
                    <a:pt x="51714" y="53"/>
                    <a:pt x="51792" y="105"/>
                    <a:pt x="51868" y="160"/>
                  </a:cubicBezTo>
                  <a:lnTo>
                    <a:pt x="51875" y="160"/>
                  </a:lnTo>
                  <a:lnTo>
                    <a:pt x="51636" y="1"/>
                  </a:lnTo>
                  <a:close/>
                  <a:moveTo>
                    <a:pt x="4200" y="160"/>
                  </a:moveTo>
                  <a:cubicBezTo>
                    <a:pt x="4037" y="275"/>
                    <a:pt x="3875" y="401"/>
                    <a:pt x="3712" y="564"/>
                  </a:cubicBezTo>
                  <a:lnTo>
                    <a:pt x="82" y="3226"/>
                  </a:lnTo>
                  <a:cubicBezTo>
                    <a:pt x="82" y="3307"/>
                    <a:pt x="1" y="3307"/>
                    <a:pt x="1" y="3387"/>
                  </a:cubicBezTo>
                  <a:lnTo>
                    <a:pt x="56070" y="3387"/>
                  </a:lnTo>
                  <a:lnTo>
                    <a:pt x="55909" y="3226"/>
                  </a:lnTo>
                  <a:lnTo>
                    <a:pt x="52278" y="564"/>
                  </a:lnTo>
                  <a:cubicBezTo>
                    <a:pt x="52170" y="401"/>
                    <a:pt x="52025" y="275"/>
                    <a:pt x="51868" y="16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5282233" y="3789534"/>
              <a:ext cx="1109434" cy="300687"/>
            </a:xfrm>
            <a:custGeom>
              <a:avLst/>
              <a:gdLst/>
              <a:ahLst/>
              <a:cxnLst/>
              <a:rect l="l" t="t" r="r" b="b"/>
              <a:pathLst>
                <a:path w="38402" h="10408" extrusionOk="0">
                  <a:moveTo>
                    <a:pt x="2017" y="0"/>
                  </a:moveTo>
                  <a:lnTo>
                    <a:pt x="1291" y="6616"/>
                  </a:lnTo>
                  <a:cubicBezTo>
                    <a:pt x="1049" y="7906"/>
                    <a:pt x="565" y="9197"/>
                    <a:pt x="0" y="10407"/>
                  </a:cubicBezTo>
                  <a:lnTo>
                    <a:pt x="81" y="10246"/>
                  </a:lnTo>
                  <a:lnTo>
                    <a:pt x="38327" y="10246"/>
                  </a:lnTo>
                  <a:cubicBezTo>
                    <a:pt x="37794" y="9083"/>
                    <a:pt x="37342" y="7849"/>
                    <a:pt x="37111" y="6616"/>
                  </a:cubicBezTo>
                  <a:lnTo>
                    <a:pt x="36465" y="565"/>
                  </a:lnTo>
                  <a:cubicBezTo>
                    <a:pt x="32270" y="3066"/>
                    <a:pt x="27591" y="4679"/>
                    <a:pt x="22670" y="5244"/>
                  </a:cubicBezTo>
                  <a:cubicBezTo>
                    <a:pt x="21500" y="5345"/>
                    <a:pt x="20331" y="5395"/>
                    <a:pt x="19163" y="5395"/>
                  </a:cubicBezTo>
                  <a:cubicBezTo>
                    <a:pt x="15661" y="5395"/>
                    <a:pt x="12182" y="4942"/>
                    <a:pt x="8794" y="4034"/>
                  </a:cubicBezTo>
                  <a:cubicBezTo>
                    <a:pt x="6777" y="3631"/>
                    <a:pt x="4841" y="2905"/>
                    <a:pt x="2985" y="1936"/>
                  </a:cubicBezTo>
                  <a:cubicBezTo>
                    <a:pt x="2824" y="1856"/>
                    <a:pt x="2743" y="1694"/>
                    <a:pt x="2582" y="1533"/>
                  </a:cubicBezTo>
                  <a:cubicBezTo>
                    <a:pt x="2421" y="1372"/>
                    <a:pt x="2098" y="1049"/>
                    <a:pt x="1937" y="807"/>
                  </a:cubicBezTo>
                  <a:lnTo>
                    <a:pt x="2017" y="0"/>
                  </a:lnTo>
                  <a:close/>
                  <a:moveTo>
                    <a:pt x="38327" y="10246"/>
                  </a:moveTo>
                  <a:cubicBezTo>
                    <a:pt x="38352" y="10300"/>
                    <a:pt x="38377" y="10354"/>
                    <a:pt x="38402" y="10407"/>
                  </a:cubicBezTo>
                  <a:cubicBezTo>
                    <a:pt x="38402" y="10327"/>
                    <a:pt x="38402" y="10246"/>
                    <a:pt x="38402" y="10246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6482526" y="4213697"/>
              <a:ext cx="9360" cy="9360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324" y="32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5184353" y="4213697"/>
              <a:ext cx="9331" cy="9360"/>
            </a:xfrm>
            <a:custGeom>
              <a:avLst/>
              <a:gdLst/>
              <a:ahLst/>
              <a:cxnLst/>
              <a:rect l="l" t="t" r="r" b="b"/>
              <a:pathLst>
                <a:path w="323" h="324" extrusionOk="0">
                  <a:moveTo>
                    <a:pt x="323" y="1"/>
                  </a:moveTo>
                  <a:lnTo>
                    <a:pt x="0" y="324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5151708" y="4085512"/>
              <a:ext cx="1377475" cy="167851"/>
            </a:xfrm>
            <a:custGeom>
              <a:avLst/>
              <a:gdLst/>
              <a:ahLst/>
              <a:cxnLst/>
              <a:rect l="l" t="t" r="r" b="b"/>
              <a:pathLst>
                <a:path w="47680" h="5810" extrusionOk="0">
                  <a:moveTo>
                    <a:pt x="4599" y="1"/>
                  </a:moveTo>
                  <a:lnTo>
                    <a:pt x="4518" y="162"/>
                  </a:lnTo>
                  <a:cubicBezTo>
                    <a:pt x="4276" y="646"/>
                    <a:pt x="3954" y="1130"/>
                    <a:pt x="3712" y="1614"/>
                  </a:cubicBezTo>
                  <a:cubicBezTo>
                    <a:pt x="3389" y="2179"/>
                    <a:pt x="2986" y="2663"/>
                    <a:pt x="2663" y="3067"/>
                  </a:cubicBezTo>
                  <a:lnTo>
                    <a:pt x="2502" y="3309"/>
                  </a:lnTo>
                  <a:cubicBezTo>
                    <a:pt x="2260" y="3631"/>
                    <a:pt x="1856" y="4035"/>
                    <a:pt x="1533" y="4438"/>
                  </a:cubicBezTo>
                  <a:lnTo>
                    <a:pt x="1211" y="4761"/>
                  </a:lnTo>
                  <a:cubicBezTo>
                    <a:pt x="888" y="5003"/>
                    <a:pt x="565" y="5325"/>
                    <a:pt x="162" y="5648"/>
                  </a:cubicBezTo>
                  <a:lnTo>
                    <a:pt x="1" y="5809"/>
                  </a:lnTo>
                  <a:lnTo>
                    <a:pt x="47679" y="5809"/>
                  </a:lnTo>
                  <a:lnTo>
                    <a:pt x="47437" y="5648"/>
                  </a:lnTo>
                  <a:cubicBezTo>
                    <a:pt x="47115" y="5325"/>
                    <a:pt x="46711" y="5003"/>
                    <a:pt x="46389" y="4761"/>
                  </a:cubicBezTo>
                  <a:lnTo>
                    <a:pt x="46066" y="4438"/>
                  </a:lnTo>
                  <a:cubicBezTo>
                    <a:pt x="45743" y="4035"/>
                    <a:pt x="45421" y="3631"/>
                    <a:pt x="45098" y="3228"/>
                  </a:cubicBezTo>
                  <a:lnTo>
                    <a:pt x="44937" y="3067"/>
                  </a:lnTo>
                  <a:cubicBezTo>
                    <a:pt x="44533" y="2663"/>
                    <a:pt x="44210" y="2098"/>
                    <a:pt x="43888" y="1614"/>
                  </a:cubicBezTo>
                  <a:cubicBezTo>
                    <a:pt x="43646" y="1130"/>
                    <a:pt x="43404" y="646"/>
                    <a:pt x="43081" y="162"/>
                  </a:cubicBezTo>
                  <a:cubicBezTo>
                    <a:pt x="43081" y="162"/>
                    <a:pt x="43081" y="82"/>
                    <a:pt x="43081" y="1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5016531" y="4343477"/>
              <a:ext cx="1645401" cy="63096"/>
            </a:xfrm>
            <a:custGeom>
              <a:avLst/>
              <a:gdLst/>
              <a:ahLst/>
              <a:cxnLst/>
              <a:rect l="l" t="t" r="r" b="b"/>
              <a:pathLst>
                <a:path w="56954" h="2184" extrusionOk="0">
                  <a:moveTo>
                    <a:pt x="404" y="0"/>
                  </a:moveTo>
                  <a:cubicBezTo>
                    <a:pt x="162" y="161"/>
                    <a:pt x="81" y="323"/>
                    <a:pt x="1" y="565"/>
                  </a:cubicBezTo>
                  <a:cubicBezTo>
                    <a:pt x="1" y="645"/>
                    <a:pt x="1" y="726"/>
                    <a:pt x="1" y="887"/>
                  </a:cubicBezTo>
                  <a:cubicBezTo>
                    <a:pt x="81" y="1614"/>
                    <a:pt x="727" y="2178"/>
                    <a:pt x="1533" y="2178"/>
                  </a:cubicBezTo>
                  <a:lnTo>
                    <a:pt x="55424" y="2178"/>
                  </a:lnTo>
                  <a:cubicBezTo>
                    <a:pt x="55465" y="2182"/>
                    <a:pt x="55506" y="2184"/>
                    <a:pt x="55546" y="2184"/>
                  </a:cubicBezTo>
                  <a:cubicBezTo>
                    <a:pt x="56370" y="2184"/>
                    <a:pt x="56953" y="1411"/>
                    <a:pt x="56876" y="565"/>
                  </a:cubicBezTo>
                  <a:cubicBezTo>
                    <a:pt x="56796" y="323"/>
                    <a:pt x="56634" y="161"/>
                    <a:pt x="56473" y="0"/>
                  </a:cubicBez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5230953" y="785292"/>
              <a:ext cx="3022934" cy="3160162"/>
            </a:xfrm>
            <a:custGeom>
              <a:avLst/>
              <a:gdLst/>
              <a:ahLst/>
              <a:cxnLst/>
              <a:rect l="l" t="t" r="r" b="b"/>
              <a:pathLst>
                <a:path w="104636" h="109386" extrusionOk="0">
                  <a:moveTo>
                    <a:pt x="103990" y="0"/>
                  </a:moveTo>
                  <a:lnTo>
                    <a:pt x="103264" y="726"/>
                  </a:lnTo>
                  <a:cubicBezTo>
                    <a:pt x="103506" y="1130"/>
                    <a:pt x="103668" y="1694"/>
                    <a:pt x="103668" y="2178"/>
                  </a:cubicBezTo>
                  <a:lnTo>
                    <a:pt x="103668" y="100036"/>
                  </a:lnTo>
                  <a:cubicBezTo>
                    <a:pt x="103668" y="101730"/>
                    <a:pt x="102296" y="103102"/>
                    <a:pt x="100602" y="103102"/>
                  </a:cubicBezTo>
                  <a:lnTo>
                    <a:pt x="969" y="103102"/>
                  </a:lnTo>
                  <a:lnTo>
                    <a:pt x="1" y="103989"/>
                  </a:lnTo>
                  <a:lnTo>
                    <a:pt x="3792" y="103989"/>
                  </a:lnTo>
                  <a:lnTo>
                    <a:pt x="3712" y="104796"/>
                  </a:lnTo>
                  <a:cubicBezTo>
                    <a:pt x="3873" y="105038"/>
                    <a:pt x="4115" y="105280"/>
                    <a:pt x="4357" y="105522"/>
                  </a:cubicBezTo>
                  <a:lnTo>
                    <a:pt x="4760" y="106006"/>
                  </a:lnTo>
                  <a:cubicBezTo>
                    <a:pt x="6616" y="106894"/>
                    <a:pt x="8552" y="107620"/>
                    <a:pt x="10569" y="108104"/>
                  </a:cubicBezTo>
                  <a:cubicBezTo>
                    <a:pt x="13943" y="108947"/>
                    <a:pt x="17407" y="109386"/>
                    <a:pt x="20893" y="109386"/>
                  </a:cubicBezTo>
                  <a:cubicBezTo>
                    <a:pt x="22076" y="109386"/>
                    <a:pt x="23260" y="109335"/>
                    <a:pt x="24445" y="109233"/>
                  </a:cubicBezTo>
                  <a:cubicBezTo>
                    <a:pt x="29366" y="108668"/>
                    <a:pt x="34045" y="107136"/>
                    <a:pt x="38321" y="104635"/>
                  </a:cubicBezTo>
                  <a:lnTo>
                    <a:pt x="38240" y="103989"/>
                  </a:lnTo>
                  <a:lnTo>
                    <a:pt x="100602" y="103989"/>
                  </a:lnTo>
                  <a:cubicBezTo>
                    <a:pt x="102780" y="103989"/>
                    <a:pt x="104636" y="102214"/>
                    <a:pt x="104636" y="99956"/>
                  </a:cubicBezTo>
                  <a:lnTo>
                    <a:pt x="104636" y="2178"/>
                  </a:lnTo>
                  <a:cubicBezTo>
                    <a:pt x="104636" y="1372"/>
                    <a:pt x="104394" y="646"/>
                    <a:pt x="103990" y="0"/>
                  </a:cubicBezTo>
                  <a:close/>
                </a:path>
              </a:pathLst>
            </a:custGeom>
            <a:gradFill>
              <a:gsLst>
                <a:gs pos="0">
                  <a:srgbClr val="A0A0A0"/>
                </a:gs>
                <a:gs pos="12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5258919" y="803926"/>
              <a:ext cx="2967003" cy="2959983"/>
            </a:xfrm>
            <a:custGeom>
              <a:avLst/>
              <a:gdLst/>
              <a:ahLst/>
              <a:cxnLst/>
              <a:rect l="l" t="t" r="r" b="b"/>
              <a:pathLst>
                <a:path w="102700" h="102457" extrusionOk="0">
                  <a:moveTo>
                    <a:pt x="102377" y="1"/>
                  </a:moveTo>
                  <a:lnTo>
                    <a:pt x="98101" y="4276"/>
                  </a:lnTo>
                  <a:lnTo>
                    <a:pt x="98101" y="97858"/>
                  </a:lnTo>
                  <a:lnTo>
                    <a:pt x="4519" y="97858"/>
                  </a:lnTo>
                  <a:lnTo>
                    <a:pt x="1" y="102457"/>
                  </a:lnTo>
                  <a:lnTo>
                    <a:pt x="99634" y="102457"/>
                  </a:lnTo>
                  <a:cubicBezTo>
                    <a:pt x="101328" y="102457"/>
                    <a:pt x="102700" y="101005"/>
                    <a:pt x="102700" y="99311"/>
                  </a:cubicBezTo>
                  <a:lnTo>
                    <a:pt x="102700" y="1533"/>
                  </a:lnTo>
                  <a:cubicBezTo>
                    <a:pt x="102700" y="969"/>
                    <a:pt x="102619" y="485"/>
                    <a:pt x="1023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3422350" y="731675"/>
              <a:ext cx="4812901" cy="3057819"/>
            </a:xfrm>
            <a:custGeom>
              <a:avLst/>
              <a:gdLst/>
              <a:ahLst/>
              <a:cxnLst/>
              <a:rect l="l" t="t" r="r" b="b"/>
              <a:pathLst>
                <a:path w="166594" h="105926" extrusionOk="0">
                  <a:moveTo>
                    <a:pt x="4034" y="1"/>
                  </a:moveTo>
                  <a:cubicBezTo>
                    <a:pt x="1775" y="1"/>
                    <a:pt x="0" y="1856"/>
                    <a:pt x="0" y="4034"/>
                  </a:cubicBezTo>
                  <a:lnTo>
                    <a:pt x="0" y="101892"/>
                  </a:lnTo>
                  <a:cubicBezTo>
                    <a:pt x="0" y="104070"/>
                    <a:pt x="1775" y="105926"/>
                    <a:pt x="4034" y="105926"/>
                  </a:cubicBezTo>
                  <a:lnTo>
                    <a:pt x="62604" y="105926"/>
                  </a:lnTo>
                  <a:lnTo>
                    <a:pt x="63491" y="105039"/>
                  </a:lnTo>
                  <a:lnTo>
                    <a:pt x="4034" y="104958"/>
                  </a:lnTo>
                  <a:cubicBezTo>
                    <a:pt x="2340" y="104958"/>
                    <a:pt x="968" y="103506"/>
                    <a:pt x="968" y="101812"/>
                  </a:cubicBezTo>
                  <a:lnTo>
                    <a:pt x="968" y="4034"/>
                  </a:lnTo>
                  <a:cubicBezTo>
                    <a:pt x="968" y="2340"/>
                    <a:pt x="2340" y="969"/>
                    <a:pt x="4034" y="969"/>
                  </a:cubicBezTo>
                  <a:lnTo>
                    <a:pt x="163205" y="969"/>
                  </a:lnTo>
                  <a:cubicBezTo>
                    <a:pt x="164334" y="969"/>
                    <a:pt x="165383" y="1534"/>
                    <a:pt x="165867" y="2582"/>
                  </a:cubicBezTo>
                  <a:lnTo>
                    <a:pt x="166593" y="1856"/>
                  </a:lnTo>
                  <a:cubicBezTo>
                    <a:pt x="165787" y="727"/>
                    <a:pt x="164577" y="1"/>
                    <a:pt x="163205" y="1"/>
                  </a:cubicBez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8071400" y="760800"/>
              <a:ext cx="153000" cy="153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3447978" y="759551"/>
              <a:ext cx="4766301" cy="3004358"/>
            </a:xfrm>
            <a:custGeom>
              <a:avLst/>
              <a:gdLst/>
              <a:ahLst/>
              <a:cxnLst/>
              <a:rect l="l" t="t" r="r" b="b"/>
              <a:pathLst>
                <a:path w="164981" h="103993" extrusionOk="0">
                  <a:moveTo>
                    <a:pt x="82691" y="1273"/>
                  </a:moveTo>
                  <a:cubicBezTo>
                    <a:pt x="83178" y="1273"/>
                    <a:pt x="83660" y="1635"/>
                    <a:pt x="83660" y="2182"/>
                  </a:cubicBezTo>
                  <a:cubicBezTo>
                    <a:pt x="83660" y="2666"/>
                    <a:pt x="83257" y="3150"/>
                    <a:pt x="82692" y="3150"/>
                  </a:cubicBezTo>
                  <a:cubicBezTo>
                    <a:pt x="81885" y="3069"/>
                    <a:pt x="81482" y="2101"/>
                    <a:pt x="82047" y="1537"/>
                  </a:cubicBezTo>
                  <a:cubicBezTo>
                    <a:pt x="82228" y="1355"/>
                    <a:pt x="82460" y="1273"/>
                    <a:pt x="82691" y="1273"/>
                  </a:cubicBezTo>
                  <a:close/>
                  <a:moveTo>
                    <a:pt x="3012" y="1"/>
                  </a:moveTo>
                  <a:cubicBezTo>
                    <a:pt x="1376" y="1"/>
                    <a:pt x="0" y="1420"/>
                    <a:pt x="0" y="3069"/>
                  </a:cubicBezTo>
                  <a:lnTo>
                    <a:pt x="0" y="100927"/>
                  </a:lnTo>
                  <a:cubicBezTo>
                    <a:pt x="81" y="102621"/>
                    <a:pt x="1453" y="103993"/>
                    <a:pt x="3147" y="103993"/>
                  </a:cubicBezTo>
                  <a:lnTo>
                    <a:pt x="62685" y="103993"/>
                  </a:lnTo>
                  <a:lnTo>
                    <a:pt x="67203" y="99394"/>
                  </a:lnTo>
                  <a:lnTo>
                    <a:pt x="4599" y="99394"/>
                  </a:lnTo>
                  <a:lnTo>
                    <a:pt x="4599" y="4602"/>
                  </a:lnTo>
                  <a:lnTo>
                    <a:pt x="160785" y="4602"/>
                  </a:lnTo>
                  <a:lnTo>
                    <a:pt x="160785" y="5812"/>
                  </a:lnTo>
                  <a:lnTo>
                    <a:pt x="164980" y="1617"/>
                  </a:lnTo>
                  <a:cubicBezTo>
                    <a:pt x="164496" y="649"/>
                    <a:pt x="163447" y="4"/>
                    <a:pt x="162318" y="4"/>
                  </a:cubicBezTo>
                  <a:lnTo>
                    <a:pt x="3147" y="4"/>
                  </a:lnTo>
                  <a:cubicBezTo>
                    <a:pt x="3102" y="2"/>
                    <a:pt x="3057" y="1"/>
                    <a:pt x="3012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801964" y="796934"/>
              <a:ext cx="62980" cy="51915"/>
            </a:xfrm>
            <a:custGeom>
              <a:avLst/>
              <a:gdLst/>
              <a:ahLst/>
              <a:cxnLst/>
              <a:rect l="l" t="t" r="r" b="b"/>
              <a:pathLst>
                <a:path w="2180" h="1797" extrusionOk="0">
                  <a:moveTo>
                    <a:pt x="1256" y="171"/>
                  </a:moveTo>
                  <a:cubicBezTo>
                    <a:pt x="1614" y="171"/>
                    <a:pt x="1937" y="458"/>
                    <a:pt x="1937" y="888"/>
                  </a:cubicBezTo>
                  <a:cubicBezTo>
                    <a:pt x="1937" y="1291"/>
                    <a:pt x="1614" y="1614"/>
                    <a:pt x="1211" y="1614"/>
                  </a:cubicBezTo>
                  <a:cubicBezTo>
                    <a:pt x="566" y="1614"/>
                    <a:pt x="324" y="807"/>
                    <a:pt x="727" y="404"/>
                  </a:cubicBezTo>
                  <a:cubicBezTo>
                    <a:pt x="888" y="243"/>
                    <a:pt x="1077" y="171"/>
                    <a:pt x="1256" y="171"/>
                  </a:cubicBezTo>
                  <a:close/>
                  <a:moveTo>
                    <a:pt x="1211" y="1"/>
                  </a:moveTo>
                  <a:cubicBezTo>
                    <a:pt x="404" y="1"/>
                    <a:pt x="1" y="969"/>
                    <a:pt x="566" y="1533"/>
                  </a:cubicBezTo>
                  <a:cubicBezTo>
                    <a:pt x="747" y="1715"/>
                    <a:pt x="979" y="1797"/>
                    <a:pt x="1210" y="1797"/>
                  </a:cubicBezTo>
                  <a:cubicBezTo>
                    <a:pt x="1697" y="1797"/>
                    <a:pt x="2179" y="1435"/>
                    <a:pt x="2179" y="888"/>
                  </a:cubicBezTo>
                  <a:cubicBezTo>
                    <a:pt x="2179" y="404"/>
                    <a:pt x="1776" y="1"/>
                    <a:pt x="1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5818287" y="801615"/>
              <a:ext cx="39666" cy="41977"/>
            </a:xfrm>
            <a:custGeom>
              <a:avLst/>
              <a:gdLst/>
              <a:ahLst/>
              <a:cxnLst/>
              <a:rect l="l" t="t" r="r" b="b"/>
              <a:pathLst>
                <a:path w="1373" h="1453" extrusionOk="0">
                  <a:moveTo>
                    <a:pt x="646" y="0"/>
                  </a:moveTo>
                  <a:cubicBezTo>
                    <a:pt x="243" y="0"/>
                    <a:pt x="1" y="323"/>
                    <a:pt x="1" y="726"/>
                  </a:cubicBezTo>
                  <a:cubicBezTo>
                    <a:pt x="1" y="1129"/>
                    <a:pt x="243" y="1452"/>
                    <a:pt x="646" y="1452"/>
                  </a:cubicBezTo>
                  <a:cubicBezTo>
                    <a:pt x="1049" y="1452"/>
                    <a:pt x="1372" y="1129"/>
                    <a:pt x="1372" y="726"/>
                  </a:cubicBezTo>
                  <a:cubicBezTo>
                    <a:pt x="1372" y="323"/>
                    <a:pt x="1049" y="0"/>
                    <a:pt x="646" y="0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5338300" y="3789525"/>
              <a:ext cx="1000500" cy="185400"/>
            </a:xfrm>
            <a:prstGeom prst="rect">
              <a:avLst/>
            </a:prstGeom>
            <a:gradFill>
              <a:gsLst>
                <a:gs pos="0">
                  <a:srgbClr val="A0A0A0"/>
                </a:gs>
                <a:gs pos="36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22"/>
          <p:cNvGrpSpPr/>
          <p:nvPr/>
        </p:nvGrpSpPr>
        <p:grpSpPr>
          <a:xfrm>
            <a:off x="4911420" y="2107128"/>
            <a:ext cx="3326030" cy="2416613"/>
            <a:chOff x="3422350" y="731675"/>
            <a:chExt cx="4831537" cy="3674898"/>
          </a:xfrm>
        </p:grpSpPr>
        <p:sp>
          <p:nvSpPr>
            <p:cNvPr id="174" name="Google Shape;174;p22"/>
            <p:cNvSpPr/>
            <p:nvPr/>
          </p:nvSpPr>
          <p:spPr>
            <a:xfrm>
              <a:off x="5352325" y="4031650"/>
              <a:ext cx="958800" cy="255300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 flipH="1">
              <a:off x="6230475" y="3891500"/>
              <a:ext cx="399775" cy="489077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176" name="Google Shape;176;p22"/>
            <p:cNvSpPr/>
            <p:nvPr/>
          </p:nvSpPr>
          <p:spPr>
            <a:xfrm>
              <a:off x="5043518" y="3915067"/>
              <a:ext cx="399775" cy="459875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177" name="Google Shape;177;p22"/>
            <p:cNvSpPr/>
            <p:nvPr/>
          </p:nvSpPr>
          <p:spPr>
            <a:xfrm>
              <a:off x="5183975" y="3763900"/>
              <a:ext cx="87000" cy="25200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5348300" y="3810000"/>
              <a:ext cx="981000" cy="185400"/>
            </a:xfrm>
            <a:prstGeom prst="rect">
              <a:avLst/>
            </a:prstGeom>
            <a:solidFill>
              <a:srgbClr val="A0A0A0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5258919" y="412980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1" y="8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5223962" y="4174089"/>
              <a:ext cx="2369" cy="7020"/>
            </a:xfrm>
            <a:custGeom>
              <a:avLst/>
              <a:gdLst/>
              <a:ahLst/>
              <a:cxnLst/>
              <a:rect l="l" t="t" r="r" b="b"/>
              <a:pathLst>
                <a:path w="82" h="243" extrusionOk="0">
                  <a:moveTo>
                    <a:pt x="1" y="243"/>
                  </a:moveTo>
                  <a:lnTo>
                    <a:pt x="8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6447569" y="4174089"/>
              <a:ext cx="4709" cy="4680"/>
            </a:xfrm>
            <a:custGeom>
              <a:avLst/>
              <a:gdLst/>
              <a:ahLst/>
              <a:cxnLst/>
              <a:rect l="l" t="t" r="r" b="b"/>
              <a:pathLst>
                <a:path w="163" h="162" extrusionOk="0">
                  <a:moveTo>
                    <a:pt x="1" y="1"/>
                  </a:moveTo>
                  <a:lnTo>
                    <a:pt x="162" y="162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6417292" y="413214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0" y="0"/>
                  </a:moveTo>
                  <a:lnTo>
                    <a:pt x="0" y="8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5028174" y="4248712"/>
              <a:ext cx="1619862" cy="97879"/>
            </a:xfrm>
            <a:custGeom>
              <a:avLst/>
              <a:gdLst/>
              <a:ahLst/>
              <a:cxnLst/>
              <a:rect l="l" t="t" r="r" b="b"/>
              <a:pathLst>
                <a:path w="56070" h="3388" extrusionOk="0">
                  <a:moveTo>
                    <a:pt x="4435" y="1"/>
                  </a:moveTo>
                  <a:lnTo>
                    <a:pt x="4196" y="160"/>
                  </a:lnTo>
                  <a:lnTo>
                    <a:pt x="4200" y="160"/>
                  </a:lnTo>
                  <a:cubicBezTo>
                    <a:pt x="4279" y="105"/>
                    <a:pt x="4357" y="53"/>
                    <a:pt x="4435" y="1"/>
                  </a:cubicBezTo>
                  <a:close/>
                  <a:moveTo>
                    <a:pt x="51636" y="1"/>
                  </a:moveTo>
                  <a:cubicBezTo>
                    <a:pt x="51714" y="53"/>
                    <a:pt x="51792" y="105"/>
                    <a:pt x="51868" y="160"/>
                  </a:cubicBezTo>
                  <a:lnTo>
                    <a:pt x="51875" y="160"/>
                  </a:lnTo>
                  <a:lnTo>
                    <a:pt x="51636" y="1"/>
                  </a:lnTo>
                  <a:close/>
                  <a:moveTo>
                    <a:pt x="4200" y="160"/>
                  </a:moveTo>
                  <a:cubicBezTo>
                    <a:pt x="4037" y="275"/>
                    <a:pt x="3875" y="401"/>
                    <a:pt x="3712" y="564"/>
                  </a:cubicBezTo>
                  <a:lnTo>
                    <a:pt x="82" y="3226"/>
                  </a:lnTo>
                  <a:cubicBezTo>
                    <a:pt x="82" y="3307"/>
                    <a:pt x="1" y="3307"/>
                    <a:pt x="1" y="3387"/>
                  </a:cubicBezTo>
                  <a:lnTo>
                    <a:pt x="56070" y="3387"/>
                  </a:lnTo>
                  <a:lnTo>
                    <a:pt x="55909" y="3226"/>
                  </a:lnTo>
                  <a:lnTo>
                    <a:pt x="52278" y="564"/>
                  </a:lnTo>
                  <a:cubicBezTo>
                    <a:pt x="52170" y="401"/>
                    <a:pt x="52025" y="275"/>
                    <a:pt x="51868" y="16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5282233" y="3789534"/>
              <a:ext cx="1109434" cy="300687"/>
            </a:xfrm>
            <a:custGeom>
              <a:avLst/>
              <a:gdLst/>
              <a:ahLst/>
              <a:cxnLst/>
              <a:rect l="l" t="t" r="r" b="b"/>
              <a:pathLst>
                <a:path w="38402" h="10408" extrusionOk="0">
                  <a:moveTo>
                    <a:pt x="2017" y="0"/>
                  </a:moveTo>
                  <a:lnTo>
                    <a:pt x="1291" y="6616"/>
                  </a:lnTo>
                  <a:cubicBezTo>
                    <a:pt x="1049" y="7906"/>
                    <a:pt x="565" y="9197"/>
                    <a:pt x="0" y="10407"/>
                  </a:cubicBezTo>
                  <a:lnTo>
                    <a:pt x="81" y="10246"/>
                  </a:lnTo>
                  <a:lnTo>
                    <a:pt x="38327" y="10246"/>
                  </a:lnTo>
                  <a:cubicBezTo>
                    <a:pt x="37794" y="9083"/>
                    <a:pt x="37342" y="7849"/>
                    <a:pt x="37111" y="6616"/>
                  </a:cubicBezTo>
                  <a:lnTo>
                    <a:pt x="36465" y="565"/>
                  </a:lnTo>
                  <a:cubicBezTo>
                    <a:pt x="32270" y="3066"/>
                    <a:pt x="27591" y="4679"/>
                    <a:pt x="22670" y="5244"/>
                  </a:cubicBezTo>
                  <a:cubicBezTo>
                    <a:pt x="21500" y="5345"/>
                    <a:pt x="20331" y="5395"/>
                    <a:pt x="19163" y="5395"/>
                  </a:cubicBezTo>
                  <a:cubicBezTo>
                    <a:pt x="15661" y="5395"/>
                    <a:pt x="12182" y="4942"/>
                    <a:pt x="8794" y="4034"/>
                  </a:cubicBezTo>
                  <a:cubicBezTo>
                    <a:pt x="6777" y="3631"/>
                    <a:pt x="4841" y="2905"/>
                    <a:pt x="2985" y="1936"/>
                  </a:cubicBezTo>
                  <a:cubicBezTo>
                    <a:pt x="2824" y="1856"/>
                    <a:pt x="2743" y="1694"/>
                    <a:pt x="2582" y="1533"/>
                  </a:cubicBezTo>
                  <a:cubicBezTo>
                    <a:pt x="2421" y="1372"/>
                    <a:pt x="2098" y="1049"/>
                    <a:pt x="1937" y="807"/>
                  </a:cubicBezTo>
                  <a:lnTo>
                    <a:pt x="2017" y="0"/>
                  </a:lnTo>
                  <a:close/>
                  <a:moveTo>
                    <a:pt x="38327" y="10246"/>
                  </a:moveTo>
                  <a:cubicBezTo>
                    <a:pt x="38352" y="10300"/>
                    <a:pt x="38377" y="10354"/>
                    <a:pt x="38402" y="10407"/>
                  </a:cubicBezTo>
                  <a:cubicBezTo>
                    <a:pt x="38402" y="10327"/>
                    <a:pt x="38402" y="10246"/>
                    <a:pt x="38402" y="10246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6482526" y="4213697"/>
              <a:ext cx="9360" cy="9360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324" y="32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5184353" y="4213697"/>
              <a:ext cx="9331" cy="9360"/>
            </a:xfrm>
            <a:custGeom>
              <a:avLst/>
              <a:gdLst/>
              <a:ahLst/>
              <a:cxnLst/>
              <a:rect l="l" t="t" r="r" b="b"/>
              <a:pathLst>
                <a:path w="323" h="324" extrusionOk="0">
                  <a:moveTo>
                    <a:pt x="323" y="1"/>
                  </a:moveTo>
                  <a:lnTo>
                    <a:pt x="0" y="324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5151708" y="4085512"/>
              <a:ext cx="1377475" cy="167851"/>
            </a:xfrm>
            <a:custGeom>
              <a:avLst/>
              <a:gdLst/>
              <a:ahLst/>
              <a:cxnLst/>
              <a:rect l="l" t="t" r="r" b="b"/>
              <a:pathLst>
                <a:path w="47680" h="5810" extrusionOk="0">
                  <a:moveTo>
                    <a:pt x="4599" y="1"/>
                  </a:moveTo>
                  <a:lnTo>
                    <a:pt x="4518" y="162"/>
                  </a:lnTo>
                  <a:cubicBezTo>
                    <a:pt x="4276" y="646"/>
                    <a:pt x="3954" y="1130"/>
                    <a:pt x="3712" y="1614"/>
                  </a:cubicBezTo>
                  <a:cubicBezTo>
                    <a:pt x="3389" y="2179"/>
                    <a:pt x="2986" y="2663"/>
                    <a:pt x="2663" y="3067"/>
                  </a:cubicBezTo>
                  <a:lnTo>
                    <a:pt x="2502" y="3309"/>
                  </a:lnTo>
                  <a:cubicBezTo>
                    <a:pt x="2260" y="3631"/>
                    <a:pt x="1856" y="4035"/>
                    <a:pt x="1533" y="4438"/>
                  </a:cubicBezTo>
                  <a:lnTo>
                    <a:pt x="1211" y="4761"/>
                  </a:lnTo>
                  <a:cubicBezTo>
                    <a:pt x="888" y="5003"/>
                    <a:pt x="565" y="5325"/>
                    <a:pt x="162" y="5648"/>
                  </a:cubicBezTo>
                  <a:lnTo>
                    <a:pt x="1" y="5809"/>
                  </a:lnTo>
                  <a:lnTo>
                    <a:pt x="47679" y="5809"/>
                  </a:lnTo>
                  <a:lnTo>
                    <a:pt x="47437" y="5648"/>
                  </a:lnTo>
                  <a:cubicBezTo>
                    <a:pt x="47115" y="5325"/>
                    <a:pt x="46711" y="5003"/>
                    <a:pt x="46389" y="4761"/>
                  </a:cubicBezTo>
                  <a:lnTo>
                    <a:pt x="46066" y="4438"/>
                  </a:lnTo>
                  <a:cubicBezTo>
                    <a:pt x="45743" y="4035"/>
                    <a:pt x="45421" y="3631"/>
                    <a:pt x="45098" y="3228"/>
                  </a:cubicBezTo>
                  <a:lnTo>
                    <a:pt x="44937" y="3067"/>
                  </a:lnTo>
                  <a:cubicBezTo>
                    <a:pt x="44533" y="2663"/>
                    <a:pt x="44210" y="2098"/>
                    <a:pt x="43888" y="1614"/>
                  </a:cubicBezTo>
                  <a:cubicBezTo>
                    <a:pt x="43646" y="1130"/>
                    <a:pt x="43404" y="646"/>
                    <a:pt x="43081" y="162"/>
                  </a:cubicBezTo>
                  <a:cubicBezTo>
                    <a:pt x="43081" y="162"/>
                    <a:pt x="43081" y="82"/>
                    <a:pt x="43081" y="1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5016531" y="4343477"/>
              <a:ext cx="1645401" cy="63096"/>
            </a:xfrm>
            <a:custGeom>
              <a:avLst/>
              <a:gdLst/>
              <a:ahLst/>
              <a:cxnLst/>
              <a:rect l="l" t="t" r="r" b="b"/>
              <a:pathLst>
                <a:path w="56954" h="2184" extrusionOk="0">
                  <a:moveTo>
                    <a:pt x="404" y="0"/>
                  </a:moveTo>
                  <a:cubicBezTo>
                    <a:pt x="162" y="161"/>
                    <a:pt x="81" y="323"/>
                    <a:pt x="1" y="565"/>
                  </a:cubicBezTo>
                  <a:cubicBezTo>
                    <a:pt x="1" y="645"/>
                    <a:pt x="1" y="726"/>
                    <a:pt x="1" y="887"/>
                  </a:cubicBezTo>
                  <a:cubicBezTo>
                    <a:pt x="81" y="1614"/>
                    <a:pt x="727" y="2178"/>
                    <a:pt x="1533" y="2178"/>
                  </a:cubicBezTo>
                  <a:lnTo>
                    <a:pt x="55424" y="2178"/>
                  </a:lnTo>
                  <a:cubicBezTo>
                    <a:pt x="55465" y="2182"/>
                    <a:pt x="55506" y="2184"/>
                    <a:pt x="55546" y="2184"/>
                  </a:cubicBezTo>
                  <a:cubicBezTo>
                    <a:pt x="56370" y="2184"/>
                    <a:pt x="56953" y="1411"/>
                    <a:pt x="56876" y="565"/>
                  </a:cubicBezTo>
                  <a:cubicBezTo>
                    <a:pt x="56796" y="323"/>
                    <a:pt x="56634" y="161"/>
                    <a:pt x="56473" y="0"/>
                  </a:cubicBez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5230953" y="785292"/>
              <a:ext cx="3022934" cy="3160162"/>
            </a:xfrm>
            <a:custGeom>
              <a:avLst/>
              <a:gdLst/>
              <a:ahLst/>
              <a:cxnLst/>
              <a:rect l="l" t="t" r="r" b="b"/>
              <a:pathLst>
                <a:path w="104636" h="109386" extrusionOk="0">
                  <a:moveTo>
                    <a:pt x="103990" y="0"/>
                  </a:moveTo>
                  <a:lnTo>
                    <a:pt x="103264" y="726"/>
                  </a:lnTo>
                  <a:cubicBezTo>
                    <a:pt x="103506" y="1130"/>
                    <a:pt x="103668" y="1694"/>
                    <a:pt x="103668" y="2178"/>
                  </a:cubicBezTo>
                  <a:lnTo>
                    <a:pt x="103668" y="100036"/>
                  </a:lnTo>
                  <a:cubicBezTo>
                    <a:pt x="103668" y="101730"/>
                    <a:pt x="102296" y="103102"/>
                    <a:pt x="100602" y="103102"/>
                  </a:cubicBezTo>
                  <a:lnTo>
                    <a:pt x="969" y="103102"/>
                  </a:lnTo>
                  <a:lnTo>
                    <a:pt x="1" y="103989"/>
                  </a:lnTo>
                  <a:lnTo>
                    <a:pt x="3792" y="103989"/>
                  </a:lnTo>
                  <a:lnTo>
                    <a:pt x="3712" y="104796"/>
                  </a:lnTo>
                  <a:cubicBezTo>
                    <a:pt x="3873" y="105038"/>
                    <a:pt x="4115" y="105280"/>
                    <a:pt x="4357" y="105522"/>
                  </a:cubicBezTo>
                  <a:lnTo>
                    <a:pt x="4760" y="106006"/>
                  </a:lnTo>
                  <a:cubicBezTo>
                    <a:pt x="6616" y="106894"/>
                    <a:pt x="8552" y="107620"/>
                    <a:pt x="10569" y="108104"/>
                  </a:cubicBezTo>
                  <a:cubicBezTo>
                    <a:pt x="13943" y="108947"/>
                    <a:pt x="17407" y="109386"/>
                    <a:pt x="20893" y="109386"/>
                  </a:cubicBezTo>
                  <a:cubicBezTo>
                    <a:pt x="22076" y="109386"/>
                    <a:pt x="23260" y="109335"/>
                    <a:pt x="24445" y="109233"/>
                  </a:cubicBezTo>
                  <a:cubicBezTo>
                    <a:pt x="29366" y="108668"/>
                    <a:pt x="34045" y="107136"/>
                    <a:pt x="38321" y="104635"/>
                  </a:cubicBezTo>
                  <a:lnTo>
                    <a:pt x="38240" y="103989"/>
                  </a:lnTo>
                  <a:lnTo>
                    <a:pt x="100602" y="103989"/>
                  </a:lnTo>
                  <a:cubicBezTo>
                    <a:pt x="102780" y="103989"/>
                    <a:pt x="104636" y="102214"/>
                    <a:pt x="104636" y="99956"/>
                  </a:cubicBezTo>
                  <a:lnTo>
                    <a:pt x="104636" y="2178"/>
                  </a:lnTo>
                  <a:cubicBezTo>
                    <a:pt x="104636" y="1372"/>
                    <a:pt x="104394" y="646"/>
                    <a:pt x="103990" y="0"/>
                  </a:cubicBezTo>
                  <a:close/>
                </a:path>
              </a:pathLst>
            </a:custGeom>
            <a:gradFill>
              <a:gsLst>
                <a:gs pos="0">
                  <a:srgbClr val="A0A0A0"/>
                </a:gs>
                <a:gs pos="12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5258919" y="803926"/>
              <a:ext cx="2967003" cy="2959983"/>
            </a:xfrm>
            <a:custGeom>
              <a:avLst/>
              <a:gdLst/>
              <a:ahLst/>
              <a:cxnLst/>
              <a:rect l="l" t="t" r="r" b="b"/>
              <a:pathLst>
                <a:path w="102700" h="102457" extrusionOk="0">
                  <a:moveTo>
                    <a:pt x="102377" y="1"/>
                  </a:moveTo>
                  <a:lnTo>
                    <a:pt x="98101" y="4276"/>
                  </a:lnTo>
                  <a:lnTo>
                    <a:pt x="98101" y="97858"/>
                  </a:lnTo>
                  <a:lnTo>
                    <a:pt x="4519" y="97858"/>
                  </a:lnTo>
                  <a:lnTo>
                    <a:pt x="1" y="102457"/>
                  </a:lnTo>
                  <a:lnTo>
                    <a:pt x="99634" y="102457"/>
                  </a:lnTo>
                  <a:cubicBezTo>
                    <a:pt x="101328" y="102457"/>
                    <a:pt x="102700" y="101005"/>
                    <a:pt x="102700" y="99311"/>
                  </a:cubicBezTo>
                  <a:lnTo>
                    <a:pt x="102700" y="1533"/>
                  </a:lnTo>
                  <a:cubicBezTo>
                    <a:pt x="102700" y="969"/>
                    <a:pt x="102619" y="485"/>
                    <a:pt x="1023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3422350" y="731675"/>
              <a:ext cx="4812901" cy="3057819"/>
            </a:xfrm>
            <a:custGeom>
              <a:avLst/>
              <a:gdLst/>
              <a:ahLst/>
              <a:cxnLst/>
              <a:rect l="l" t="t" r="r" b="b"/>
              <a:pathLst>
                <a:path w="166594" h="105926" extrusionOk="0">
                  <a:moveTo>
                    <a:pt x="4034" y="1"/>
                  </a:moveTo>
                  <a:cubicBezTo>
                    <a:pt x="1775" y="1"/>
                    <a:pt x="0" y="1856"/>
                    <a:pt x="0" y="4034"/>
                  </a:cubicBezTo>
                  <a:lnTo>
                    <a:pt x="0" y="101892"/>
                  </a:lnTo>
                  <a:cubicBezTo>
                    <a:pt x="0" y="104070"/>
                    <a:pt x="1775" y="105926"/>
                    <a:pt x="4034" y="105926"/>
                  </a:cubicBezTo>
                  <a:lnTo>
                    <a:pt x="62604" y="105926"/>
                  </a:lnTo>
                  <a:lnTo>
                    <a:pt x="63491" y="105039"/>
                  </a:lnTo>
                  <a:lnTo>
                    <a:pt x="4034" y="104958"/>
                  </a:lnTo>
                  <a:cubicBezTo>
                    <a:pt x="2340" y="104958"/>
                    <a:pt x="968" y="103506"/>
                    <a:pt x="968" y="101812"/>
                  </a:cubicBezTo>
                  <a:lnTo>
                    <a:pt x="968" y="4034"/>
                  </a:lnTo>
                  <a:cubicBezTo>
                    <a:pt x="968" y="2340"/>
                    <a:pt x="2340" y="969"/>
                    <a:pt x="4034" y="969"/>
                  </a:cubicBezTo>
                  <a:lnTo>
                    <a:pt x="163205" y="969"/>
                  </a:lnTo>
                  <a:cubicBezTo>
                    <a:pt x="164334" y="969"/>
                    <a:pt x="165383" y="1534"/>
                    <a:pt x="165867" y="2582"/>
                  </a:cubicBezTo>
                  <a:lnTo>
                    <a:pt x="166593" y="1856"/>
                  </a:lnTo>
                  <a:cubicBezTo>
                    <a:pt x="165787" y="727"/>
                    <a:pt x="164577" y="1"/>
                    <a:pt x="163205" y="1"/>
                  </a:cubicBez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8071400" y="760800"/>
              <a:ext cx="153000" cy="153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3447978" y="759551"/>
              <a:ext cx="4766301" cy="3004358"/>
            </a:xfrm>
            <a:custGeom>
              <a:avLst/>
              <a:gdLst/>
              <a:ahLst/>
              <a:cxnLst/>
              <a:rect l="l" t="t" r="r" b="b"/>
              <a:pathLst>
                <a:path w="164981" h="103993" extrusionOk="0">
                  <a:moveTo>
                    <a:pt x="82691" y="1273"/>
                  </a:moveTo>
                  <a:cubicBezTo>
                    <a:pt x="83178" y="1273"/>
                    <a:pt x="83660" y="1635"/>
                    <a:pt x="83660" y="2182"/>
                  </a:cubicBezTo>
                  <a:cubicBezTo>
                    <a:pt x="83660" y="2666"/>
                    <a:pt x="83257" y="3150"/>
                    <a:pt x="82692" y="3150"/>
                  </a:cubicBezTo>
                  <a:cubicBezTo>
                    <a:pt x="81885" y="3069"/>
                    <a:pt x="81482" y="2101"/>
                    <a:pt x="82047" y="1537"/>
                  </a:cubicBezTo>
                  <a:cubicBezTo>
                    <a:pt x="82228" y="1355"/>
                    <a:pt x="82460" y="1273"/>
                    <a:pt x="82691" y="1273"/>
                  </a:cubicBezTo>
                  <a:close/>
                  <a:moveTo>
                    <a:pt x="3012" y="1"/>
                  </a:moveTo>
                  <a:cubicBezTo>
                    <a:pt x="1376" y="1"/>
                    <a:pt x="0" y="1420"/>
                    <a:pt x="0" y="3069"/>
                  </a:cubicBezTo>
                  <a:lnTo>
                    <a:pt x="0" y="100927"/>
                  </a:lnTo>
                  <a:cubicBezTo>
                    <a:pt x="81" y="102621"/>
                    <a:pt x="1453" y="103993"/>
                    <a:pt x="3147" y="103993"/>
                  </a:cubicBezTo>
                  <a:lnTo>
                    <a:pt x="62685" y="103993"/>
                  </a:lnTo>
                  <a:lnTo>
                    <a:pt x="67203" y="99394"/>
                  </a:lnTo>
                  <a:lnTo>
                    <a:pt x="4599" y="99394"/>
                  </a:lnTo>
                  <a:lnTo>
                    <a:pt x="4599" y="4602"/>
                  </a:lnTo>
                  <a:lnTo>
                    <a:pt x="160785" y="4602"/>
                  </a:lnTo>
                  <a:lnTo>
                    <a:pt x="160785" y="5812"/>
                  </a:lnTo>
                  <a:lnTo>
                    <a:pt x="164980" y="1617"/>
                  </a:lnTo>
                  <a:cubicBezTo>
                    <a:pt x="164496" y="649"/>
                    <a:pt x="163447" y="4"/>
                    <a:pt x="162318" y="4"/>
                  </a:cubicBezTo>
                  <a:lnTo>
                    <a:pt x="3147" y="4"/>
                  </a:lnTo>
                  <a:cubicBezTo>
                    <a:pt x="3102" y="2"/>
                    <a:pt x="3057" y="1"/>
                    <a:pt x="3012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5801964" y="796934"/>
              <a:ext cx="62980" cy="51915"/>
            </a:xfrm>
            <a:custGeom>
              <a:avLst/>
              <a:gdLst/>
              <a:ahLst/>
              <a:cxnLst/>
              <a:rect l="l" t="t" r="r" b="b"/>
              <a:pathLst>
                <a:path w="2180" h="1797" extrusionOk="0">
                  <a:moveTo>
                    <a:pt x="1256" y="171"/>
                  </a:moveTo>
                  <a:cubicBezTo>
                    <a:pt x="1614" y="171"/>
                    <a:pt x="1937" y="458"/>
                    <a:pt x="1937" y="888"/>
                  </a:cubicBezTo>
                  <a:cubicBezTo>
                    <a:pt x="1937" y="1291"/>
                    <a:pt x="1614" y="1614"/>
                    <a:pt x="1211" y="1614"/>
                  </a:cubicBezTo>
                  <a:cubicBezTo>
                    <a:pt x="566" y="1614"/>
                    <a:pt x="324" y="807"/>
                    <a:pt x="727" y="404"/>
                  </a:cubicBezTo>
                  <a:cubicBezTo>
                    <a:pt x="888" y="243"/>
                    <a:pt x="1077" y="171"/>
                    <a:pt x="1256" y="171"/>
                  </a:cubicBezTo>
                  <a:close/>
                  <a:moveTo>
                    <a:pt x="1211" y="1"/>
                  </a:moveTo>
                  <a:cubicBezTo>
                    <a:pt x="404" y="1"/>
                    <a:pt x="1" y="969"/>
                    <a:pt x="566" y="1533"/>
                  </a:cubicBezTo>
                  <a:cubicBezTo>
                    <a:pt x="747" y="1715"/>
                    <a:pt x="979" y="1797"/>
                    <a:pt x="1210" y="1797"/>
                  </a:cubicBezTo>
                  <a:cubicBezTo>
                    <a:pt x="1697" y="1797"/>
                    <a:pt x="2179" y="1435"/>
                    <a:pt x="2179" y="888"/>
                  </a:cubicBezTo>
                  <a:cubicBezTo>
                    <a:pt x="2179" y="404"/>
                    <a:pt x="1776" y="1"/>
                    <a:pt x="1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5818287" y="801615"/>
              <a:ext cx="39666" cy="41977"/>
            </a:xfrm>
            <a:custGeom>
              <a:avLst/>
              <a:gdLst/>
              <a:ahLst/>
              <a:cxnLst/>
              <a:rect l="l" t="t" r="r" b="b"/>
              <a:pathLst>
                <a:path w="1373" h="1453" extrusionOk="0">
                  <a:moveTo>
                    <a:pt x="646" y="0"/>
                  </a:moveTo>
                  <a:cubicBezTo>
                    <a:pt x="243" y="0"/>
                    <a:pt x="1" y="323"/>
                    <a:pt x="1" y="726"/>
                  </a:cubicBezTo>
                  <a:cubicBezTo>
                    <a:pt x="1" y="1129"/>
                    <a:pt x="243" y="1452"/>
                    <a:pt x="646" y="1452"/>
                  </a:cubicBezTo>
                  <a:cubicBezTo>
                    <a:pt x="1049" y="1452"/>
                    <a:pt x="1372" y="1129"/>
                    <a:pt x="1372" y="726"/>
                  </a:cubicBezTo>
                  <a:cubicBezTo>
                    <a:pt x="1372" y="323"/>
                    <a:pt x="1049" y="0"/>
                    <a:pt x="646" y="0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5338300" y="3789525"/>
              <a:ext cx="1000500" cy="185400"/>
            </a:xfrm>
            <a:prstGeom prst="rect">
              <a:avLst/>
            </a:prstGeom>
            <a:gradFill>
              <a:gsLst>
                <a:gs pos="0">
                  <a:srgbClr val="A0A0A0"/>
                </a:gs>
                <a:gs pos="36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225" y="2213125"/>
            <a:ext cx="3114200" cy="179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625" y="2213125"/>
            <a:ext cx="3114200" cy="17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3775057" y="1318640"/>
            <a:ext cx="4908359" cy="3444482"/>
            <a:chOff x="3769607" y="1384015"/>
            <a:chExt cx="4908359" cy="3444482"/>
          </a:xfrm>
        </p:grpSpPr>
        <p:pic>
          <p:nvPicPr>
            <p:cNvPr id="205" name="Google Shape;205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1200" y="1533500"/>
              <a:ext cx="4583350" cy="26043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6" name="Google Shape;206;p23"/>
            <p:cNvGrpSpPr/>
            <p:nvPr/>
          </p:nvGrpSpPr>
          <p:grpSpPr>
            <a:xfrm>
              <a:off x="3769607" y="1384015"/>
              <a:ext cx="4908359" cy="3444482"/>
              <a:chOff x="3422350" y="731675"/>
              <a:chExt cx="4831537" cy="3674898"/>
            </a:xfrm>
          </p:grpSpPr>
          <p:sp>
            <p:nvSpPr>
              <p:cNvPr id="207" name="Google Shape;207;p23"/>
              <p:cNvSpPr/>
              <p:nvPr/>
            </p:nvSpPr>
            <p:spPr>
              <a:xfrm>
                <a:off x="5352325" y="4031650"/>
                <a:ext cx="958800" cy="255300"/>
              </a:xfrm>
              <a:prstGeom prst="rect">
                <a:avLst/>
              </a:prstGeom>
              <a:solidFill>
                <a:srgbClr val="A0A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3"/>
              <p:cNvSpPr/>
              <p:nvPr/>
            </p:nvSpPr>
            <p:spPr>
              <a:xfrm flipH="1">
                <a:off x="6230475" y="3891500"/>
                <a:ext cx="399775" cy="489077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95" extrusionOk="0">
                    <a:moveTo>
                      <a:pt x="1325" y="15800"/>
                    </a:moveTo>
                    <a:cubicBezTo>
                      <a:pt x="2082" y="15098"/>
                      <a:pt x="4341" y="13522"/>
                      <a:pt x="5354" y="12612"/>
                    </a:cubicBezTo>
                    <a:cubicBezTo>
                      <a:pt x="6368" y="11702"/>
                      <a:pt x="6856" y="11031"/>
                      <a:pt x="7406" y="10341"/>
                    </a:cubicBezTo>
                    <a:cubicBezTo>
                      <a:pt x="7956" y="9651"/>
                      <a:pt x="8176" y="9340"/>
                      <a:pt x="8652" y="8473"/>
                    </a:cubicBezTo>
                    <a:cubicBezTo>
                      <a:pt x="9128" y="7606"/>
                      <a:pt x="9849" y="6220"/>
                      <a:pt x="10264" y="5139"/>
                    </a:cubicBezTo>
                    <a:cubicBezTo>
                      <a:pt x="10679" y="4058"/>
                      <a:pt x="10948" y="2702"/>
                      <a:pt x="11143" y="1988"/>
                    </a:cubicBezTo>
                    <a:cubicBezTo>
                      <a:pt x="11338" y="1274"/>
                      <a:pt x="11241" y="1067"/>
                      <a:pt x="11436" y="853"/>
                    </a:cubicBezTo>
                    <a:cubicBezTo>
                      <a:pt x="11631" y="639"/>
                      <a:pt x="11558" y="-845"/>
                      <a:pt x="12315" y="706"/>
                    </a:cubicBezTo>
                    <a:cubicBezTo>
                      <a:pt x="13072" y="2257"/>
                      <a:pt x="16162" y="7838"/>
                      <a:pt x="15979" y="10158"/>
                    </a:cubicBezTo>
                    <a:cubicBezTo>
                      <a:pt x="15796" y="12478"/>
                      <a:pt x="13756" y="13577"/>
                      <a:pt x="11216" y="14627"/>
                    </a:cubicBezTo>
                    <a:cubicBezTo>
                      <a:pt x="8676" y="15677"/>
                      <a:pt x="2461" y="15836"/>
                      <a:pt x="739" y="16459"/>
                    </a:cubicBezTo>
                    <a:cubicBezTo>
                      <a:pt x="-983" y="17082"/>
                      <a:pt x="873" y="18303"/>
                      <a:pt x="885" y="18364"/>
                    </a:cubicBezTo>
                    <a:cubicBezTo>
                      <a:pt x="897" y="18425"/>
                      <a:pt x="739" y="17252"/>
                      <a:pt x="812" y="16825"/>
                    </a:cubicBezTo>
                    <a:cubicBezTo>
                      <a:pt x="885" y="16398"/>
                      <a:pt x="568" y="16502"/>
                      <a:pt x="1325" y="15800"/>
                    </a:cubicBez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</p:spPr>
          </p:sp>
          <p:sp>
            <p:nvSpPr>
              <p:cNvPr id="209" name="Google Shape;209;p23"/>
              <p:cNvSpPr/>
              <p:nvPr/>
            </p:nvSpPr>
            <p:spPr>
              <a:xfrm>
                <a:off x="5043518" y="3915067"/>
                <a:ext cx="399775" cy="459875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95" extrusionOk="0">
                    <a:moveTo>
                      <a:pt x="1325" y="15800"/>
                    </a:moveTo>
                    <a:cubicBezTo>
                      <a:pt x="2082" y="15098"/>
                      <a:pt x="4341" y="13522"/>
                      <a:pt x="5354" y="12612"/>
                    </a:cubicBezTo>
                    <a:cubicBezTo>
                      <a:pt x="6368" y="11702"/>
                      <a:pt x="6856" y="11031"/>
                      <a:pt x="7406" y="10341"/>
                    </a:cubicBezTo>
                    <a:cubicBezTo>
                      <a:pt x="7956" y="9651"/>
                      <a:pt x="8176" y="9340"/>
                      <a:pt x="8652" y="8473"/>
                    </a:cubicBezTo>
                    <a:cubicBezTo>
                      <a:pt x="9128" y="7606"/>
                      <a:pt x="9849" y="6220"/>
                      <a:pt x="10264" y="5139"/>
                    </a:cubicBezTo>
                    <a:cubicBezTo>
                      <a:pt x="10679" y="4058"/>
                      <a:pt x="10948" y="2702"/>
                      <a:pt x="11143" y="1988"/>
                    </a:cubicBezTo>
                    <a:cubicBezTo>
                      <a:pt x="11338" y="1274"/>
                      <a:pt x="11241" y="1067"/>
                      <a:pt x="11436" y="853"/>
                    </a:cubicBezTo>
                    <a:cubicBezTo>
                      <a:pt x="11631" y="639"/>
                      <a:pt x="11558" y="-845"/>
                      <a:pt x="12315" y="706"/>
                    </a:cubicBezTo>
                    <a:cubicBezTo>
                      <a:pt x="13072" y="2257"/>
                      <a:pt x="16162" y="7838"/>
                      <a:pt x="15979" y="10158"/>
                    </a:cubicBezTo>
                    <a:cubicBezTo>
                      <a:pt x="15796" y="12478"/>
                      <a:pt x="13756" y="13577"/>
                      <a:pt x="11216" y="14627"/>
                    </a:cubicBezTo>
                    <a:cubicBezTo>
                      <a:pt x="8676" y="15677"/>
                      <a:pt x="2461" y="15836"/>
                      <a:pt x="739" y="16459"/>
                    </a:cubicBezTo>
                    <a:cubicBezTo>
                      <a:pt x="-983" y="17082"/>
                      <a:pt x="873" y="18303"/>
                      <a:pt x="885" y="18364"/>
                    </a:cubicBezTo>
                    <a:cubicBezTo>
                      <a:pt x="897" y="18425"/>
                      <a:pt x="739" y="17252"/>
                      <a:pt x="812" y="16825"/>
                    </a:cubicBezTo>
                    <a:cubicBezTo>
                      <a:pt x="885" y="16398"/>
                      <a:pt x="568" y="16502"/>
                      <a:pt x="1325" y="15800"/>
                    </a:cubicBez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</p:spPr>
          </p:sp>
          <p:sp>
            <p:nvSpPr>
              <p:cNvPr id="210" name="Google Shape;210;p23"/>
              <p:cNvSpPr/>
              <p:nvPr/>
            </p:nvSpPr>
            <p:spPr>
              <a:xfrm>
                <a:off x="5183975" y="3763900"/>
                <a:ext cx="87000" cy="25200"/>
              </a:xfrm>
              <a:prstGeom prst="rect">
                <a:avLst/>
              </a:prstGeom>
              <a:solidFill>
                <a:srgbClr val="A0A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>
                <a:off x="5348300" y="3810000"/>
                <a:ext cx="981000" cy="185400"/>
              </a:xfrm>
              <a:prstGeom prst="rect">
                <a:avLst/>
              </a:prstGeom>
              <a:solidFill>
                <a:srgbClr val="A0A0A0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>
                <a:off x="5258919" y="4129800"/>
                <a:ext cx="29" cy="2369"/>
              </a:xfrm>
              <a:custGeom>
                <a:avLst/>
                <a:gdLst/>
                <a:ahLst/>
                <a:cxnLst/>
                <a:rect l="l" t="t" r="r" b="b"/>
                <a:pathLst>
                  <a:path w="1" h="82" extrusionOk="0">
                    <a:moveTo>
                      <a:pt x="1" y="8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5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>
                <a:off x="5223962" y="4174089"/>
                <a:ext cx="2369" cy="7020"/>
              </a:xfrm>
              <a:custGeom>
                <a:avLst/>
                <a:gdLst/>
                <a:ahLst/>
                <a:cxnLst/>
                <a:rect l="l" t="t" r="r" b="b"/>
                <a:pathLst>
                  <a:path w="82" h="243" extrusionOk="0">
                    <a:moveTo>
                      <a:pt x="1" y="243"/>
                    </a:moveTo>
                    <a:lnTo>
                      <a:pt x="81" y="1"/>
                    </a:lnTo>
                    <a:close/>
                  </a:path>
                </a:pathLst>
              </a:custGeom>
              <a:solidFill>
                <a:srgbClr val="A5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3"/>
              <p:cNvSpPr/>
              <p:nvPr/>
            </p:nvSpPr>
            <p:spPr>
              <a:xfrm>
                <a:off x="6447569" y="4174089"/>
                <a:ext cx="4709" cy="468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62" extrusionOk="0">
                    <a:moveTo>
                      <a:pt x="1" y="1"/>
                    </a:moveTo>
                    <a:lnTo>
                      <a:pt x="162" y="162"/>
                    </a:lnTo>
                    <a:close/>
                  </a:path>
                </a:pathLst>
              </a:custGeom>
              <a:solidFill>
                <a:srgbClr val="A5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3"/>
              <p:cNvSpPr/>
              <p:nvPr/>
            </p:nvSpPr>
            <p:spPr>
              <a:xfrm>
                <a:off x="6417292" y="4132140"/>
                <a:ext cx="29" cy="2369"/>
              </a:xfrm>
              <a:custGeom>
                <a:avLst/>
                <a:gdLst/>
                <a:ahLst/>
                <a:cxnLst/>
                <a:rect l="l" t="t" r="r" b="b"/>
                <a:pathLst>
                  <a:path w="1" h="82" extrusionOk="0">
                    <a:moveTo>
                      <a:pt x="0" y="0"/>
                    </a:move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A5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>
                <a:off x="5028174" y="4248712"/>
                <a:ext cx="1619862" cy="97879"/>
              </a:xfrm>
              <a:custGeom>
                <a:avLst/>
                <a:gdLst/>
                <a:ahLst/>
                <a:cxnLst/>
                <a:rect l="l" t="t" r="r" b="b"/>
                <a:pathLst>
                  <a:path w="56070" h="3388" extrusionOk="0">
                    <a:moveTo>
                      <a:pt x="4435" y="1"/>
                    </a:moveTo>
                    <a:lnTo>
                      <a:pt x="4196" y="160"/>
                    </a:lnTo>
                    <a:lnTo>
                      <a:pt x="4200" y="160"/>
                    </a:lnTo>
                    <a:cubicBezTo>
                      <a:pt x="4279" y="105"/>
                      <a:pt x="4357" y="53"/>
                      <a:pt x="4435" y="1"/>
                    </a:cubicBezTo>
                    <a:close/>
                    <a:moveTo>
                      <a:pt x="51636" y="1"/>
                    </a:moveTo>
                    <a:cubicBezTo>
                      <a:pt x="51714" y="53"/>
                      <a:pt x="51792" y="105"/>
                      <a:pt x="51868" y="160"/>
                    </a:cubicBezTo>
                    <a:lnTo>
                      <a:pt x="51875" y="160"/>
                    </a:lnTo>
                    <a:lnTo>
                      <a:pt x="51636" y="1"/>
                    </a:lnTo>
                    <a:close/>
                    <a:moveTo>
                      <a:pt x="4200" y="160"/>
                    </a:moveTo>
                    <a:cubicBezTo>
                      <a:pt x="4037" y="275"/>
                      <a:pt x="3875" y="401"/>
                      <a:pt x="3712" y="564"/>
                    </a:cubicBezTo>
                    <a:lnTo>
                      <a:pt x="82" y="3226"/>
                    </a:lnTo>
                    <a:cubicBezTo>
                      <a:pt x="82" y="3307"/>
                      <a:pt x="1" y="3307"/>
                      <a:pt x="1" y="3387"/>
                    </a:cubicBezTo>
                    <a:lnTo>
                      <a:pt x="56070" y="3387"/>
                    </a:lnTo>
                    <a:lnTo>
                      <a:pt x="55909" y="3226"/>
                    </a:lnTo>
                    <a:lnTo>
                      <a:pt x="52278" y="564"/>
                    </a:lnTo>
                    <a:cubicBezTo>
                      <a:pt x="52170" y="401"/>
                      <a:pt x="52025" y="275"/>
                      <a:pt x="51868" y="16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>
                <a:off x="5282233" y="3789534"/>
                <a:ext cx="1109434" cy="300687"/>
              </a:xfrm>
              <a:custGeom>
                <a:avLst/>
                <a:gdLst/>
                <a:ahLst/>
                <a:cxnLst/>
                <a:rect l="l" t="t" r="r" b="b"/>
                <a:pathLst>
                  <a:path w="38402" h="10408" extrusionOk="0">
                    <a:moveTo>
                      <a:pt x="2017" y="0"/>
                    </a:moveTo>
                    <a:lnTo>
                      <a:pt x="1291" y="6616"/>
                    </a:lnTo>
                    <a:cubicBezTo>
                      <a:pt x="1049" y="7906"/>
                      <a:pt x="565" y="9197"/>
                      <a:pt x="0" y="10407"/>
                    </a:cubicBezTo>
                    <a:lnTo>
                      <a:pt x="81" y="10246"/>
                    </a:lnTo>
                    <a:lnTo>
                      <a:pt x="38327" y="10246"/>
                    </a:lnTo>
                    <a:cubicBezTo>
                      <a:pt x="37794" y="9083"/>
                      <a:pt x="37342" y="7849"/>
                      <a:pt x="37111" y="6616"/>
                    </a:cubicBezTo>
                    <a:lnTo>
                      <a:pt x="36465" y="565"/>
                    </a:lnTo>
                    <a:cubicBezTo>
                      <a:pt x="32270" y="3066"/>
                      <a:pt x="27591" y="4679"/>
                      <a:pt x="22670" y="5244"/>
                    </a:cubicBezTo>
                    <a:cubicBezTo>
                      <a:pt x="21500" y="5345"/>
                      <a:pt x="20331" y="5395"/>
                      <a:pt x="19163" y="5395"/>
                    </a:cubicBezTo>
                    <a:cubicBezTo>
                      <a:pt x="15661" y="5395"/>
                      <a:pt x="12182" y="4942"/>
                      <a:pt x="8794" y="4034"/>
                    </a:cubicBezTo>
                    <a:cubicBezTo>
                      <a:pt x="6777" y="3631"/>
                      <a:pt x="4841" y="2905"/>
                      <a:pt x="2985" y="1936"/>
                    </a:cubicBezTo>
                    <a:cubicBezTo>
                      <a:pt x="2824" y="1856"/>
                      <a:pt x="2743" y="1694"/>
                      <a:pt x="2582" y="1533"/>
                    </a:cubicBezTo>
                    <a:cubicBezTo>
                      <a:pt x="2421" y="1372"/>
                      <a:pt x="2098" y="1049"/>
                      <a:pt x="1937" y="807"/>
                    </a:cubicBezTo>
                    <a:lnTo>
                      <a:pt x="2017" y="0"/>
                    </a:lnTo>
                    <a:close/>
                    <a:moveTo>
                      <a:pt x="38327" y="10246"/>
                    </a:moveTo>
                    <a:cubicBezTo>
                      <a:pt x="38352" y="10300"/>
                      <a:pt x="38377" y="10354"/>
                      <a:pt x="38402" y="10407"/>
                    </a:cubicBezTo>
                    <a:cubicBezTo>
                      <a:pt x="38402" y="10327"/>
                      <a:pt x="38402" y="10246"/>
                      <a:pt x="38402" y="10246"/>
                    </a:cubicBez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>
                <a:off x="6482526" y="4213697"/>
                <a:ext cx="9360" cy="936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24" extrusionOk="0">
                    <a:moveTo>
                      <a:pt x="324" y="324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5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3"/>
              <p:cNvSpPr/>
              <p:nvPr/>
            </p:nvSpPr>
            <p:spPr>
              <a:xfrm>
                <a:off x="5184353" y="4213697"/>
                <a:ext cx="9331" cy="936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24" extrusionOk="0">
                    <a:moveTo>
                      <a:pt x="323" y="1"/>
                    </a:moveTo>
                    <a:lnTo>
                      <a:pt x="0" y="324"/>
                    </a:lnTo>
                    <a:close/>
                  </a:path>
                </a:pathLst>
              </a:custGeom>
              <a:solidFill>
                <a:srgbClr val="A5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3"/>
              <p:cNvSpPr/>
              <p:nvPr/>
            </p:nvSpPr>
            <p:spPr>
              <a:xfrm>
                <a:off x="5151708" y="4085512"/>
                <a:ext cx="1377475" cy="167851"/>
              </a:xfrm>
              <a:custGeom>
                <a:avLst/>
                <a:gdLst/>
                <a:ahLst/>
                <a:cxnLst/>
                <a:rect l="l" t="t" r="r" b="b"/>
                <a:pathLst>
                  <a:path w="47680" h="5810" extrusionOk="0">
                    <a:moveTo>
                      <a:pt x="4599" y="1"/>
                    </a:moveTo>
                    <a:lnTo>
                      <a:pt x="4518" y="162"/>
                    </a:lnTo>
                    <a:cubicBezTo>
                      <a:pt x="4276" y="646"/>
                      <a:pt x="3954" y="1130"/>
                      <a:pt x="3712" y="1614"/>
                    </a:cubicBezTo>
                    <a:cubicBezTo>
                      <a:pt x="3389" y="2179"/>
                      <a:pt x="2986" y="2663"/>
                      <a:pt x="2663" y="3067"/>
                    </a:cubicBezTo>
                    <a:lnTo>
                      <a:pt x="2502" y="3309"/>
                    </a:lnTo>
                    <a:cubicBezTo>
                      <a:pt x="2260" y="3631"/>
                      <a:pt x="1856" y="4035"/>
                      <a:pt x="1533" y="4438"/>
                    </a:cubicBezTo>
                    <a:lnTo>
                      <a:pt x="1211" y="4761"/>
                    </a:lnTo>
                    <a:cubicBezTo>
                      <a:pt x="888" y="5003"/>
                      <a:pt x="565" y="5325"/>
                      <a:pt x="162" y="5648"/>
                    </a:cubicBezTo>
                    <a:lnTo>
                      <a:pt x="1" y="5809"/>
                    </a:lnTo>
                    <a:lnTo>
                      <a:pt x="47679" y="5809"/>
                    </a:lnTo>
                    <a:lnTo>
                      <a:pt x="47437" y="5648"/>
                    </a:lnTo>
                    <a:cubicBezTo>
                      <a:pt x="47115" y="5325"/>
                      <a:pt x="46711" y="5003"/>
                      <a:pt x="46389" y="4761"/>
                    </a:cubicBezTo>
                    <a:lnTo>
                      <a:pt x="46066" y="4438"/>
                    </a:lnTo>
                    <a:cubicBezTo>
                      <a:pt x="45743" y="4035"/>
                      <a:pt x="45421" y="3631"/>
                      <a:pt x="45098" y="3228"/>
                    </a:cubicBezTo>
                    <a:lnTo>
                      <a:pt x="44937" y="3067"/>
                    </a:lnTo>
                    <a:cubicBezTo>
                      <a:pt x="44533" y="2663"/>
                      <a:pt x="44210" y="2098"/>
                      <a:pt x="43888" y="1614"/>
                    </a:cubicBezTo>
                    <a:cubicBezTo>
                      <a:pt x="43646" y="1130"/>
                      <a:pt x="43404" y="646"/>
                      <a:pt x="43081" y="162"/>
                    </a:cubicBezTo>
                    <a:cubicBezTo>
                      <a:pt x="43081" y="162"/>
                      <a:pt x="43081" y="82"/>
                      <a:pt x="43081" y="1"/>
                    </a:cubicBez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>
                <a:off x="5016531" y="4343477"/>
                <a:ext cx="1645401" cy="63096"/>
              </a:xfrm>
              <a:custGeom>
                <a:avLst/>
                <a:gdLst/>
                <a:ahLst/>
                <a:cxnLst/>
                <a:rect l="l" t="t" r="r" b="b"/>
                <a:pathLst>
                  <a:path w="56954" h="2184" extrusionOk="0">
                    <a:moveTo>
                      <a:pt x="404" y="0"/>
                    </a:moveTo>
                    <a:cubicBezTo>
                      <a:pt x="162" y="161"/>
                      <a:pt x="81" y="323"/>
                      <a:pt x="1" y="565"/>
                    </a:cubicBezTo>
                    <a:cubicBezTo>
                      <a:pt x="1" y="645"/>
                      <a:pt x="1" y="726"/>
                      <a:pt x="1" y="887"/>
                    </a:cubicBezTo>
                    <a:cubicBezTo>
                      <a:pt x="81" y="1614"/>
                      <a:pt x="727" y="2178"/>
                      <a:pt x="1533" y="2178"/>
                    </a:cubicBezTo>
                    <a:lnTo>
                      <a:pt x="55424" y="2178"/>
                    </a:lnTo>
                    <a:cubicBezTo>
                      <a:pt x="55465" y="2182"/>
                      <a:pt x="55506" y="2184"/>
                      <a:pt x="55546" y="2184"/>
                    </a:cubicBezTo>
                    <a:cubicBezTo>
                      <a:pt x="56370" y="2184"/>
                      <a:pt x="56953" y="1411"/>
                      <a:pt x="56876" y="565"/>
                    </a:cubicBezTo>
                    <a:cubicBezTo>
                      <a:pt x="56796" y="323"/>
                      <a:pt x="56634" y="161"/>
                      <a:pt x="56473" y="0"/>
                    </a:cubicBezTo>
                    <a:close/>
                  </a:path>
                </a:pathLst>
              </a:custGeom>
              <a:solidFill>
                <a:srgbClr val="8182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>
                <a:off x="5230953" y="785292"/>
                <a:ext cx="3022934" cy="3160162"/>
              </a:xfrm>
              <a:custGeom>
                <a:avLst/>
                <a:gdLst/>
                <a:ahLst/>
                <a:cxnLst/>
                <a:rect l="l" t="t" r="r" b="b"/>
                <a:pathLst>
                  <a:path w="104636" h="109386" extrusionOk="0">
                    <a:moveTo>
                      <a:pt x="103990" y="0"/>
                    </a:moveTo>
                    <a:lnTo>
                      <a:pt x="103264" y="726"/>
                    </a:lnTo>
                    <a:cubicBezTo>
                      <a:pt x="103506" y="1130"/>
                      <a:pt x="103668" y="1694"/>
                      <a:pt x="103668" y="2178"/>
                    </a:cubicBezTo>
                    <a:lnTo>
                      <a:pt x="103668" y="100036"/>
                    </a:lnTo>
                    <a:cubicBezTo>
                      <a:pt x="103668" y="101730"/>
                      <a:pt x="102296" y="103102"/>
                      <a:pt x="100602" y="103102"/>
                    </a:cubicBezTo>
                    <a:lnTo>
                      <a:pt x="969" y="103102"/>
                    </a:lnTo>
                    <a:lnTo>
                      <a:pt x="1" y="103989"/>
                    </a:lnTo>
                    <a:lnTo>
                      <a:pt x="3792" y="103989"/>
                    </a:lnTo>
                    <a:lnTo>
                      <a:pt x="3712" y="104796"/>
                    </a:lnTo>
                    <a:cubicBezTo>
                      <a:pt x="3873" y="105038"/>
                      <a:pt x="4115" y="105280"/>
                      <a:pt x="4357" y="105522"/>
                    </a:cubicBezTo>
                    <a:lnTo>
                      <a:pt x="4760" y="106006"/>
                    </a:lnTo>
                    <a:cubicBezTo>
                      <a:pt x="6616" y="106894"/>
                      <a:pt x="8552" y="107620"/>
                      <a:pt x="10569" y="108104"/>
                    </a:cubicBezTo>
                    <a:cubicBezTo>
                      <a:pt x="13943" y="108947"/>
                      <a:pt x="17407" y="109386"/>
                      <a:pt x="20893" y="109386"/>
                    </a:cubicBezTo>
                    <a:cubicBezTo>
                      <a:pt x="22076" y="109386"/>
                      <a:pt x="23260" y="109335"/>
                      <a:pt x="24445" y="109233"/>
                    </a:cubicBezTo>
                    <a:cubicBezTo>
                      <a:pt x="29366" y="108668"/>
                      <a:pt x="34045" y="107136"/>
                      <a:pt x="38321" y="104635"/>
                    </a:cubicBezTo>
                    <a:lnTo>
                      <a:pt x="38240" y="103989"/>
                    </a:lnTo>
                    <a:lnTo>
                      <a:pt x="100602" y="103989"/>
                    </a:lnTo>
                    <a:cubicBezTo>
                      <a:pt x="102780" y="103989"/>
                      <a:pt x="104636" y="102214"/>
                      <a:pt x="104636" y="99956"/>
                    </a:cubicBezTo>
                    <a:lnTo>
                      <a:pt x="104636" y="2178"/>
                    </a:lnTo>
                    <a:cubicBezTo>
                      <a:pt x="104636" y="1372"/>
                      <a:pt x="104394" y="646"/>
                      <a:pt x="1039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A0A0"/>
                  </a:gs>
                  <a:gs pos="12000">
                    <a:srgbClr val="919192"/>
                  </a:gs>
                  <a:gs pos="100000">
                    <a:srgbClr val="818284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3"/>
              <p:cNvSpPr/>
              <p:nvPr/>
            </p:nvSpPr>
            <p:spPr>
              <a:xfrm>
                <a:off x="5258919" y="803926"/>
                <a:ext cx="2967003" cy="2959983"/>
              </a:xfrm>
              <a:custGeom>
                <a:avLst/>
                <a:gdLst/>
                <a:ahLst/>
                <a:cxnLst/>
                <a:rect l="l" t="t" r="r" b="b"/>
                <a:pathLst>
                  <a:path w="102700" h="102457" extrusionOk="0">
                    <a:moveTo>
                      <a:pt x="102377" y="1"/>
                    </a:moveTo>
                    <a:lnTo>
                      <a:pt x="98101" y="4276"/>
                    </a:lnTo>
                    <a:lnTo>
                      <a:pt x="98101" y="97858"/>
                    </a:lnTo>
                    <a:lnTo>
                      <a:pt x="4519" y="97858"/>
                    </a:lnTo>
                    <a:lnTo>
                      <a:pt x="1" y="102457"/>
                    </a:lnTo>
                    <a:lnTo>
                      <a:pt x="99634" y="102457"/>
                    </a:lnTo>
                    <a:cubicBezTo>
                      <a:pt x="101328" y="102457"/>
                      <a:pt x="102700" y="101005"/>
                      <a:pt x="102700" y="99311"/>
                    </a:cubicBezTo>
                    <a:lnTo>
                      <a:pt x="102700" y="1533"/>
                    </a:lnTo>
                    <a:cubicBezTo>
                      <a:pt x="102700" y="969"/>
                      <a:pt x="102619" y="485"/>
                      <a:pt x="1023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3"/>
              <p:cNvSpPr/>
              <p:nvPr/>
            </p:nvSpPr>
            <p:spPr>
              <a:xfrm>
                <a:off x="3422350" y="731675"/>
                <a:ext cx="4812901" cy="3057819"/>
              </a:xfrm>
              <a:custGeom>
                <a:avLst/>
                <a:gdLst/>
                <a:ahLst/>
                <a:cxnLst/>
                <a:rect l="l" t="t" r="r" b="b"/>
                <a:pathLst>
                  <a:path w="166594" h="105926" extrusionOk="0">
                    <a:moveTo>
                      <a:pt x="4034" y="1"/>
                    </a:moveTo>
                    <a:cubicBezTo>
                      <a:pt x="1775" y="1"/>
                      <a:pt x="0" y="1856"/>
                      <a:pt x="0" y="4034"/>
                    </a:cubicBezTo>
                    <a:lnTo>
                      <a:pt x="0" y="101892"/>
                    </a:lnTo>
                    <a:cubicBezTo>
                      <a:pt x="0" y="104070"/>
                      <a:pt x="1775" y="105926"/>
                      <a:pt x="4034" y="105926"/>
                    </a:cubicBezTo>
                    <a:lnTo>
                      <a:pt x="62604" y="105926"/>
                    </a:lnTo>
                    <a:lnTo>
                      <a:pt x="63491" y="105039"/>
                    </a:lnTo>
                    <a:lnTo>
                      <a:pt x="4034" y="104958"/>
                    </a:lnTo>
                    <a:cubicBezTo>
                      <a:pt x="2340" y="104958"/>
                      <a:pt x="968" y="103506"/>
                      <a:pt x="968" y="101812"/>
                    </a:cubicBezTo>
                    <a:lnTo>
                      <a:pt x="968" y="4034"/>
                    </a:lnTo>
                    <a:cubicBezTo>
                      <a:pt x="968" y="2340"/>
                      <a:pt x="2340" y="969"/>
                      <a:pt x="4034" y="969"/>
                    </a:cubicBezTo>
                    <a:lnTo>
                      <a:pt x="163205" y="969"/>
                    </a:lnTo>
                    <a:cubicBezTo>
                      <a:pt x="164334" y="969"/>
                      <a:pt x="165383" y="1534"/>
                      <a:pt x="165867" y="2582"/>
                    </a:cubicBezTo>
                    <a:lnTo>
                      <a:pt x="166593" y="1856"/>
                    </a:lnTo>
                    <a:cubicBezTo>
                      <a:pt x="165787" y="727"/>
                      <a:pt x="164577" y="1"/>
                      <a:pt x="163205" y="1"/>
                    </a:cubicBezTo>
                    <a:close/>
                  </a:path>
                </a:pathLst>
              </a:custGeom>
              <a:solidFill>
                <a:srgbClr val="A5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>
                <a:off x="8071400" y="760800"/>
                <a:ext cx="153000" cy="153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>
                <a:off x="3447978" y="759551"/>
                <a:ext cx="4766301" cy="3004358"/>
              </a:xfrm>
              <a:custGeom>
                <a:avLst/>
                <a:gdLst/>
                <a:ahLst/>
                <a:cxnLst/>
                <a:rect l="l" t="t" r="r" b="b"/>
                <a:pathLst>
                  <a:path w="164981" h="103993" extrusionOk="0">
                    <a:moveTo>
                      <a:pt x="82691" y="1273"/>
                    </a:moveTo>
                    <a:cubicBezTo>
                      <a:pt x="83178" y="1273"/>
                      <a:pt x="83660" y="1635"/>
                      <a:pt x="83660" y="2182"/>
                    </a:cubicBezTo>
                    <a:cubicBezTo>
                      <a:pt x="83660" y="2666"/>
                      <a:pt x="83257" y="3150"/>
                      <a:pt x="82692" y="3150"/>
                    </a:cubicBezTo>
                    <a:cubicBezTo>
                      <a:pt x="81885" y="3069"/>
                      <a:pt x="81482" y="2101"/>
                      <a:pt x="82047" y="1537"/>
                    </a:cubicBezTo>
                    <a:cubicBezTo>
                      <a:pt x="82228" y="1355"/>
                      <a:pt x="82460" y="1273"/>
                      <a:pt x="82691" y="1273"/>
                    </a:cubicBezTo>
                    <a:close/>
                    <a:moveTo>
                      <a:pt x="3012" y="1"/>
                    </a:moveTo>
                    <a:cubicBezTo>
                      <a:pt x="1376" y="1"/>
                      <a:pt x="0" y="1420"/>
                      <a:pt x="0" y="3069"/>
                    </a:cubicBezTo>
                    <a:lnTo>
                      <a:pt x="0" y="100927"/>
                    </a:lnTo>
                    <a:cubicBezTo>
                      <a:pt x="81" y="102621"/>
                      <a:pt x="1453" y="103993"/>
                      <a:pt x="3147" y="103993"/>
                    </a:cubicBezTo>
                    <a:lnTo>
                      <a:pt x="62685" y="103993"/>
                    </a:lnTo>
                    <a:lnTo>
                      <a:pt x="67203" y="99394"/>
                    </a:lnTo>
                    <a:lnTo>
                      <a:pt x="4599" y="99394"/>
                    </a:lnTo>
                    <a:lnTo>
                      <a:pt x="4599" y="4602"/>
                    </a:lnTo>
                    <a:lnTo>
                      <a:pt x="160785" y="4602"/>
                    </a:lnTo>
                    <a:lnTo>
                      <a:pt x="160785" y="5812"/>
                    </a:lnTo>
                    <a:lnTo>
                      <a:pt x="164980" y="1617"/>
                    </a:lnTo>
                    <a:cubicBezTo>
                      <a:pt x="164496" y="649"/>
                      <a:pt x="163447" y="4"/>
                      <a:pt x="162318" y="4"/>
                    </a:cubicBezTo>
                    <a:lnTo>
                      <a:pt x="3147" y="4"/>
                    </a:lnTo>
                    <a:cubicBezTo>
                      <a:pt x="3102" y="2"/>
                      <a:pt x="3057" y="1"/>
                      <a:pt x="3012" y="1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>
                <a:off x="5801964" y="796934"/>
                <a:ext cx="62980" cy="5191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797" extrusionOk="0">
                    <a:moveTo>
                      <a:pt x="1256" y="171"/>
                    </a:moveTo>
                    <a:cubicBezTo>
                      <a:pt x="1614" y="171"/>
                      <a:pt x="1937" y="458"/>
                      <a:pt x="1937" y="888"/>
                    </a:cubicBezTo>
                    <a:cubicBezTo>
                      <a:pt x="1937" y="1291"/>
                      <a:pt x="1614" y="1614"/>
                      <a:pt x="1211" y="1614"/>
                    </a:cubicBezTo>
                    <a:cubicBezTo>
                      <a:pt x="566" y="1614"/>
                      <a:pt x="324" y="807"/>
                      <a:pt x="727" y="404"/>
                    </a:cubicBezTo>
                    <a:cubicBezTo>
                      <a:pt x="888" y="243"/>
                      <a:pt x="1077" y="171"/>
                      <a:pt x="1256" y="171"/>
                    </a:cubicBezTo>
                    <a:close/>
                    <a:moveTo>
                      <a:pt x="1211" y="1"/>
                    </a:moveTo>
                    <a:cubicBezTo>
                      <a:pt x="404" y="1"/>
                      <a:pt x="1" y="969"/>
                      <a:pt x="566" y="1533"/>
                    </a:cubicBezTo>
                    <a:cubicBezTo>
                      <a:pt x="747" y="1715"/>
                      <a:pt x="979" y="1797"/>
                      <a:pt x="1210" y="1797"/>
                    </a:cubicBezTo>
                    <a:cubicBezTo>
                      <a:pt x="1697" y="1797"/>
                      <a:pt x="2179" y="1435"/>
                      <a:pt x="2179" y="888"/>
                    </a:cubicBezTo>
                    <a:cubicBezTo>
                      <a:pt x="2179" y="404"/>
                      <a:pt x="1776" y="1"/>
                      <a:pt x="12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>
                <a:off x="5818287" y="801615"/>
                <a:ext cx="39666" cy="41977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1453" extrusionOk="0">
                    <a:moveTo>
                      <a:pt x="646" y="0"/>
                    </a:moveTo>
                    <a:cubicBezTo>
                      <a:pt x="243" y="0"/>
                      <a:pt x="1" y="323"/>
                      <a:pt x="1" y="726"/>
                    </a:cubicBezTo>
                    <a:cubicBezTo>
                      <a:pt x="1" y="1129"/>
                      <a:pt x="243" y="1452"/>
                      <a:pt x="646" y="1452"/>
                    </a:cubicBezTo>
                    <a:cubicBezTo>
                      <a:pt x="1049" y="1452"/>
                      <a:pt x="1372" y="1129"/>
                      <a:pt x="1372" y="726"/>
                    </a:cubicBezTo>
                    <a:cubicBezTo>
                      <a:pt x="1372" y="323"/>
                      <a:pt x="1049" y="0"/>
                      <a:pt x="646" y="0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3"/>
              <p:cNvSpPr/>
              <p:nvPr/>
            </p:nvSpPr>
            <p:spPr>
              <a:xfrm>
                <a:off x="5338300" y="3789525"/>
                <a:ext cx="1000500" cy="185400"/>
              </a:xfrm>
              <a:prstGeom prst="rect">
                <a:avLst/>
              </a:prstGeom>
              <a:gradFill>
                <a:gsLst>
                  <a:gs pos="0">
                    <a:srgbClr val="A0A0A0"/>
                  </a:gs>
                  <a:gs pos="36000">
                    <a:srgbClr val="919192"/>
                  </a:gs>
                  <a:gs pos="100000">
                    <a:srgbClr val="818284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148;p22">
            <a:extLst>
              <a:ext uri="{FF2B5EF4-FFF2-40B4-BE49-F238E27FC236}">
                <a16:creationId xmlns:a16="http://schemas.microsoft.com/office/drawing/2014/main" id="{85AD3FB2-77E3-7393-AA92-6A88CDE80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1313225"/>
            <a:ext cx="5704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(Mini-grid) 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4" title="▶ Page 1 - EST 371 - Google Chrome 2022-06-01 23-58-2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" y="0"/>
            <a:ext cx="9143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/ Visualization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00" y="1853858"/>
            <a:ext cx="4227028" cy="3296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898" y="1853850"/>
            <a:ext cx="4227028" cy="3296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/ Visualization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75" y="1853851"/>
            <a:ext cx="4201953" cy="319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222" y="1853850"/>
            <a:ext cx="4201953" cy="319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7650" y="2036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SDGs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7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900" y="1935950"/>
            <a:ext cx="1559501" cy="16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1271400" y="3838475"/>
            <a:ext cx="230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759 M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7676" y="1935938"/>
            <a:ext cx="1559500" cy="1517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5243175" y="3838475"/>
            <a:ext cx="2308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¾</a:t>
            </a:r>
            <a:endParaRPr sz="4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11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21975"/>
            <a:ext cx="3568152" cy="14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1359263" y="3697925"/>
            <a:ext cx="230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 B / 238 M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076" y="1519075"/>
            <a:ext cx="4482925" cy="2987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t="10138" b="4587"/>
          <a:stretch/>
        </p:blipFill>
        <p:spPr>
          <a:xfrm>
            <a:off x="1576338" y="499475"/>
            <a:ext cx="5991325" cy="4644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1027575" y="2256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500"/>
              <a:t>WHY SDGs?</a:t>
            </a:r>
            <a:endParaRPr sz="5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vs Rural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900" y="1912050"/>
            <a:ext cx="5890201" cy="28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Macintosh PowerPoint</Application>
  <PresentationFormat>On-screen Show (16:9)</PresentationFormat>
  <Paragraphs>17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Lato</vt:lpstr>
      <vt:lpstr>Raleway</vt:lpstr>
      <vt:lpstr>Arial</vt:lpstr>
      <vt:lpstr>Streamline</vt:lpstr>
      <vt:lpstr>Case study  for Electricity on Rwanda </vt:lpstr>
      <vt:lpstr>PowerPoint Presentation</vt:lpstr>
      <vt:lpstr>Problem / Visualization</vt:lpstr>
      <vt:lpstr>Problem / Visualization  </vt:lpstr>
      <vt:lpstr>SDGs</vt:lpstr>
      <vt:lpstr>GOAL 7</vt:lpstr>
      <vt:lpstr>GOAL 11</vt:lpstr>
      <vt:lpstr>WHY SDGs?</vt:lpstr>
      <vt:lpstr>City vs Rural</vt:lpstr>
      <vt:lpstr>Solution (On grid vs Off grid)  </vt:lpstr>
      <vt:lpstr>Solution (Mini-grid)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 for Electricity on Rwanda </dc:title>
  <cp:lastModifiedBy>Chan Hee Kim</cp:lastModifiedBy>
  <cp:revision>1</cp:revision>
  <dcterms:modified xsi:type="dcterms:W3CDTF">2022-11-13T05:04:53Z</dcterms:modified>
</cp:coreProperties>
</file>