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ABDC"/>
    <a:srgbClr val="7AAE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411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E8DA-AAF2-4546-9D2E-0B26CF2DE88D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F34D-BA09-44DF-B565-889C72E7C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24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E8DA-AAF2-4546-9D2E-0B26CF2DE88D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F34D-BA09-44DF-B565-889C72E7C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8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E8DA-AAF2-4546-9D2E-0B26CF2DE88D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F34D-BA09-44DF-B565-889C72E7C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15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E8DA-AAF2-4546-9D2E-0B26CF2DE88D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F34D-BA09-44DF-B565-889C72E7C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7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E8DA-AAF2-4546-9D2E-0B26CF2DE88D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F34D-BA09-44DF-B565-889C72E7C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85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E8DA-AAF2-4546-9D2E-0B26CF2DE88D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F34D-BA09-44DF-B565-889C72E7C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80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E8DA-AAF2-4546-9D2E-0B26CF2DE88D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F34D-BA09-44DF-B565-889C72E7C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3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E8DA-AAF2-4546-9D2E-0B26CF2DE88D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F34D-BA09-44DF-B565-889C72E7C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71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E8DA-AAF2-4546-9D2E-0B26CF2DE88D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F34D-BA09-44DF-B565-889C72E7C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953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E8DA-AAF2-4546-9D2E-0B26CF2DE88D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F34D-BA09-44DF-B565-889C72E7C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04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E8DA-AAF2-4546-9D2E-0B26CF2DE88D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F34D-BA09-44DF-B565-889C72E7C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17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7E8DA-AAF2-4546-9D2E-0B26CF2DE88D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7F34D-BA09-44DF-B565-889C72E7C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15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1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558E10-F9C2-41F6-9EFE-2D23CE32D859}"/>
              </a:ext>
            </a:extLst>
          </p:cNvPr>
          <p:cNvSpPr/>
          <p:nvPr/>
        </p:nvSpPr>
        <p:spPr>
          <a:xfrm>
            <a:off x="24364" y="1341324"/>
            <a:ext cx="3551721" cy="1042930"/>
          </a:xfrm>
          <a:prstGeom prst="rect">
            <a:avLst/>
          </a:prstGeom>
          <a:noFill/>
        </p:spPr>
        <p:txBody>
          <a:bodyPr wrap="square" lIns="27003" tIns="13502" rIns="27003" bIns="13502">
            <a:spAutoFit/>
          </a:bodyPr>
          <a:lstStyle/>
          <a:p>
            <a:pPr algn="ctr"/>
            <a:r>
              <a:rPr lang="en-US" altLang="ko-KR" sz="66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rPr>
              <a:t>iDORM</a:t>
            </a:r>
            <a:endParaRPr lang="ko-KR" altLang="en-US" sz="66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1026" name="Picture 2" descr="기숙사 아이콘 이미지 검색결과">
            <a:extLst>
              <a:ext uri="{FF2B5EF4-FFF2-40B4-BE49-F238E27FC236}">
                <a16:creationId xmlns:a16="http://schemas.microsoft.com/office/drawing/2014/main" id="{0A7FFC39-6E7C-4114-96AA-9C21B7AEB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729" y="1532257"/>
            <a:ext cx="626738" cy="626738"/>
          </a:xfrm>
          <a:prstGeom prst="rect">
            <a:avLst/>
          </a:prstGeom>
          <a:solidFill>
            <a:srgbClr val="75ABDC"/>
          </a:solidFill>
        </p:spPr>
      </p:pic>
    </p:spTree>
    <p:extLst>
      <p:ext uri="{BB962C8B-B14F-4D97-AF65-F5344CB8AC3E}">
        <p14:creationId xmlns:p14="http://schemas.microsoft.com/office/powerpoint/2010/main" val="2689931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1</Words>
  <Application>Microsoft Office PowerPoint</Application>
  <PresentationFormat>사용자 지정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DX영화자막 M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SOOYEON</dc:creator>
  <cp:lastModifiedBy>SOOYEON</cp:lastModifiedBy>
  <cp:revision>7</cp:revision>
  <dcterms:created xsi:type="dcterms:W3CDTF">2020-02-07T05:49:24Z</dcterms:created>
  <dcterms:modified xsi:type="dcterms:W3CDTF">2020-02-07T06:33:57Z</dcterms:modified>
</cp:coreProperties>
</file>