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"/>
  </p:notesMasterIdLst>
  <p:sldIdLst>
    <p:sldId id="256" r:id="rId2"/>
  </p:sldIdLst>
  <p:sldSz cx="7561263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FBA"/>
    <a:srgbClr val="B65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60244-D2A0-4CE4-86E3-7C54CA096BE1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B811F-9C4A-4C64-9E28-40EEDA44B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91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328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5E8F-7F3C-4C8C-A2E8-B1393335FAB7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E273-B080-440C-9F51-893D2351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6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1029" y="569240"/>
            <a:ext cx="1630397" cy="90608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837" y="569240"/>
            <a:ext cx="4796676" cy="9060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5E8F-7F3C-4C8C-A2E8-B1393335FAB7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E273-B080-440C-9F51-893D2351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66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5E8F-7F3C-4C8C-A2E8-B1393335FAB7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E273-B080-440C-9F51-893D2351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03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99" y="2665532"/>
            <a:ext cx="6521589" cy="4447496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899" y="7155103"/>
            <a:ext cx="6521589" cy="2338833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05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11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17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23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2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3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41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4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5E8F-7F3C-4C8C-A2E8-B1393335FAB7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E273-B080-440C-9F51-893D2351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08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37" y="2846200"/>
            <a:ext cx="3213537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889" y="2846200"/>
            <a:ext cx="3213537" cy="67838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5E8F-7F3C-4C8C-A2E8-B1393335FAB7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E273-B080-440C-9F51-893D2351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3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569242"/>
            <a:ext cx="6521589" cy="20665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823" y="2620980"/>
            <a:ext cx="3198768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823" y="3905482"/>
            <a:ext cx="3198768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890" y="2620980"/>
            <a:ext cx="3214522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890" y="3905482"/>
            <a:ext cx="3214522" cy="57443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5E8F-7F3C-4C8C-A2E8-B1393335FAB7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E273-B080-440C-9F51-893D2351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4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5E8F-7F3C-4C8C-A2E8-B1393335FAB7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E273-B080-440C-9F51-893D2351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1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5E8F-7F3C-4C8C-A2E8-B1393335FAB7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E273-B080-440C-9F51-893D2351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712788"/>
            <a:ext cx="2438704" cy="24947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522" y="1539425"/>
            <a:ext cx="3827889" cy="7598117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3207544"/>
            <a:ext cx="2438704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5E8F-7F3C-4C8C-A2E8-B1393335FAB7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E273-B080-440C-9F51-893D2351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01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712788"/>
            <a:ext cx="2438704" cy="24947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4522" y="1539425"/>
            <a:ext cx="3827889" cy="7598117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59" indent="0">
              <a:buNone/>
              <a:defRPr sz="2315"/>
            </a:lvl2pPr>
            <a:lvl3pPr marL="756117" indent="0">
              <a:buNone/>
              <a:defRPr sz="1985"/>
            </a:lvl3pPr>
            <a:lvl4pPr marL="1134176" indent="0">
              <a:buNone/>
              <a:defRPr sz="1654"/>
            </a:lvl4pPr>
            <a:lvl5pPr marL="1512235" indent="0">
              <a:buNone/>
              <a:defRPr sz="1654"/>
            </a:lvl5pPr>
            <a:lvl6pPr marL="1890293" indent="0">
              <a:buNone/>
              <a:defRPr sz="1654"/>
            </a:lvl6pPr>
            <a:lvl7pPr marL="2268352" indent="0">
              <a:buNone/>
              <a:defRPr sz="1654"/>
            </a:lvl7pPr>
            <a:lvl8pPr marL="2646411" indent="0">
              <a:buNone/>
              <a:defRPr sz="1654"/>
            </a:lvl8pPr>
            <a:lvl9pPr marL="3024469" indent="0">
              <a:buNone/>
              <a:defRPr sz="165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3207544"/>
            <a:ext cx="2438704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95E8F-7F3C-4C8C-A2E8-B1393335FAB7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BE273-B080-440C-9F51-893D2351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4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837" y="569242"/>
            <a:ext cx="652158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837" y="2846200"/>
            <a:ext cx="652158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837" y="9909729"/>
            <a:ext cx="170128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95E8F-7F3C-4C8C-A2E8-B1393335FAB7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669" y="9909729"/>
            <a:ext cx="255192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0142" y="9909729"/>
            <a:ext cx="170128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BE273-B080-440C-9F51-893D2351D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3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756117" rtl="0" eaLnBrk="1" latinLnBrk="1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29" indent="-189029" algn="l" defTabSz="756117" rtl="0" eaLnBrk="1" latinLnBrk="1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88" indent="-189029" algn="l" defTabSz="756117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147" indent="-189029" algn="l" defTabSz="756117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205" indent="-189029" algn="l" defTabSz="756117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264" indent="-189029" algn="l" defTabSz="756117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323" indent="-189029" algn="l" defTabSz="756117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381" indent="-189029" algn="l" defTabSz="756117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440" indent="-189029" algn="l" defTabSz="756117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499" indent="-189029" algn="l" defTabSz="756117" rtl="0" eaLnBrk="1" latinLnBrk="1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117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59" algn="l" defTabSz="756117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117" algn="l" defTabSz="756117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176" algn="l" defTabSz="756117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235" algn="l" defTabSz="756117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293" algn="l" defTabSz="756117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352" algn="l" defTabSz="756117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411" algn="l" defTabSz="756117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469" algn="l" defTabSz="756117" rtl="0" eaLnBrk="1" latinLnBrk="1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6B3A71-D5CC-45E4-8A10-41810CF66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94" y="130629"/>
            <a:ext cx="7127875" cy="10384971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D83B13-7536-4ADA-BF79-92A4F8AF83F5}"/>
              </a:ext>
            </a:extLst>
          </p:cNvPr>
          <p:cNvSpPr/>
          <p:nvPr/>
        </p:nvSpPr>
        <p:spPr>
          <a:xfrm>
            <a:off x="957263" y="647702"/>
            <a:ext cx="5695950" cy="1143000"/>
          </a:xfrm>
          <a:prstGeom prst="roundRect">
            <a:avLst/>
          </a:prstGeom>
          <a:solidFill>
            <a:srgbClr val="B65C29"/>
          </a:solidFill>
          <a:ln>
            <a:solidFill>
              <a:srgbClr val="B65C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600" dirty="0">
                <a:solidFill>
                  <a:srgbClr val="F6DFBA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아</a:t>
            </a:r>
            <a:r>
              <a:rPr lang="en-US" altLang="ko-KR" sz="6600" dirty="0">
                <a:solidFill>
                  <a:srgbClr val="F6DFBA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r>
              <a:rPr lang="ko-KR" altLang="en-US" sz="6600" dirty="0">
                <a:solidFill>
                  <a:srgbClr val="F6DFBA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나</a:t>
            </a:r>
            <a:r>
              <a:rPr lang="en-US" altLang="ko-KR" sz="6600" dirty="0">
                <a:solidFill>
                  <a:srgbClr val="F6DFBA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r>
              <a:rPr lang="ko-KR" altLang="en-US" sz="6600" dirty="0">
                <a:solidFill>
                  <a:srgbClr val="F6DFBA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바</a:t>
            </a:r>
            <a:r>
              <a:rPr lang="en-US" altLang="ko-KR" sz="6600" dirty="0">
                <a:solidFill>
                  <a:srgbClr val="F6DFBA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r>
              <a:rPr lang="ko-KR" altLang="en-US" sz="6600" dirty="0">
                <a:solidFill>
                  <a:srgbClr val="F6DFBA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다</a:t>
            </a:r>
            <a:r>
              <a:rPr lang="en-US" altLang="ko-KR" sz="6600" dirty="0">
                <a:solidFill>
                  <a:srgbClr val="F6DFBA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.</a:t>
            </a:r>
            <a:endParaRPr lang="ko-KR" altLang="en-US" sz="6600" dirty="0">
              <a:solidFill>
                <a:srgbClr val="F6DFBA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053AE91-6913-4D24-A173-94BACBA8A978}"/>
              </a:ext>
            </a:extLst>
          </p:cNvPr>
          <p:cNvSpPr/>
          <p:nvPr/>
        </p:nvSpPr>
        <p:spPr>
          <a:xfrm>
            <a:off x="823118" y="1762126"/>
            <a:ext cx="5915820" cy="1714500"/>
          </a:xfrm>
          <a:prstGeom prst="roundRect">
            <a:avLst>
              <a:gd name="adj" fmla="val 3611"/>
            </a:avLst>
          </a:prstGeom>
          <a:solidFill>
            <a:srgbClr val="F6DF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1580A8-15FF-4578-8061-908EFB4A82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85"/>
          <a:stretch/>
        </p:blipFill>
        <p:spPr>
          <a:xfrm>
            <a:off x="216694" y="9419079"/>
            <a:ext cx="1110661" cy="10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12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8</Words>
  <Application>Microsoft Office PowerPoint</Application>
  <PresentationFormat>사용자 지정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HY궁서B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Chanho Roh</dc:creator>
  <cp:lastModifiedBy>Chanho Roh</cp:lastModifiedBy>
  <cp:revision>3</cp:revision>
  <dcterms:created xsi:type="dcterms:W3CDTF">2025-07-09T07:44:24Z</dcterms:created>
  <dcterms:modified xsi:type="dcterms:W3CDTF">2025-07-09T07:59:06Z</dcterms:modified>
</cp:coreProperties>
</file>