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33330-A1B6-00D7-54C1-44D6131D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E2ACF9-B085-09BB-C8B9-959A0403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5175-9AD6-985A-178B-FA7393A2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B263-46BC-49BA-2594-D9EE3AE4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3EC4B-43AE-590D-EA8D-C4473EC8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0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9E40-532C-C66F-A11E-F2C824F3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EAE3B-E45B-94A8-D94E-77BEAFCDA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D87C1-F785-FE24-5F30-328F4B94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A2D50-5DAC-A839-DA27-F830588B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91A44-30FD-0129-A463-9D4566D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39683-8D7D-8FAC-AA56-1F988A3B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A247A-2A04-77CE-8E10-BC613F8A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9A732-3472-A5B1-1818-58E33FCD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D6564-2E8B-9BB8-CDE0-B28F165D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FC0CE-0BA4-8764-599F-E09469A5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0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11222-20B6-88F4-BBDD-F50B7595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85E71-0786-9335-2D37-6D127088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AC8A0-2BD8-83B1-AB6A-99065E31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D680E-7176-C40A-272D-4236B1BD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5C10F-96A8-5FB1-586D-B4AC84B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4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AB65A-8E4C-3412-024A-C206CEB4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61842-2E05-F23D-897F-B62608FE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A8F55-7CCB-E28C-94E9-D4BAB411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4AADA-CE4B-2C83-52D0-3975C102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9F018-65A2-712B-EBCC-2F4418BE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AA53-2B1A-405E-E9CE-5D71D82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34C1E-9EE5-8C59-72BC-61591C15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E70D2-F10C-466B-84D5-E88685E8C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6E1B2-6BE1-ABE0-F2B8-29A6F18B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EDBE8-10F9-E2E7-45D2-317CAE78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39FAB-C2B3-8712-5B42-D544C13C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3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80390-6918-B70A-39A8-E78285DE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E5519-79FF-CB19-6E0F-6B07131C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F929A-B368-C415-0C69-D4A09CF8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5AACB-D856-9C31-2C7D-F7835804E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AC86D-1B5A-4B47-54E4-598F0D64B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62E580-B6CC-DDBF-1337-A2D92732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B7009-8259-824A-5F7F-3FEA66EC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C99566-DB71-FC3C-B5B5-5DA61F69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5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BE7C-9FE7-08C0-04CF-5B7693C4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FA6B4-13F0-3CE6-2439-35E442E1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A7F89E-8616-884B-5E09-15828098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1CD04-9B64-6FF4-B5E5-864DD33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2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122AF8-E247-5ACB-C19F-6DC563B1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71E91-5F19-2674-711E-7F096182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BFDAF1-4D17-B9D9-2DFF-95D0CCA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7F6A-87B4-02A5-A8DC-C5678679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A6B2A-06C8-53E1-9E2B-20426D43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ECEA9-BD32-71E6-2846-168538EE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3C7B6-C00A-2089-C378-65245E6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CF78B-2A3B-2AD3-641E-F8638307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36DF2-7BB0-4A37-F9CA-4D3DAFD0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3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B00B-AE7E-2521-79FF-93F61364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7D7CF-36F8-6941-049C-619938D4C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DFC5B-BBE3-2F78-42E5-C1C63CBB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E6697-A2EC-CCAD-A318-9BB62E4E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754CF-2EF7-F48D-8C8C-561ADC7E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6232B-437D-D599-4B4F-55A735EB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07B4BB-D2E5-FCFD-FA62-1F96E175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2C533-B8F4-3A50-1FB5-6DF52ECE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C7C2C-5807-E86C-C689-7C52490C5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A992-8B0D-4221-A9C0-6E1AC975776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D29E6-8D94-D4FC-856C-4B193F0D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F8877-A745-38EC-A3F7-08B6C58D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45A57-670C-40CF-AB16-4650C1F8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D4CA-CB5D-CD12-98CE-EE7D6C80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CF860-52B0-8126-0A5E-57917E19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30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&lt;-</a:t>
            </a:r>
            <a:r>
              <a:rPr lang="ko-KR" altLang="en-US" dirty="0">
                <a:solidFill>
                  <a:schemeClr val="tx1"/>
                </a:solidFill>
              </a:rPr>
              <a:t> 글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초기화를 누르면 입력한 모든 내용이 초기화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완료를 누르면 입력에 대한 유효성 검사를 수행하고 글 내용을 서버에 저장하고 </a:t>
            </a:r>
            <a:r>
              <a:rPr lang="en-US" altLang="ko-KR" dirty="0" err="1">
                <a:solidFill>
                  <a:schemeClr val="tx1"/>
                </a:solidFill>
              </a:rPr>
              <a:t>ReadContentFragment</a:t>
            </a:r>
            <a:r>
              <a:rPr lang="ko-KR" altLang="en-US" dirty="0">
                <a:solidFill>
                  <a:schemeClr val="tx1"/>
                </a:solidFill>
              </a:rPr>
              <a:t>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첨부되는 이미지는 없을 수도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AddContentFragment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BAE060-3778-A0E4-FB35-00987C274C9F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97D48-2281-3132-BEC5-DFA37863CDC8}"/>
              </a:ext>
            </a:extLst>
          </p:cNvPr>
          <p:cNvSpPr/>
          <p:nvPr/>
        </p:nvSpPr>
        <p:spPr>
          <a:xfrm>
            <a:off x="4770894" y="1673817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CEFA5-CE3F-3946-D088-A8FCD1A6F4C3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56517A-FB16-2FA8-D101-27399349585B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33438A-296E-2DF4-43A1-5255B7DE30AA}"/>
              </a:ext>
            </a:extLst>
          </p:cNvPr>
          <p:cNvSpPr/>
          <p:nvPr/>
        </p:nvSpPr>
        <p:spPr>
          <a:xfrm>
            <a:off x="795431" y="1555372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5B3-CC31-3747-F127-BB10C96C7D07}"/>
              </a:ext>
            </a:extLst>
          </p:cNvPr>
          <p:cNvSpPr/>
          <p:nvPr/>
        </p:nvSpPr>
        <p:spPr>
          <a:xfrm>
            <a:off x="790706" y="2937858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E4103F-514E-5EDD-DEE3-976D379AB64A}"/>
              </a:ext>
            </a:extLst>
          </p:cNvPr>
          <p:cNvSpPr/>
          <p:nvPr/>
        </p:nvSpPr>
        <p:spPr>
          <a:xfrm>
            <a:off x="795432" y="2160134"/>
            <a:ext cx="3254054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종류 선택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4252A-23AD-787D-C11F-6DF5C95439A8}"/>
              </a:ext>
            </a:extLst>
          </p:cNvPr>
          <p:cNvSpPr/>
          <p:nvPr/>
        </p:nvSpPr>
        <p:spPr>
          <a:xfrm>
            <a:off x="790558" y="3599538"/>
            <a:ext cx="3254055" cy="246804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미리보기</a:t>
            </a:r>
          </a:p>
        </p:txBody>
      </p:sp>
    </p:spTree>
    <p:extLst>
      <p:ext uri="{BB962C8B-B14F-4D97-AF65-F5344CB8AC3E}">
        <p14:creationId xmlns:p14="http://schemas.microsoft.com/office/powerpoint/2010/main" val="319381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&lt;-</a:t>
            </a:r>
            <a:r>
              <a:rPr lang="ko-KR" altLang="en-US" dirty="0">
                <a:solidFill>
                  <a:schemeClr val="tx1"/>
                </a:solidFill>
              </a:rPr>
              <a:t> 글 읽기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작성된 글 내용이 나오는 화면이다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모든 입력 요소는 편집이 불가능하다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첨부된 이미지가 없으면 </a:t>
            </a:r>
            <a:r>
              <a:rPr lang="ko-KR" altLang="en-US" dirty="0" err="1">
                <a:solidFill>
                  <a:schemeClr val="tx1"/>
                </a:solidFill>
              </a:rPr>
              <a:t>이미지뷰는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아에</a:t>
            </a:r>
            <a:r>
              <a:rPr lang="ko-KR" altLang="en-US" dirty="0">
                <a:solidFill>
                  <a:schemeClr val="tx1"/>
                </a:solidFill>
              </a:rPr>
              <a:t> 노출되지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툴바의</a:t>
            </a:r>
            <a:r>
              <a:rPr lang="ko-KR" altLang="en-US" dirty="0">
                <a:solidFill>
                  <a:schemeClr val="tx1"/>
                </a:solidFill>
              </a:rPr>
              <a:t> 메뉴에는 댓글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>
                <a:solidFill>
                  <a:schemeClr val="tx1"/>
                </a:solidFill>
              </a:rPr>
              <a:t>ReadContentFragment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BAE060-3778-A0E4-FB35-00987C274C9F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97D48-2281-3132-BEC5-DFA37863CDC8}"/>
              </a:ext>
            </a:extLst>
          </p:cNvPr>
          <p:cNvSpPr/>
          <p:nvPr/>
        </p:nvSpPr>
        <p:spPr>
          <a:xfrm>
            <a:off x="4770893" y="1565556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CEFA5-CE3F-3946-D088-A8FCD1A6F4C3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56517A-FB16-2FA8-D101-27399349585B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33438A-296E-2DF4-43A1-5255B7DE30AA}"/>
              </a:ext>
            </a:extLst>
          </p:cNvPr>
          <p:cNvSpPr/>
          <p:nvPr/>
        </p:nvSpPr>
        <p:spPr>
          <a:xfrm>
            <a:off x="795431" y="1555372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5B3-CC31-3747-F127-BB10C96C7D07}"/>
              </a:ext>
            </a:extLst>
          </p:cNvPr>
          <p:cNvSpPr/>
          <p:nvPr/>
        </p:nvSpPr>
        <p:spPr>
          <a:xfrm>
            <a:off x="790558" y="3242658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작성날짜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4252A-23AD-787D-C11F-6DF5C95439A8}"/>
              </a:ext>
            </a:extLst>
          </p:cNvPr>
          <p:cNvSpPr/>
          <p:nvPr/>
        </p:nvSpPr>
        <p:spPr>
          <a:xfrm>
            <a:off x="790556" y="4376908"/>
            <a:ext cx="3254055" cy="18292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미리보기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0F99F4-537C-6717-9A7E-BECAA893FD88}"/>
              </a:ext>
            </a:extLst>
          </p:cNvPr>
          <p:cNvSpPr/>
          <p:nvPr/>
        </p:nvSpPr>
        <p:spPr>
          <a:xfrm>
            <a:off x="790558" y="2128536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종류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B93CD4-8E75-4996-B56B-DAF739DB6E19}"/>
              </a:ext>
            </a:extLst>
          </p:cNvPr>
          <p:cNvSpPr/>
          <p:nvPr/>
        </p:nvSpPr>
        <p:spPr>
          <a:xfrm>
            <a:off x="790558" y="2685597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 닉네임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7833C6-1160-720C-3F74-AD0CE1CDAAFC}"/>
              </a:ext>
            </a:extLst>
          </p:cNvPr>
          <p:cNvSpPr/>
          <p:nvPr/>
        </p:nvSpPr>
        <p:spPr>
          <a:xfrm>
            <a:off x="790557" y="3803744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</p:spTree>
    <p:extLst>
      <p:ext uri="{BB962C8B-B14F-4D97-AF65-F5344CB8AC3E}">
        <p14:creationId xmlns:p14="http://schemas.microsoft.com/office/powerpoint/2010/main" val="160594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&lt;-</a:t>
            </a:r>
            <a:r>
              <a:rPr lang="ko-KR" altLang="en-US" dirty="0">
                <a:solidFill>
                  <a:schemeClr val="tx1"/>
                </a:solidFill>
              </a:rPr>
              <a:t> 글 읽기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592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댓글 메뉴를 누르면 </a:t>
            </a:r>
            <a:r>
              <a:rPr lang="en-US" altLang="ko-KR" dirty="0" err="1">
                <a:solidFill>
                  <a:schemeClr val="tx1"/>
                </a:solidFill>
              </a:rPr>
              <a:t>BottomSheet</a:t>
            </a:r>
            <a:r>
              <a:rPr lang="ko-KR" altLang="en-US" dirty="0">
                <a:solidFill>
                  <a:schemeClr val="tx1"/>
                </a:solidFill>
              </a:rPr>
              <a:t>를 이용해 댓글을 입력할 수 있고 입력되어 있는 댓글들을 </a:t>
            </a:r>
            <a:r>
              <a:rPr lang="ko-KR" altLang="en-US" dirty="0" err="1">
                <a:solidFill>
                  <a:schemeClr val="tx1"/>
                </a:solidFill>
              </a:rPr>
              <a:t>볼수</a:t>
            </a:r>
            <a:r>
              <a:rPr lang="ko-KR" altLang="en-US" dirty="0">
                <a:solidFill>
                  <a:schemeClr val="tx1"/>
                </a:solidFill>
              </a:rPr>
              <a:t> 있도록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글을 보고 있는 사람이 글 작성자라면 댓글을 작성하지 못하도록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 메뉴는 글을 작성한 사람에게만 노출되게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삭제 메뉴를 누르면 글을 삭제하고 </a:t>
            </a:r>
            <a:r>
              <a:rPr lang="en-US" altLang="ko-KR" dirty="0" err="1">
                <a:solidFill>
                  <a:schemeClr val="tx1"/>
                </a:solidFill>
              </a:rPr>
              <a:t>MainFragment</a:t>
            </a:r>
            <a:r>
              <a:rPr lang="ko-KR" altLang="en-US" dirty="0">
                <a:solidFill>
                  <a:schemeClr val="tx1"/>
                </a:solidFill>
              </a:rPr>
              <a:t>로 이동하게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수정 메뉴를 누르면 </a:t>
            </a:r>
            <a:r>
              <a:rPr lang="en-US" altLang="ko-KR" dirty="0" err="1">
                <a:solidFill>
                  <a:schemeClr val="tx1"/>
                </a:solidFill>
              </a:rPr>
              <a:t>ModifyContentFragment</a:t>
            </a:r>
            <a:r>
              <a:rPr lang="ko-KR" altLang="en-US" dirty="0">
                <a:solidFill>
                  <a:schemeClr val="tx1"/>
                </a:solidFill>
              </a:rPr>
              <a:t>로 이동하게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>
                <a:solidFill>
                  <a:schemeClr val="tx1"/>
                </a:solidFill>
              </a:rPr>
              <a:t>ReadContentFragment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BAE060-3778-A0E4-FB35-00987C274C9F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97D48-2281-3132-BEC5-DFA37863CDC8}"/>
              </a:ext>
            </a:extLst>
          </p:cNvPr>
          <p:cNvSpPr/>
          <p:nvPr/>
        </p:nvSpPr>
        <p:spPr>
          <a:xfrm>
            <a:off x="4770893" y="1565556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CEFA5-CE3F-3946-D088-A8FCD1A6F4C3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56517A-FB16-2FA8-D101-27399349585B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33438A-296E-2DF4-43A1-5255B7DE30AA}"/>
              </a:ext>
            </a:extLst>
          </p:cNvPr>
          <p:cNvSpPr/>
          <p:nvPr/>
        </p:nvSpPr>
        <p:spPr>
          <a:xfrm>
            <a:off x="795431" y="1555372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5B3-CC31-3747-F127-BB10C96C7D07}"/>
              </a:ext>
            </a:extLst>
          </p:cNvPr>
          <p:cNvSpPr/>
          <p:nvPr/>
        </p:nvSpPr>
        <p:spPr>
          <a:xfrm>
            <a:off x="790558" y="3242658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작성날짜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4252A-23AD-787D-C11F-6DF5C95439A8}"/>
              </a:ext>
            </a:extLst>
          </p:cNvPr>
          <p:cNvSpPr/>
          <p:nvPr/>
        </p:nvSpPr>
        <p:spPr>
          <a:xfrm>
            <a:off x="790556" y="4376908"/>
            <a:ext cx="3254055" cy="18292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미리보기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0F99F4-537C-6717-9A7E-BECAA893FD88}"/>
              </a:ext>
            </a:extLst>
          </p:cNvPr>
          <p:cNvSpPr/>
          <p:nvPr/>
        </p:nvSpPr>
        <p:spPr>
          <a:xfrm>
            <a:off x="790558" y="2128536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종류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B93CD4-8E75-4996-B56B-DAF739DB6E19}"/>
              </a:ext>
            </a:extLst>
          </p:cNvPr>
          <p:cNvSpPr/>
          <p:nvPr/>
        </p:nvSpPr>
        <p:spPr>
          <a:xfrm>
            <a:off x="790558" y="2685597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 닉네임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7833C6-1160-720C-3F74-AD0CE1CDAAFC}"/>
              </a:ext>
            </a:extLst>
          </p:cNvPr>
          <p:cNvSpPr/>
          <p:nvPr/>
        </p:nvSpPr>
        <p:spPr>
          <a:xfrm>
            <a:off x="790557" y="3803744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</p:spTree>
    <p:extLst>
      <p:ext uri="{BB962C8B-B14F-4D97-AF65-F5344CB8AC3E}">
        <p14:creationId xmlns:p14="http://schemas.microsoft.com/office/powerpoint/2010/main" val="167677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&lt;-</a:t>
            </a:r>
            <a:r>
              <a:rPr lang="ko-KR" altLang="en-US" dirty="0">
                <a:solidFill>
                  <a:schemeClr val="tx1"/>
                </a:solidFill>
              </a:rPr>
              <a:t> 글 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592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글 수정화면에서는 작성된 글 내용과 첨부된 이미지를 노출시킨다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툴바의</a:t>
            </a:r>
            <a:r>
              <a:rPr lang="ko-KR" altLang="en-US" dirty="0">
                <a:solidFill>
                  <a:schemeClr val="tx1"/>
                </a:solidFill>
              </a:rPr>
              <a:t> 메뉴는 카메라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앨범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초기화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완료로 구성한다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카메라와 앨범은 </a:t>
            </a:r>
            <a:r>
              <a:rPr lang="en-US" altLang="ko-KR" dirty="0" err="1">
                <a:solidFill>
                  <a:schemeClr val="tx1"/>
                </a:solidFill>
              </a:rPr>
              <a:t>AddContentFragment</a:t>
            </a:r>
            <a:r>
              <a:rPr lang="ko-KR" altLang="en-US" dirty="0">
                <a:solidFill>
                  <a:schemeClr val="tx1"/>
                </a:solidFill>
              </a:rPr>
              <a:t> 와 동일하다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초기화를 누르면 원래의 글 내용으로 초기화 해준다</a:t>
            </a:r>
            <a:r>
              <a:rPr lang="en-US" altLang="ko-KR" dirty="0">
                <a:solidFill>
                  <a:schemeClr val="tx1"/>
                </a:solidFill>
              </a:rPr>
              <a:t>.  </a:t>
            </a:r>
            <a:r>
              <a:rPr lang="ko-KR" altLang="en-US" dirty="0">
                <a:solidFill>
                  <a:schemeClr val="tx1"/>
                </a:solidFill>
              </a:rPr>
              <a:t>완료 메뉴를 누르면 수정처리를 하고 </a:t>
            </a:r>
            <a:r>
              <a:rPr lang="en-US" altLang="ko-KR" dirty="0" err="1">
                <a:solidFill>
                  <a:schemeClr val="tx1"/>
                </a:solidFill>
              </a:rPr>
              <a:t>ReadContentFragment</a:t>
            </a:r>
            <a:r>
              <a:rPr lang="ko-KR" altLang="en-US" dirty="0">
                <a:solidFill>
                  <a:schemeClr val="tx1"/>
                </a:solidFill>
              </a:rPr>
              <a:t>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이미지 삭제 버튼을 누르면 이미지를 삭제처리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>
                <a:solidFill>
                  <a:schemeClr val="tx1"/>
                </a:solidFill>
              </a:rPr>
              <a:t>ModifyContentFragment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BAE060-3778-A0E4-FB35-00987C274C9F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97D48-2281-3132-BEC5-DFA37863CDC8}"/>
              </a:ext>
            </a:extLst>
          </p:cNvPr>
          <p:cNvSpPr/>
          <p:nvPr/>
        </p:nvSpPr>
        <p:spPr>
          <a:xfrm>
            <a:off x="4770893" y="1565556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CEFA5-CE3F-3946-D088-A8FCD1A6F4C3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56517A-FB16-2FA8-D101-27399349585B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33438A-296E-2DF4-43A1-5255B7DE30AA}"/>
              </a:ext>
            </a:extLst>
          </p:cNvPr>
          <p:cNvSpPr/>
          <p:nvPr/>
        </p:nvSpPr>
        <p:spPr>
          <a:xfrm>
            <a:off x="795431" y="1555372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4252A-23AD-787D-C11F-6DF5C95439A8}"/>
              </a:ext>
            </a:extLst>
          </p:cNvPr>
          <p:cNvSpPr/>
          <p:nvPr/>
        </p:nvSpPr>
        <p:spPr>
          <a:xfrm>
            <a:off x="790556" y="4365469"/>
            <a:ext cx="3254055" cy="1836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미리보기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7833C6-1160-720C-3F74-AD0CE1CDAAFC}"/>
              </a:ext>
            </a:extLst>
          </p:cNvPr>
          <p:cNvSpPr/>
          <p:nvPr/>
        </p:nvSpPr>
        <p:spPr>
          <a:xfrm>
            <a:off x="790556" y="2695516"/>
            <a:ext cx="3254055" cy="10607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1DCDB-F3D9-53AD-36C2-2D214DDC8F1E}"/>
              </a:ext>
            </a:extLst>
          </p:cNvPr>
          <p:cNvSpPr/>
          <p:nvPr/>
        </p:nvSpPr>
        <p:spPr>
          <a:xfrm>
            <a:off x="795432" y="2160134"/>
            <a:ext cx="3254054" cy="4238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종류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21D8DF-73C9-7E6E-9FCD-4C0354C817D1}"/>
              </a:ext>
            </a:extLst>
          </p:cNvPr>
          <p:cNvSpPr/>
          <p:nvPr/>
        </p:nvSpPr>
        <p:spPr>
          <a:xfrm>
            <a:off x="790556" y="3867797"/>
            <a:ext cx="3254054" cy="4238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3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>
                <a:solidFill>
                  <a:schemeClr val="tx1"/>
                </a:solidFill>
              </a:rPr>
              <a:t>ModifyUserFragment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EDA183-E2DA-5B60-86B8-137B321E0EDB}"/>
              </a:ext>
            </a:extLst>
          </p:cNvPr>
          <p:cNvSpPr/>
          <p:nvPr/>
        </p:nvSpPr>
        <p:spPr>
          <a:xfrm>
            <a:off x="681925" y="790413"/>
            <a:ext cx="3471621" cy="5627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D8883B-37B7-BFE0-0FF5-D8A193773770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F1CC9D-EE60-3BAD-EF04-B37B2FF27B91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9518C0-D349-E4A7-8002-064FB92A7B83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전체적인 각 요소의 기능은 </a:t>
            </a:r>
            <a:r>
              <a:rPr lang="en-US" altLang="ko-KR" dirty="0" err="1">
                <a:solidFill>
                  <a:schemeClr val="tx1"/>
                </a:solidFill>
              </a:rPr>
              <a:t>LoginFragment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 err="1">
                <a:solidFill>
                  <a:schemeClr val="tx1"/>
                </a:solidFill>
              </a:rPr>
              <a:t>AddUserInfoFragment</a:t>
            </a:r>
            <a:r>
              <a:rPr lang="ko-KR" altLang="en-US" dirty="0">
                <a:solidFill>
                  <a:schemeClr val="tx1"/>
                </a:solidFill>
              </a:rPr>
              <a:t>와 동일하다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툴바에</a:t>
            </a:r>
            <a:r>
              <a:rPr lang="ko-KR" altLang="en-US" dirty="0">
                <a:solidFill>
                  <a:schemeClr val="tx1"/>
                </a:solidFill>
              </a:rPr>
              <a:t> 있는 완료 메뉴를 누르면 유효성 검사를 수행하고 정보 수정처리를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 수정처리를 완료한 후 다른 화면으로 이동하지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4050D5-7214-1EEB-667D-7641BC942001}"/>
              </a:ext>
            </a:extLst>
          </p:cNvPr>
          <p:cNvSpPr/>
          <p:nvPr/>
        </p:nvSpPr>
        <p:spPr>
          <a:xfrm>
            <a:off x="4770894" y="1673817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0F19-540A-2591-3ED0-9F41AB84DFEF}"/>
              </a:ext>
            </a:extLst>
          </p:cNvPr>
          <p:cNvSpPr/>
          <p:nvPr/>
        </p:nvSpPr>
        <p:spPr>
          <a:xfrm>
            <a:off x="834326" y="1559130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BA474A-541E-2750-BFCB-9788483C02D2}"/>
              </a:ext>
            </a:extLst>
          </p:cNvPr>
          <p:cNvSpPr/>
          <p:nvPr/>
        </p:nvSpPr>
        <p:spPr>
          <a:xfrm>
            <a:off x="834326" y="2161776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8D6B79-D20B-D87B-B0CD-12240DDA1400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7C2C82-E6BD-00B0-941D-27A3A5E46939}"/>
              </a:ext>
            </a:extLst>
          </p:cNvPr>
          <p:cNvSpPr/>
          <p:nvPr/>
        </p:nvSpPr>
        <p:spPr>
          <a:xfrm>
            <a:off x="834326" y="3908276"/>
            <a:ext cx="162149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19E047-1189-6176-FEF0-A7FE056D8B5A}"/>
              </a:ext>
            </a:extLst>
          </p:cNvPr>
          <p:cNvSpPr/>
          <p:nvPr/>
        </p:nvSpPr>
        <p:spPr>
          <a:xfrm>
            <a:off x="2455817" y="3908276"/>
            <a:ext cx="152400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E5B9CE-E941-FAF7-DB2A-89FD1D316A4F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CheckBox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CD8EAF-B58B-C4A5-3AA7-0971ADC317BB}"/>
              </a:ext>
            </a:extLst>
          </p:cNvPr>
          <p:cNvSpPr/>
          <p:nvPr/>
        </p:nvSpPr>
        <p:spPr>
          <a:xfrm>
            <a:off x="790782" y="4604079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C6F012-C6F8-F392-E3B3-D033C60349B0}"/>
              </a:ext>
            </a:extLst>
          </p:cNvPr>
          <p:cNvSpPr/>
          <p:nvPr/>
        </p:nvSpPr>
        <p:spPr>
          <a:xfrm>
            <a:off x="799490" y="5256447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CD3DF4-2A0E-F383-55B0-6D0B6376915F}"/>
              </a:ext>
            </a:extLst>
          </p:cNvPr>
          <p:cNvSpPr/>
          <p:nvPr/>
        </p:nvSpPr>
        <p:spPr>
          <a:xfrm>
            <a:off x="1944554" y="5256447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독서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9A0411-1874-FEBB-923B-FC6296A8D4F8}"/>
              </a:ext>
            </a:extLst>
          </p:cNvPr>
          <p:cNvSpPr/>
          <p:nvPr/>
        </p:nvSpPr>
        <p:spPr>
          <a:xfrm>
            <a:off x="3054567" y="5256447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영화감상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549BD6-0FEF-FBF3-92DF-1EBE15B631A5}"/>
              </a:ext>
            </a:extLst>
          </p:cNvPr>
          <p:cNvSpPr/>
          <p:nvPr/>
        </p:nvSpPr>
        <p:spPr>
          <a:xfrm>
            <a:off x="790782" y="5821282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A4E15C-8A61-E783-68E5-1474D8ED1E50}"/>
              </a:ext>
            </a:extLst>
          </p:cNvPr>
          <p:cNvSpPr/>
          <p:nvPr/>
        </p:nvSpPr>
        <p:spPr>
          <a:xfrm>
            <a:off x="1944554" y="5821282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D00761-0A65-FF6D-7170-F37536F409EB}"/>
              </a:ext>
            </a:extLst>
          </p:cNvPr>
          <p:cNvSpPr/>
          <p:nvPr/>
        </p:nvSpPr>
        <p:spPr>
          <a:xfrm>
            <a:off x="3051795" y="5821282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F2558-75A7-1E3B-D54A-6A0DC090BA8D}"/>
              </a:ext>
            </a:extLst>
          </p:cNvPr>
          <p:cNvSpPr/>
          <p:nvPr/>
        </p:nvSpPr>
        <p:spPr>
          <a:xfrm>
            <a:off x="834326" y="2742686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53C9D9-2C5D-2D36-B0EA-8FF4847CD530}"/>
              </a:ext>
            </a:extLst>
          </p:cNvPr>
          <p:cNvSpPr/>
          <p:nvPr/>
        </p:nvSpPr>
        <p:spPr>
          <a:xfrm>
            <a:off x="834326" y="3329882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0F603-3DFF-1650-359D-A08C65A8F5AC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아이디와 비밀번호를 입력하고 로그인 버튼을 누르면 로그인 처리를 하고 게시판 메인 화면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ContentActivity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으로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자동로그인 체크박스를 체크하면 다음에 실행했을 때는 로그인 되어 있는 상태로 실행이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회원가입 버튼을 누르면 </a:t>
            </a:r>
            <a:r>
              <a:rPr lang="en-US" altLang="ko-KR" dirty="0" err="1">
                <a:solidFill>
                  <a:schemeClr val="tx1"/>
                </a:solidFill>
              </a:rPr>
              <a:t>JoinFragment</a:t>
            </a:r>
            <a:r>
              <a:rPr lang="ko-KR" altLang="en-US" dirty="0">
                <a:solidFill>
                  <a:schemeClr val="tx1"/>
                </a:solidFill>
              </a:rPr>
              <a:t> 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로그인 버튼과 회원 가입 버튼 사이에는 디바이더를 하나 배치한다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C3CC47-E89B-810A-273C-F76E2B6568CF}"/>
              </a:ext>
            </a:extLst>
          </p:cNvPr>
          <p:cNvSpPr/>
          <p:nvPr/>
        </p:nvSpPr>
        <p:spPr>
          <a:xfrm>
            <a:off x="4770894" y="1673817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47708-01D3-9B76-A5A9-E56AFF2D2EA0}"/>
              </a:ext>
            </a:extLst>
          </p:cNvPr>
          <p:cNvSpPr/>
          <p:nvPr/>
        </p:nvSpPr>
        <p:spPr>
          <a:xfrm>
            <a:off x="834326" y="1559130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4C1E64-A8ED-E798-3446-FC229269AB86}"/>
              </a:ext>
            </a:extLst>
          </p:cNvPr>
          <p:cNvSpPr/>
          <p:nvPr/>
        </p:nvSpPr>
        <p:spPr>
          <a:xfrm>
            <a:off x="844988" y="2216038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288B4D-C9A3-1D78-8F6C-05900FA9CD35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CheckBox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758034-31A0-09FE-D402-27E8B9479D02}"/>
              </a:ext>
            </a:extLst>
          </p:cNvPr>
          <p:cNvSpPr/>
          <p:nvPr/>
        </p:nvSpPr>
        <p:spPr>
          <a:xfrm>
            <a:off x="834326" y="2872946"/>
            <a:ext cx="1865331" cy="39276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7445E8-D1B8-DA20-D1E4-B394DF16B9B8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4C5399-D691-B5D6-E8EA-9E40E1060B34}"/>
              </a:ext>
            </a:extLst>
          </p:cNvPr>
          <p:cNvSpPr/>
          <p:nvPr/>
        </p:nvSpPr>
        <p:spPr>
          <a:xfrm>
            <a:off x="844989" y="3482911"/>
            <a:ext cx="3145492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449D5-247C-DB72-3523-22F834B58752}"/>
              </a:ext>
            </a:extLst>
          </p:cNvPr>
          <p:cNvSpPr/>
          <p:nvPr/>
        </p:nvSpPr>
        <p:spPr>
          <a:xfrm>
            <a:off x="834326" y="4335538"/>
            <a:ext cx="3145492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LoginFragment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3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&lt;-</a:t>
            </a:r>
            <a:r>
              <a:rPr lang="ko-KR" altLang="en-US" dirty="0">
                <a:solidFill>
                  <a:schemeClr val="tx1"/>
                </a:solidFill>
              </a:rPr>
              <a:t> 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0F603-3DFF-1650-359D-A08C65A8F5AC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 중복확인을 반드시 하도록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과 비밀번호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 일치하지 않으면 유효성검사 실패로 처리한다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다음 버튼을 </a:t>
            </a:r>
            <a:r>
              <a:rPr lang="ko-KR" altLang="en-US" dirty="0" err="1">
                <a:solidFill>
                  <a:schemeClr val="tx1"/>
                </a:solidFill>
              </a:rPr>
              <a:t>눌르면</a:t>
            </a:r>
            <a:r>
              <a:rPr lang="ko-KR" altLang="en-US" dirty="0">
                <a:solidFill>
                  <a:schemeClr val="tx1"/>
                </a:solidFill>
              </a:rPr>
              <a:t> 유효성 검사 처리를 하고 모두 정상적으로 입력을 했을 경우 </a:t>
            </a:r>
            <a:r>
              <a:rPr lang="en-US" altLang="ko-KR" dirty="0" err="1">
                <a:solidFill>
                  <a:schemeClr val="tx1"/>
                </a:solidFill>
              </a:rPr>
              <a:t>AddUserInfoFragment</a:t>
            </a:r>
            <a:r>
              <a:rPr lang="ko-KR" altLang="en-US" dirty="0">
                <a:solidFill>
                  <a:schemeClr val="tx1"/>
                </a:solidFill>
              </a:rPr>
              <a:t>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C3CC47-E89B-810A-273C-F76E2B6568CF}"/>
              </a:ext>
            </a:extLst>
          </p:cNvPr>
          <p:cNvSpPr/>
          <p:nvPr/>
        </p:nvSpPr>
        <p:spPr>
          <a:xfrm>
            <a:off x="4770894" y="1673817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47708-01D3-9B76-A5A9-E56AFF2D2EA0}"/>
              </a:ext>
            </a:extLst>
          </p:cNvPr>
          <p:cNvSpPr/>
          <p:nvPr/>
        </p:nvSpPr>
        <p:spPr>
          <a:xfrm>
            <a:off x="834326" y="1559130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4C1E64-A8ED-E798-3446-FC229269AB86}"/>
              </a:ext>
            </a:extLst>
          </p:cNvPr>
          <p:cNvSpPr/>
          <p:nvPr/>
        </p:nvSpPr>
        <p:spPr>
          <a:xfrm>
            <a:off x="834326" y="2742686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7445E8-D1B8-DA20-D1E4-B394DF16B9B8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4C5399-D691-B5D6-E8EA-9E40E1060B34}"/>
              </a:ext>
            </a:extLst>
          </p:cNvPr>
          <p:cNvSpPr/>
          <p:nvPr/>
        </p:nvSpPr>
        <p:spPr>
          <a:xfrm>
            <a:off x="834326" y="2150908"/>
            <a:ext cx="3145492" cy="5236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449D5-247C-DB72-3523-22F834B58752}"/>
              </a:ext>
            </a:extLst>
          </p:cNvPr>
          <p:cNvSpPr/>
          <p:nvPr/>
        </p:nvSpPr>
        <p:spPr>
          <a:xfrm>
            <a:off x="844988" y="3917078"/>
            <a:ext cx="3145492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JoinFragment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640B59-BE40-8207-A896-0F6D1496BAC9}"/>
              </a:ext>
            </a:extLst>
          </p:cNvPr>
          <p:cNvSpPr/>
          <p:nvPr/>
        </p:nvSpPr>
        <p:spPr>
          <a:xfrm>
            <a:off x="834326" y="3329882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&lt;-</a:t>
            </a:r>
            <a:r>
              <a:rPr lang="ko-KR" altLang="en-US" dirty="0">
                <a:solidFill>
                  <a:schemeClr val="tx1"/>
                </a:solidFill>
              </a:rPr>
              <a:t> 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0F603-3DFF-1650-359D-A08C65A8F5AC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가입 버튼을 누르면 유효성 검사를 수행한다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전체 체크박스를 체크하면 모든 취미 체크박스가 체크된다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취미 체크박스가 하나도 체크되어 있지 않으면 전체 체크박스도 체크 해제 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일부만 체크 되어 있으면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로 표시된다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모두 체크되어 있으면 전체 체크박스도 체크 상태가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가입 버튼을 누르면 가입 완료 메시지를 보여주고 </a:t>
            </a:r>
            <a:r>
              <a:rPr lang="en-US" altLang="ko-KR" dirty="0" err="1">
                <a:solidFill>
                  <a:schemeClr val="tx1"/>
                </a:solidFill>
              </a:rPr>
              <a:t>LoginFragment</a:t>
            </a:r>
            <a:r>
              <a:rPr lang="ko-KR" altLang="en-US" dirty="0">
                <a:solidFill>
                  <a:schemeClr val="tx1"/>
                </a:solidFill>
              </a:rPr>
              <a:t>로 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C3CC47-E89B-810A-273C-F76E2B6568CF}"/>
              </a:ext>
            </a:extLst>
          </p:cNvPr>
          <p:cNvSpPr/>
          <p:nvPr/>
        </p:nvSpPr>
        <p:spPr>
          <a:xfrm>
            <a:off x="4770894" y="1673817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47708-01D3-9B76-A5A9-E56AFF2D2EA0}"/>
              </a:ext>
            </a:extLst>
          </p:cNvPr>
          <p:cNvSpPr/>
          <p:nvPr/>
        </p:nvSpPr>
        <p:spPr>
          <a:xfrm>
            <a:off x="834326" y="1559130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4C1E64-A8ED-E798-3446-FC229269AB86}"/>
              </a:ext>
            </a:extLst>
          </p:cNvPr>
          <p:cNvSpPr/>
          <p:nvPr/>
        </p:nvSpPr>
        <p:spPr>
          <a:xfrm>
            <a:off x="834326" y="2161776"/>
            <a:ext cx="3145492" cy="5236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7445E8-D1B8-DA20-D1E4-B394DF16B9B8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449D5-247C-DB72-3523-22F834B58752}"/>
              </a:ext>
            </a:extLst>
          </p:cNvPr>
          <p:cNvSpPr/>
          <p:nvPr/>
        </p:nvSpPr>
        <p:spPr>
          <a:xfrm>
            <a:off x="834326" y="2793570"/>
            <a:ext cx="162149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남자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>
                <a:solidFill>
                  <a:schemeClr val="tx1"/>
                </a:solidFill>
              </a:rPr>
              <a:t>AddUserInfoFragment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135E3C-10BC-6BC3-C4B8-9763E5627642}"/>
              </a:ext>
            </a:extLst>
          </p:cNvPr>
          <p:cNvSpPr/>
          <p:nvPr/>
        </p:nvSpPr>
        <p:spPr>
          <a:xfrm>
            <a:off x="2455817" y="2793570"/>
            <a:ext cx="152400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BAA7A3-4516-85DC-C7A6-6C10AD5A1033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CheckBox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265595-F349-3064-7BC5-044AF7586AEF}"/>
              </a:ext>
            </a:extLst>
          </p:cNvPr>
          <p:cNvSpPr/>
          <p:nvPr/>
        </p:nvSpPr>
        <p:spPr>
          <a:xfrm>
            <a:off x="790782" y="3489373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52DE4-894A-AFAE-5B6E-7ED8CC098FCB}"/>
              </a:ext>
            </a:extLst>
          </p:cNvPr>
          <p:cNvSpPr/>
          <p:nvPr/>
        </p:nvSpPr>
        <p:spPr>
          <a:xfrm>
            <a:off x="799490" y="4141741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C451A4-B924-289E-6EB3-22D9103F5CE2}"/>
              </a:ext>
            </a:extLst>
          </p:cNvPr>
          <p:cNvSpPr/>
          <p:nvPr/>
        </p:nvSpPr>
        <p:spPr>
          <a:xfrm>
            <a:off x="1944554" y="4141741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독서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9BFFA8-7716-949E-5F51-1292D131FCAB}"/>
              </a:ext>
            </a:extLst>
          </p:cNvPr>
          <p:cNvSpPr/>
          <p:nvPr/>
        </p:nvSpPr>
        <p:spPr>
          <a:xfrm>
            <a:off x="3054567" y="4141741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영화감상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6D0882-0CA3-9409-28C1-483579D2F87F}"/>
              </a:ext>
            </a:extLst>
          </p:cNvPr>
          <p:cNvSpPr/>
          <p:nvPr/>
        </p:nvSpPr>
        <p:spPr>
          <a:xfrm>
            <a:off x="790782" y="4706576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B942DF-3594-42B4-0C07-1F3AE0D7F899}"/>
              </a:ext>
            </a:extLst>
          </p:cNvPr>
          <p:cNvSpPr/>
          <p:nvPr/>
        </p:nvSpPr>
        <p:spPr>
          <a:xfrm>
            <a:off x="1944554" y="4706576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3DC9C3-3206-41CF-48D3-6DF837D37F6E}"/>
              </a:ext>
            </a:extLst>
          </p:cNvPr>
          <p:cNvSpPr/>
          <p:nvPr/>
        </p:nvSpPr>
        <p:spPr>
          <a:xfrm>
            <a:off x="3051795" y="4706576"/>
            <a:ext cx="1055433" cy="4643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15300F-751D-4702-EA5E-10BAE22C265F}"/>
              </a:ext>
            </a:extLst>
          </p:cNvPr>
          <p:cNvSpPr/>
          <p:nvPr/>
        </p:nvSpPr>
        <p:spPr>
          <a:xfrm>
            <a:off x="790783" y="5298870"/>
            <a:ext cx="3189036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val="285107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4C7AC-0FB6-D79C-FC2E-1926D521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ContentActivity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6BCE-785C-C02A-0F30-C9DFAC79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8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전체게시판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0F603-3DFF-1650-359D-A08C65A8F5AC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게시판은 자유게시판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유머게시판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시사게시판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스포츠게시판이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툴바의</a:t>
            </a:r>
            <a:r>
              <a:rPr lang="ko-KR" altLang="en-US" dirty="0">
                <a:solidFill>
                  <a:schemeClr val="tx1"/>
                </a:solidFill>
              </a:rPr>
              <a:t> 타이틀은 사용자가 선택한 게시판의 이름으로 표시된다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최초에는 전체 게시판으로 설정되어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툴바의</a:t>
            </a:r>
            <a:r>
              <a:rPr lang="ko-KR" altLang="en-US" dirty="0">
                <a:solidFill>
                  <a:schemeClr val="tx1"/>
                </a:solidFill>
              </a:rPr>
              <a:t> 좌측 햄버거 아이콘을 누르면 좌측에서 메뉴가 나타난다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메뉴는 전체게시판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자유게시판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유머게시판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시사게시판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스포츠게시판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회원정보수정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회원탈퇴로 구성된다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288B4D-C9A3-1D78-8F6C-05900FA9CD35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MainFragment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0FBD0C-CA44-D2D2-16C9-76966682248B}"/>
              </a:ext>
            </a:extLst>
          </p:cNvPr>
          <p:cNvSpPr/>
          <p:nvPr/>
        </p:nvSpPr>
        <p:spPr>
          <a:xfrm>
            <a:off x="872259" y="1625922"/>
            <a:ext cx="3064016" cy="4728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dirty="0" err="1">
                <a:solidFill>
                  <a:schemeClr val="tx1"/>
                </a:solidFill>
              </a:rPr>
              <a:t>검색바</a:t>
            </a:r>
            <a:r>
              <a:rPr lang="ko-KR" altLang="en-US" dirty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71770331-6A4E-1B57-F365-9497A6E3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91" y="910035"/>
            <a:ext cx="407458" cy="4074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2D2E06-E2C8-8CE1-A340-829DC9942C63}"/>
              </a:ext>
            </a:extLst>
          </p:cNvPr>
          <p:cNvSpPr/>
          <p:nvPr/>
        </p:nvSpPr>
        <p:spPr>
          <a:xfrm>
            <a:off x="681924" y="2230836"/>
            <a:ext cx="3471621" cy="407697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0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전체게시판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0F603-3DFF-1650-359D-A08C65A8F5AC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메뉴에서 게시판을 선택하면 그 게시판의 글 목록이 </a:t>
            </a:r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r>
              <a:rPr lang="ko-KR" altLang="en-US" dirty="0">
                <a:solidFill>
                  <a:schemeClr val="tx1"/>
                </a:solidFill>
              </a:rPr>
              <a:t>에 나타난다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 정보 수정을 누르면 </a:t>
            </a:r>
            <a:r>
              <a:rPr lang="en-US" altLang="ko-KR" dirty="0" err="1">
                <a:solidFill>
                  <a:schemeClr val="tx1"/>
                </a:solidFill>
              </a:rPr>
              <a:t>ModifyUserFragment</a:t>
            </a:r>
            <a:r>
              <a:rPr lang="ko-KR" altLang="en-US" dirty="0">
                <a:solidFill>
                  <a:schemeClr val="tx1"/>
                </a:solidFill>
              </a:rPr>
              <a:t>가 나타나게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로그아웃을 누르면 로그아웃 처리를 하고 </a:t>
            </a:r>
            <a:r>
              <a:rPr lang="en-US" altLang="ko-KR" dirty="0" err="1">
                <a:solidFill>
                  <a:schemeClr val="tx1"/>
                </a:solidFill>
              </a:rPr>
              <a:t>MainActivity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LoginFragment</a:t>
            </a:r>
            <a:r>
              <a:rPr lang="ko-KR" altLang="en-US" dirty="0">
                <a:solidFill>
                  <a:schemeClr val="tx1"/>
                </a:solidFill>
              </a:rPr>
              <a:t>가 나타나게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회원탈퇴를 누르면 회원탈퇴 처리를 하고 </a:t>
            </a:r>
            <a:r>
              <a:rPr lang="en-US" altLang="ko-KR" dirty="0" err="1">
                <a:solidFill>
                  <a:schemeClr val="tx1"/>
                </a:solidFill>
              </a:rPr>
              <a:t>MainActivity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LoginFragment</a:t>
            </a:r>
            <a:r>
              <a:rPr lang="ko-KR" altLang="en-US" dirty="0">
                <a:solidFill>
                  <a:schemeClr val="tx1"/>
                </a:solidFill>
              </a:rPr>
              <a:t>가 나타나게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288B4D-C9A3-1D78-8F6C-05900FA9CD35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MainFragment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0FBD0C-CA44-D2D2-16C9-76966682248B}"/>
              </a:ext>
            </a:extLst>
          </p:cNvPr>
          <p:cNvSpPr/>
          <p:nvPr/>
        </p:nvSpPr>
        <p:spPr>
          <a:xfrm>
            <a:off x="872259" y="1625922"/>
            <a:ext cx="3064016" cy="4728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dirty="0" err="1">
                <a:solidFill>
                  <a:schemeClr val="tx1"/>
                </a:solidFill>
              </a:rPr>
              <a:t>검색바</a:t>
            </a:r>
            <a:r>
              <a:rPr lang="ko-KR" altLang="en-US" dirty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71770331-6A4E-1B57-F365-9497A6E3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91" y="910035"/>
            <a:ext cx="407458" cy="4074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2D2E06-E2C8-8CE1-A340-829DC9942C63}"/>
              </a:ext>
            </a:extLst>
          </p:cNvPr>
          <p:cNvSpPr/>
          <p:nvPr/>
        </p:nvSpPr>
        <p:spPr>
          <a:xfrm>
            <a:off x="681924" y="2230836"/>
            <a:ext cx="3471621" cy="407697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5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전체게시판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0F603-3DFF-1650-359D-A08C65A8F5AC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검색바를 누르면 검색을 할 수 있는 화면이 나타나게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검색바의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아이콘을 누르면 </a:t>
            </a:r>
            <a:r>
              <a:rPr lang="en-US" altLang="ko-KR" dirty="0" err="1">
                <a:solidFill>
                  <a:schemeClr val="tx1"/>
                </a:solidFill>
              </a:rPr>
              <a:t>AddContentFragment</a:t>
            </a:r>
            <a:r>
              <a:rPr lang="ko-KR" altLang="en-US" dirty="0">
                <a:solidFill>
                  <a:schemeClr val="tx1"/>
                </a:solidFill>
              </a:rPr>
              <a:t>가 나타나게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r>
              <a:rPr lang="ko-KR" altLang="en-US" dirty="0">
                <a:solidFill>
                  <a:schemeClr val="tx1"/>
                </a:solidFill>
              </a:rPr>
              <a:t>의 항목이나 검색 결과의 항목을 누르면 </a:t>
            </a:r>
            <a:r>
              <a:rPr lang="en-US" altLang="ko-KR" dirty="0" err="1">
                <a:solidFill>
                  <a:schemeClr val="tx1"/>
                </a:solidFill>
              </a:rPr>
              <a:t>ReadContentFragment</a:t>
            </a:r>
            <a:r>
              <a:rPr lang="ko-KR" altLang="en-US" dirty="0">
                <a:solidFill>
                  <a:schemeClr val="tx1"/>
                </a:solidFill>
              </a:rPr>
              <a:t>가 나타나게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r>
              <a:rPr lang="ko-KR" altLang="en-US" dirty="0">
                <a:solidFill>
                  <a:schemeClr val="tx1"/>
                </a:solidFill>
              </a:rPr>
              <a:t>의 항목은 글 제목과 작성자 닉네임이 나오도록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288B4D-C9A3-1D78-8F6C-05900FA9CD35}"/>
              </a:ext>
            </a:extLst>
          </p:cNvPr>
          <p:cNvSpPr/>
          <p:nvPr/>
        </p:nvSpPr>
        <p:spPr>
          <a:xfrm>
            <a:off x="4770893" y="1625922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MainFragment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0FBD0C-CA44-D2D2-16C9-76966682248B}"/>
              </a:ext>
            </a:extLst>
          </p:cNvPr>
          <p:cNvSpPr/>
          <p:nvPr/>
        </p:nvSpPr>
        <p:spPr>
          <a:xfrm>
            <a:off x="872259" y="1625922"/>
            <a:ext cx="3064016" cy="4728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dirty="0" err="1">
                <a:solidFill>
                  <a:schemeClr val="tx1"/>
                </a:solidFill>
              </a:rPr>
              <a:t>검색바</a:t>
            </a:r>
            <a:r>
              <a:rPr lang="ko-KR" altLang="en-US" dirty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71770331-6A4E-1B57-F365-9497A6E3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91" y="910035"/>
            <a:ext cx="407458" cy="4074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2D2E06-E2C8-8CE1-A340-829DC9942C63}"/>
              </a:ext>
            </a:extLst>
          </p:cNvPr>
          <p:cNvSpPr/>
          <p:nvPr/>
        </p:nvSpPr>
        <p:spPr>
          <a:xfrm>
            <a:off x="681924" y="2230836"/>
            <a:ext cx="3471621" cy="407697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RecyclerView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8A52E7-AAD5-9D1A-6573-CFE8A0C6D387}"/>
              </a:ext>
            </a:extLst>
          </p:cNvPr>
          <p:cNvSpPr/>
          <p:nvPr/>
        </p:nvSpPr>
        <p:spPr>
          <a:xfrm>
            <a:off x="681925" y="790414"/>
            <a:ext cx="3471621" cy="5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05FC8-FC4A-646F-D597-AFD0A60F67C8}"/>
              </a:ext>
            </a:extLst>
          </p:cNvPr>
          <p:cNvSpPr/>
          <p:nvPr/>
        </p:nvSpPr>
        <p:spPr>
          <a:xfrm>
            <a:off x="68192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&lt;-</a:t>
            </a:r>
            <a:r>
              <a:rPr lang="ko-KR" altLang="en-US" dirty="0">
                <a:solidFill>
                  <a:schemeClr val="tx1"/>
                </a:solidFill>
              </a:rPr>
              <a:t> 글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A5AAF-8F0E-B440-40F6-A041E07E6E3E}"/>
              </a:ext>
            </a:extLst>
          </p:cNvPr>
          <p:cNvSpPr/>
          <p:nvPr/>
        </p:nvSpPr>
        <p:spPr>
          <a:xfrm>
            <a:off x="4770894" y="3265714"/>
            <a:ext cx="6403384" cy="334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게시판 종류 선택은 네 가지 게시판 중에 하나를 고를 수 있도록 구성한다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툴바의</a:t>
            </a:r>
            <a:r>
              <a:rPr lang="ko-KR" altLang="en-US" dirty="0">
                <a:solidFill>
                  <a:schemeClr val="tx1"/>
                </a:solidFill>
              </a:rPr>
              <a:t> 메뉴는 카메라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앨범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초기화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완료로 구성된다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카메라를 누르면 사진을 찍을 수 있도록 하고 찍은 사진이 이미지 미리보기에 나타나도록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앨범을 누르면 앨범에서 사진을 고를 수 있도록 하고 사진을 고르면 이미지 미리보기에 나타나도록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57426FC-FB26-D432-4775-ADB24CECF86B}"/>
              </a:ext>
            </a:extLst>
          </p:cNvPr>
          <p:cNvSpPr txBox="1">
            <a:spLocks/>
          </p:cNvSpPr>
          <p:nvPr/>
        </p:nvSpPr>
        <p:spPr>
          <a:xfrm>
            <a:off x="576943" y="246243"/>
            <a:ext cx="7594649" cy="31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AddContentFragment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BAE060-3778-A0E4-FB35-00987C274C9F}"/>
              </a:ext>
            </a:extLst>
          </p:cNvPr>
          <p:cNvSpPr/>
          <p:nvPr/>
        </p:nvSpPr>
        <p:spPr>
          <a:xfrm>
            <a:off x="4770894" y="790414"/>
            <a:ext cx="3471621" cy="6354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97D48-2281-3132-BEC5-DFA37863CDC8}"/>
              </a:ext>
            </a:extLst>
          </p:cNvPr>
          <p:cNvSpPr/>
          <p:nvPr/>
        </p:nvSpPr>
        <p:spPr>
          <a:xfrm>
            <a:off x="4770894" y="1673817"/>
            <a:ext cx="3471621" cy="6354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TextField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CEFA5-CE3F-3946-D088-A8FCD1A6F4C3}"/>
              </a:ext>
            </a:extLst>
          </p:cNvPr>
          <p:cNvSpPr/>
          <p:nvPr/>
        </p:nvSpPr>
        <p:spPr>
          <a:xfrm>
            <a:off x="8432849" y="761445"/>
            <a:ext cx="3471621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56517A-FB16-2FA8-D101-27399349585B}"/>
              </a:ext>
            </a:extLst>
          </p:cNvPr>
          <p:cNvSpPr/>
          <p:nvPr/>
        </p:nvSpPr>
        <p:spPr>
          <a:xfrm>
            <a:off x="4770894" y="2477849"/>
            <a:ext cx="3471621" cy="6354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33438A-296E-2DF4-43A1-5255B7DE30AA}"/>
              </a:ext>
            </a:extLst>
          </p:cNvPr>
          <p:cNvSpPr/>
          <p:nvPr/>
        </p:nvSpPr>
        <p:spPr>
          <a:xfrm>
            <a:off x="795431" y="1555372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5B3-CC31-3747-F127-BB10C96C7D07}"/>
              </a:ext>
            </a:extLst>
          </p:cNvPr>
          <p:cNvSpPr/>
          <p:nvPr/>
        </p:nvSpPr>
        <p:spPr>
          <a:xfrm>
            <a:off x="790706" y="2937858"/>
            <a:ext cx="3254055" cy="4911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E4103F-514E-5EDD-DEE3-976D379AB64A}"/>
              </a:ext>
            </a:extLst>
          </p:cNvPr>
          <p:cNvSpPr/>
          <p:nvPr/>
        </p:nvSpPr>
        <p:spPr>
          <a:xfrm>
            <a:off x="795432" y="2160134"/>
            <a:ext cx="3254054" cy="6354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종류 선택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4252A-23AD-787D-C11F-6DF5C95439A8}"/>
              </a:ext>
            </a:extLst>
          </p:cNvPr>
          <p:cNvSpPr/>
          <p:nvPr/>
        </p:nvSpPr>
        <p:spPr>
          <a:xfrm>
            <a:off x="790558" y="3599538"/>
            <a:ext cx="3254055" cy="246804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미리보기</a:t>
            </a:r>
          </a:p>
        </p:txBody>
      </p:sp>
    </p:spTree>
    <p:extLst>
      <p:ext uri="{BB962C8B-B14F-4D97-AF65-F5344CB8AC3E}">
        <p14:creationId xmlns:p14="http://schemas.microsoft.com/office/powerpoint/2010/main" val="81261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704</Words>
  <Application>Microsoft Office PowerPoint</Application>
  <PresentationFormat>와이드스크린</PresentationFormat>
  <Paragraphs>209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MainActivity</vt:lpstr>
      <vt:lpstr>PowerPoint 프레젠테이션</vt:lpstr>
      <vt:lpstr>PowerPoint 프레젠테이션</vt:lpstr>
      <vt:lpstr>PowerPoint 프레젠테이션</vt:lpstr>
      <vt:lpstr>ContentActivity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MainActivity</dc:title>
  <dc:creator>재성 윤</dc:creator>
  <cp:lastModifiedBy>재성 윤</cp:lastModifiedBy>
  <cp:revision>1</cp:revision>
  <dcterms:created xsi:type="dcterms:W3CDTF">2024-03-04T04:28:02Z</dcterms:created>
  <dcterms:modified xsi:type="dcterms:W3CDTF">2024-03-04T04:47:35Z</dcterms:modified>
</cp:coreProperties>
</file>