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59" r:id="rId3"/>
    <p:sldId id="264" r:id="rId4"/>
    <p:sldId id="262" r:id="rId5"/>
    <p:sldId id="265" r:id="rId6"/>
    <p:sldId id="266" r:id="rId7"/>
    <p:sldId id="267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186"/>
    <a:srgbClr val="C7232B"/>
    <a:srgbClr val="DE333E"/>
    <a:srgbClr val="0C477E"/>
    <a:srgbClr val="262626"/>
    <a:srgbClr val="232222"/>
    <a:srgbClr val="75175F"/>
    <a:srgbClr val="D1252F"/>
    <a:srgbClr val="EDEDED"/>
    <a:srgbClr val="1E4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3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980" y="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26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2022-01-22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22BFA0C7-3A9D-4575-AB26-110DF5EE8B00}"/>
              </a:ext>
            </a:extLst>
          </p:cNvPr>
          <p:cNvSpPr/>
          <p:nvPr userDrawn="1"/>
        </p:nvSpPr>
        <p:spPr>
          <a:xfrm>
            <a:off x="122215" y="135322"/>
            <a:ext cx="11947570" cy="658735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94000"/>
                  <a:lumOff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055910D-2040-484A-87E5-FBDC0D176A14}"/>
              </a:ext>
            </a:extLst>
          </p:cNvPr>
          <p:cNvSpPr/>
          <p:nvPr userDrawn="1"/>
        </p:nvSpPr>
        <p:spPr>
          <a:xfrm rot="10800000">
            <a:off x="3977160" y="617907"/>
            <a:ext cx="28388" cy="28388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02A8464-0C66-4BED-818A-3362948FDE6D}"/>
              </a:ext>
            </a:extLst>
          </p:cNvPr>
          <p:cNvSpPr/>
          <p:nvPr userDrawn="1"/>
        </p:nvSpPr>
        <p:spPr>
          <a:xfrm rot="10800000">
            <a:off x="9010000" y="1366962"/>
            <a:ext cx="19389" cy="19389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EB5B34E-8E36-4947-8420-4EE5B58A420D}"/>
              </a:ext>
            </a:extLst>
          </p:cNvPr>
          <p:cNvSpPr/>
          <p:nvPr userDrawn="1"/>
        </p:nvSpPr>
        <p:spPr>
          <a:xfrm rot="10800000">
            <a:off x="7399791" y="121570"/>
            <a:ext cx="73632" cy="73632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CE7CDFF-C688-487A-8A5E-399D424F1CCE}"/>
              </a:ext>
            </a:extLst>
          </p:cNvPr>
          <p:cNvSpPr/>
          <p:nvPr userDrawn="1"/>
        </p:nvSpPr>
        <p:spPr>
          <a:xfrm rot="10800000">
            <a:off x="8663487" y="5687765"/>
            <a:ext cx="143491" cy="143491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7DCBCA5-6796-4726-8ED5-5ACA811D7C0F}"/>
              </a:ext>
            </a:extLst>
          </p:cNvPr>
          <p:cNvGrpSpPr/>
          <p:nvPr userDrawn="1"/>
        </p:nvGrpSpPr>
        <p:grpSpPr>
          <a:xfrm>
            <a:off x="3505035" y="871706"/>
            <a:ext cx="5181929" cy="5123600"/>
            <a:chOff x="3978811" y="1307307"/>
            <a:chExt cx="4282586" cy="423437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3A81FF3-EA58-45E0-BAE7-88965C90C997}"/>
                </a:ext>
              </a:extLst>
            </p:cNvPr>
            <p:cNvSpPr/>
            <p:nvPr userDrawn="1"/>
          </p:nvSpPr>
          <p:spPr>
            <a:xfrm>
              <a:off x="3978812" y="1307307"/>
              <a:ext cx="4234377" cy="423437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1000"/>
                    <a:lumOff val="9000"/>
                  </a:schemeClr>
                </a:gs>
                <a:gs pos="100000">
                  <a:schemeClr val="tx1">
                    <a:lumMod val="7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 flip="none" rotWithShape="1"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>
                      <a:lumMod val="85000"/>
                      <a:lumOff val="15000"/>
                      <a:alpha val="9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5" name="막힌 원호 24">
              <a:extLst>
                <a:ext uri="{FF2B5EF4-FFF2-40B4-BE49-F238E27FC236}">
                  <a16:creationId xmlns:a16="http://schemas.microsoft.com/office/drawing/2014/main" id="{68E3BC31-0B4E-4692-A1B0-2C3A83C54C89}"/>
                </a:ext>
              </a:extLst>
            </p:cNvPr>
            <p:cNvSpPr/>
            <p:nvPr userDrawn="1"/>
          </p:nvSpPr>
          <p:spPr>
            <a:xfrm>
              <a:off x="3978811" y="1307307"/>
              <a:ext cx="4234377" cy="4234377"/>
            </a:xfrm>
            <a:prstGeom prst="blockArc">
              <a:avLst>
                <a:gd name="adj1" fmla="val 6756848"/>
                <a:gd name="adj2" fmla="val 21307195"/>
                <a:gd name="adj3" fmla="val 146"/>
              </a:avLst>
            </a:prstGeom>
            <a:gradFill flip="none" rotWithShape="1">
              <a:gsLst>
                <a:gs pos="0">
                  <a:schemeClr val="tx1">
                    <a:lumMod val="6000"/>
                    <a:lumOff val="94000"/>
                  </a:schemeClr>
                </a:gs>
                <a:gs pos="100000">
                  <a:schemeClr val="tx1">
                    <a:lumMod val="90000"/>
                    <a:lumOff val="1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noFill/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>
                <a:ln>
                  <a:solidFill>
                    <a:schemeClr val="bg1">
                      <a:alpha val="0"/>
                    </a:schemeClr>
                  </a:solidFill>
                </a:ln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838E9B1-B173-4A87-B57F-D72272DE0213}"/>
                </a:ext>
              </a:extLst>
            </p:cNvPr>
            <p:cNvSpPr/>
            <p:nvPr userDrawn="1"/>
          </p:nvSpPr>
          <p:spPr>
            <a:xfrm rot="10800000">
              <a:off x="8148193" y="3199456"/>
              <a:ext cx="113204" cy="113206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C1C0C5D3-0882-46D2-9B07-8764444FE26E}"/>
              </a:ext>
            </a:extLst>
          </p:cNvPr>
          <p:cNvSpPr/>
          <p:nvPr userDrawn="1"/>
        </p:nvSpPr>
        <p:spPr>
          <a:xfrm rot="10800000">
            <a:off x="489579" y="557503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81D83E5-1494-4FC0-9651-9FBD24FE42EB}"/>
              </a:ext>
            </a:extLst>
          </p:cNvPr>
          <p:cNvSpPr/>
          <p:nvPr userDrawn="1"/>
        </p:nvSpPr>
        <p:spPr>
          <a:xfrm rot="10800000">
            <a:off x="2431431" y="3852793"/>
            <a:ext cx="28388" cy="28388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BA27D81-8536-4EE5-B683-7C4C9B8454E4}"/>
              </a:ext>
            </a:extLst>
          </p:cNvPr>
          <p:cNvSpPr/>
          <p:nvPr userDrawn="1"/>
        </p:nvSpPr>
        <p:spPr>
          <a:xfrm rot="10800000">
            <a:off x="3223087" y="5527101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2736839" y="2938109"/>
            <a:ext cx="6718320" cy="61150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ko-KR" altLang="en-US" sz="7200" b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>
                  <a:glow rad="1117600">
                    <a:schemeClr val="bg1">
                      <a:alpha val="6000"/>
                    </a:schemeClr>
                  </a:glow>
                </a:effectLst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Lumens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203198" y="4075379"/>
            <a:ext cx="3721434" cy="358969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dist">
              <a:defRPr lang="ko-KR" altLang="en-US" sz="1200" b="0" kern="1200" spc="-4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algn="ctr" defTabSz="914400" rtl="0" eaLnBrk="1" latinLnBrk="1" hangingPunct="1"/>
            <a:r>
              <a:rPr lang="en-US" altLang="ko-KR" dirty="0" err="1"/>
              <a:t>Powerpoint</a:t>
            </a:r>
            <a:r>
              <a:rPr lang="en-US" altLang="ko-KR" dirty="0"/>
              <a:t> Free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218936" y="6311365"/>
            <a:ext cx="3754127" cy="351433"/>
          </a:xfrm>
        </p:spPr>
        <p:txBody>
          <a:bodyPr/>
          <a:lstStyle>
            <a:lvl1pPr algn="dist">
              <a:lnSpc>
                <a:spcPct val="150000"/>
              </a:lnSpc>
              <a:defRPr lang="en-US" altLang="ko-KR" sz="600" b="0" kern="1200" spc="-6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ADSTOREPOST.COM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596FEEB-CA03-4F78-B6B9-A01A9A37C3DB}"/>
              </a:ext>
            </a:extLst>
          </p:cNvPr>
          <p:cNvSpPr/>
          <p:nvPr userDrawn="1"/>
        </p:nvSpPr>
        <p:spPr>
          <a:xfrm rot="10800000">
            <a:off x="5910122" y="2069563"/>
            <a:ext cx="307585" cy="307585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C13565A-1FEF-4024-95A0-5FE73D0231D6}"/>
              </a:ext>
            </a:extLst>
          </p:cNvPr>
          <p:cNvCxnSpPr/>
          <p:nvPr userDrawn="1"/>
        </p:nvCxnSpPr>
        <p:spPr>
          <a:xfrm>
            <a:off x="4792205" y="3803410"/>
            <a:ext cx="2607586" cy="0"/>
          </a:xfrm>
          <a:prstGeom prst="line">
            <a:avLst/>
          </a:prstGeom>
          <a:ln w="6350" cap="rnd">
            <a:solidFill>
              <a:schemeClr val="bg1">
                <a:alpha val="21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F201452E-E36E-4DF3-9F7A-E6891012110C}"/>
              </a:ext>
            </a:extLst>
          </p:cNvPr>
          <p:cNvSpPr/>
          <p:nvPr userDrawn="1"/>
        </p:nvSpPr>
        <p:spPr>
          <a:xfrm rot="10800000">
            <a:off x="9627253" y="3406140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9CC2BAC-9341-4E5B-BE0A-7348F06F06F3}"/>
              </a:ext>
            </a:extLst>
          </p:cNvPr>
          <p:cNvCxnSpPr/>
          <p:nvPr userDrawn="1"/>
        </p:nvCxnSpPr>
        <p:spPr>
          <a:xfrm>
            <a:off x="5547168" y="3803410"/>
            <a:ext cx="1105871" cy="0"/>
          </a:xfrm>
          <a:prstGeom prst="line">
            <a:avLst/>
          </a:prstGeom>
          <a:ln w="63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4B6C267F-43F6-439F-AF0F-DCC49BE8AE81}"/>
              </a:ext>
            </a:extLst>
          </p:cNvPr>
          <p:cNvSpPr/>
          <p:nvPr userDrawn="1"/>
        </p:nvSpPr>
        <p:spPr>
          <a:xfrm rot="10800000">
            <a:off x="12018343" y="6676296"/>
            <a:ext cx="45720" cy="45720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AF739A0-9025-41C7-A26F-1AB592223262}"/>
              </a:ext>
            </a:extLst>
          </p:cNvPr>
          <p:cNvSpPr/>
          <p:nvPr userDrawn="1"/>
        </p:nvSpPr>
        <p:spPr>
          <a:xfrm rot="10800000">
            <a:off x="2926731" y="1795393"/>
            <a:ext cx="28388" cy="28388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431800">
              <a:schemeClr val="accent3">
                <a:satMod val="175000"/>
                <a:alpha val="12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C52F88-4472-479B-AC83-24D319FAAAB4}"/>
              </a:ext>
            </a:extLst>
          </p:cNvPr>
          <p:cNvSpPr/>
          <p:nvPr userDrawn="1"/>
        </p:nvSpPr>
        <p:spPr>
          <a:xfrm>
            <a:off x="122215" y="135322"/>
            <a:ext cx="11947570" cy="658735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94000"/>
                  <a:lumOff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39295" y="2956952"/>
            <a:ext cx="2514634" cy="48223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2400" b="0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29" name="텍스트 개체 틀 6">
            <a:extLst>
              <a:ext uri="{FF2B5EF4-FFF2-40B4-BE49-F238E27FC236}">
                <a16:creationId xmlns:a16="http://schemas.microsoft.com/office/drawing/2014/main" id="{64686456-CF20-4152-A129-4F9847646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9295" y="3634706"/>
            <a:ext cx="2959664" cy="25547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en-US" altLang="ko-KR" sz="12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ADSTOREPOST.COM</a:t>
            </a:r>
          </a:p>
        </p:txBody>
      </p: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905187FB-4BA8-475F-A651-DA402FD389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87598" y="1797578"/>
            <a:ext cx="2286030" cy="3314315"/>
          </a:xfrm>
          <a:prstGeom prst="roundRect">
            <a:avLst>
              <a:gd name="adj" fmla="val 501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>
              <a:defRPr lang="en-US" altLang="ko-KR" sz="12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Design</a:t>
            </a:r>
          </a:p>
          <a:p>
            <a:pPr lvl="0" algn="dist"/>
            <a:endParaRPr lang="en-US" altLang="ko-KR" dirty="0"/>
          </a:p>
          <a:p>
            <a:pPr lvl="0" algn="dist"/>
            <a:r>
              <a:rPr lang="en-US" altLang="ko-KR" dirty="0"/>
              <a:t>Concept</a:t>
            </a:r>
          </a:p>
          <a:p>
            <a:pPr lvl="0" algn="dist"/>
            <a:endParaRPr lang="en-US" altLang="ko-KR" dirty="0"/>
          </a:p>
          <a:p>
            <a:pPr lvl="0" algn="dist"/>
            <a:r>
              <a:rPr lang="en-US" altLang="ko-KR" dirty="0"/>
              <a:t>Template</a:t>
            </a:r>
          </a:p>
          <a:p>
            <a:pPr lvl="0" algn="dist"/>
            <a:endParaRPr lang="en-US" altLang="ko-KR" dirty="0"/>
          </a:p>
          <a:p>
            <a:pPr lvl="0" algn="dist"/>
            <a:endParaRPr lang="en-US" altLang="ko-KR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207DF13-D06A-4F15-B535-483C9470731D}"/>
              </a:ext>
            </a:extLst>
          </p:cNvPr>
          <p:cNvGrpSpPr/>
          <p:nvPr userDrawn="1"/>
        </p:nvGrpSpPr>
        <p:grpSpPr>
          <a:xfrm>
            <a:off x="271440" y="275551"/>
            <a:ext cx="438314" cy="433380"/>
            <a:chOff x="3505035" y="871706"/>
            <a:chExt cx="5181929" cy="512360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07E6068-B6E5-4319-9F45-AA636FC9FFA2}"/>
                </a:ext>
              </a:extLst>
            </p:cNvPr>
            <p:cNvGrpSpPr/>
            <p:nvPr userDrawn="1"/>
          </p:nvGrpSpPr>
          <p:grpSpPr>
            <a:xfrm>
              <a:off x="3505035" y="871706"/>
              <a:ext cx="5181929" cy="5123600"/>
              <a:chOff x="3978811" y="1307307"/>
              <a:chExt cx="4282586" cy="4234377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472DC28-D3E7-495D-AE3B-4062714C9EE4}"/>
                  </a:ext>
                </a:extLst>
              </p:cNvPr>
              <p:cNvSpPr/>
              <p:nvPr userDrawn="1"/>
            </p:nvSpPr>
            <p:spPr>
              <a:xfrm>
                <a:off x="3978812" y="1307307"/>
                <a:ext cx="4234377" cy="4234377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1000"/>
                      <a:lumOff val="9000"/>
                    </a:schemeClr>
                  </a:gs>
                  <a:gs pos="100000">
                    <a:schemeClr val="tx1">
                      <a:lumMod val="7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85000"/>
                        <a:lumOff val="15000"/>
                        <a:alpha val="9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6" name="막힌 원호 45">
                <a:extLst>
                  <a:ext uri="{FF2B5EF4-FFF2-40B4-BE49-F238E27FC236}">
                    <a16:creationId xmlns:a16="http://schemas.microsoft.com/office/drawing/2014/main" id="{95AB9D76-C2B9-449D-97B0-ACE9838D446E}"/>
                  </a:ext>
                </a:extLst>
              </p:cNvPr>
              <p:cNvSpPr/>
              <p:nvPr userDrawn="1"/>
            </p:nvSpPr>
            <p:spPr>
              <a:xfrm>
                <a:off x="3978811" y="1307307"/>
                <a:ext cx="4234377" cy="4234377"/>
              </a:xfrm>
              <a:prstGeom prst="blockArc">
                <a:avLst>
                  <a:gd name="adj1" fmla="val 6756848"/>
                  <a:gd name="adj2" fmla="val 21307195"/>
                  <a:gd name="adj3" fmla="val 146"/>
                </a:avLst>
              </a:prstGeom>
              <a:gradFill flip="none" rotWithShape="1">
                <a:gsLst>
                  <a:gs pos="0">
                    <a:schemeClr val="tx1">
                      <a:lumMod val="6000"/>
                      <a:lumOff val="94000"/>
                    </a:schemeClr>
                  </a:gs>
                  <a:gs pos="100000">
                    <a:schemeClr val="tx1">
                      <a:lumMod val="90000"/>
                      <a:lumOff val="1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41D8652-A29B-4800-A41B-9E573A26A626}"/>
                  </a:ext>
                </a:extLst>
              </p:cNvPr>
              <p:cNvSpPr/>
              <p:nvPr userDrawn="1"/>
            </p:nvSpPr>
            <p:spPr>
              <a:xfrm rot="10800000">
                <a:off x="8148193" y="3199456"/>
                <a:ext cx="113204" cy="113206"/>
              </a:xfrm>
              <a:prstGeom prst="ellipse">
                <a:avLst/>
              </a:prstGeom>
              <a:gradFill flip="none" rotWithShape="1">
                <a:gsLst>
                  <a:gs pos="55000">
                    <a:schemeClr val="bg1">
                      <a:alpha val="90000"/>
                    </a:schemeClr>
                  </a:gs>
                  <a:gs pos="100000">
                    <a:schemeClr val="bg1"/>
                  </a:gs>
                  <a:gs pos="0">
                    <a:schemeClr val="bg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glow rad="431800">
                  <a:schemeClr val="accent3">
                    <a:satMod val="175000"/>
                    <a:alpha val="12000"/>
                  </a:schemeClr>
                </a:glow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290D3EA-6FCD-46AE-AC3A-ECE214D3E700}"/>
                </a:ext>
              </a:extLst>
            </p:cNvPr>
            <p:cNvSpPr/>
            <p:nvPr userDrawn="1"/>
          </p:nvSpPr>
          <p:spPr>
            <a:xfrm rot="10800000">
              <a:off x="5645802" y="3012474"/>
              <a:ext cx="842063" cy="842064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9A96A637-D711-410C-81D0-0BA9FAE282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4819" y="350015"/>
            <a:ext cx="811561" cy="26156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altLang="ko-KR" sz="8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LUMENS</a:t>
            </a:r>
          </a:p>
        </p:txBody>
      </p:sp>
      <p:sp>
        <p:nvSpPr>
          <p:cNvPr id="50" name="텍스트 개체 틀 6">
            <a:extLst>
              <a:ext uri="{FF2B5EF4-FFF2-40B4-BE49-F238E27FC236}">
                <a16:creationId xmlns:a16="http://schemas.microsoft.com/office/drawing/2014/main" id="{0632CC26-7772-4F80-AB58-3056BCFB46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53598" y="2650335"/>
            <a:ext cx="544860" cy="111095"/>
          </a:xfrm>
          <a:prstGeom prst="roundRect">
            <a:avLst>
              <a:gd name="adj" fmla="val 501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>
              <a:defRPr lang="en-US" altLang="ko-KR" sz="10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INDEX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1F8CC1-ACD8-4547-9D9E-74F590FD5A51}"/>
              </a:ext>
            </a:extLst>
          </p:cNvPr>
          <p:cNvGrpSpPr/>
          <p:nvPr userDrawn="1"/>
        </p:nvGrpSpPr>
        <p:grpSpPr>
          <a:xfrm>
            <a:off x="2438748" y="350015"/>
            <a:ext cx="8715044" cy="5946160"/>
            <a:chOff x="2438748" y="350015"/>
            <a:chExt cx="8715044" cy="594616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65A0CCA-561E-4F6D-93E7-97B3B40194BE}"/>
                </a:ext>
              </a:extLst>
            </p:cNvPr>
            <p:cNvSpPr/>
            <p:nvPr/>
          </p:nvSpPr>
          <p:spPr>
            <a:xfrm rot="10800000" flipH="1" flipV="1">
              <a:off x="4587663" y="1831181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E056AF6-ED11-4EB6-87D8-9FC13F3020CE}"/>
                </a:ext>
              </a:extLst>
            </p:cNvPr>
            <p:cNvSpPr/>
            <p:nvPr/>
          </p:nvSpPr>
          <p:spPr>
            <a:xfrm rot="10800000" flipH="1" flipV="1">
              <a:off x="2438748" y="494783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35B53AB-82A9-4D0E-8B8F-61F5C5CB77DA}"/>
                </a:ext>
              </a:extLst>
            </p:cNvPr>
            <p:cNvSpPr/>
            <p:nvPr/>
          </p:nvSpPr>
          <p:spPr>
            <a:xfrm rot="10800000" flipH="1" flipV="1">
              <a:off x="11130331" y="2416185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06FA41E-1DD1-4DAC-960B-7D5A3597C680}"/>
                </a:ext>
              </a:extLst>
            </p:cNvPr>
            <p:cNvSpPr/>
            <p:nvPr/>
          </p:nvSpPr>
          <p:spPr>
            <a:xfrm rot="10800000" flipH="1" flipV="1">
              <a:off x="8215191" y="6272714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CE8EF17-1DDC-48E4-B9F9-2DBB2BF40D35}"/>
                </a:ext>
              </a:extLst>
            </p:cNvPr>
            <p:cNvSpPr/>
            <p:nvPr/>
          </p:nvSpPr>
          <p:spPr>
            <a:xfrm rot="10800000" flipH="1" flipV="1">
              <a:off x="3597140" y="108113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C17C225-D2D9-4626-B6FE-41C389981227}"/>
                </a:ext>
              </a:extLst>
            </p:cNvPr>
            <p:cNvSpPr/>
            <p:nvPr/>
          </p:nvSpPr>
          <p:spPr>
            <a:xfrm rot="10800000" flipH="1" flipV="1">
              <a:off x="5080348" y="556136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8AEB20A-E520-4CE8-BCFC-112DF72F5705}"/>
                </a:ext>
              </a:extLst>
            </p:cNvPr>
            <p:cNvSpPr/>
            <p:nvPr/>
          </p:nvSpPr>
          <p:spPr>
            <a:xfrm rot="10800000" flipH="1" flipV="1">
              <a:off x="7256831" y="350015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176D6D7-94E7-48FA-AC5F-4745C77D256E}"/>
                </a:ext>
              </a:extLst>
            </p:cNvPr>
            <p:cNvSpPr/>
            <p:nvPr/>
          </p:nvSpPr>
          <p:spPr>
            <a:xfrm rot="10800000" flipH="1" flipV="1">
              <a:off x="4341691" y="4206544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C52F88-4472-479B-AC83-24D319FAAAB4}"/>
              </a:ext>
            </a:extLst>
          </p:cNvPr>
          <p:cNvSpPr/>
          <p:nvPr userDrawn="1"/>
        </p:nvSpPr>
        <p:spPr>
          <a:xfrm>
            <a:off x="122215" y="135322"/>
            <a:ext cx="11947570" cy="6587356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94000"/>
                  <a:lumOff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699" y="1233027"/>
            <a:ext cx="10504252" cy="48223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ko-KR" altLang="en-US" sz="20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Main Title </a:t>
            </a:r>
            <a:endParaRPr lang="ko-KR" altLang="en-US" dirty="0"/>
          </a:p>
        </p:txBody>
      </p: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905187FB-4BA8-475F-A651-DA402FD389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167" y="1797578"/>
            <a:ext cx="10795612" cy="3314315"/>
          </a:xfrm>
          <a:prstGeom prst="roundRect">
            <a:avLst>
              <a:gd name="adj" fmla="val 501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en-US" altLang="ko-KR" sz="12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Design</a:t>
            </a:r>
          </a:p>
          <a:p>
            <a:pPr lvl="0" algn="dist"/>
            <a:endParaRPr lang="en-US" altLang="ko-KR" dirty="0"/>
          </a:p>
          <a:p>
            <a:pPr lvl="0" algn="dist"/>
            <a:r>
              <a:rPr lang="en-US" altLang="ko-KR" dirty="0"/>
              <a:t>Concept</a:t>
            </a:r>
          </a:p>
          <a:p>
            <a:pPr lvl="0" algn="dist"/>
            <a:endParaRPr lang="en-US" altLang="ko-KR" dirty="0"/>
          </a:p>
          <a:p>
            <a:pPr lvl="0" algn="dist"/>
            <a:r>
              <a:rPr lang="en-US" altLang="ko-KR" dirty="0"/>
              <a:t>Template</a:t>
            </a:r>
          </a:p>
          <a:p>
            <a:pPr lvl="0" algn="dist"/>
            <a:endParaRPr lang="en-US" altLang="ko-KR" dirty="0"/>
          </a:p>
          <a:p>
            <a:pPr lvl="0" algn="dist"/>
            <a:endParaRPr lang="en-US" altLang="ko-KR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207DF13-D06A-4F15-B535-483C9470731D}"/>
              </a:ext>
            </a:extLst>
          </p:cNvPr>
          <p:cNvGrpSpPr/>
          <p:nvPr userDrawn="1"/>
        </p:nvGrpSpPr>
        <p:grpSpPr>
          <a:xfrm>
            <a:off x="271440" y="275551"/>
            <a:ext cx="438314" cy="433380"/>
            <a:chOff x="3505035" y="871706"/>
            <a:chExt cx="5181929" cy="512360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07E6068-B6E5-4319-9F45-AA636FC9FFA2}"/>
                </a:ext>
              </a:extLst>
            </p:cNvPr>
            <p:cNvGrpSpPr/>
            <p:nvPr userDrawn="1"/>
          </p:nvGrpSpPr>
          <p:grpSpPr>
            <a:xfrm>
              <a:off x="3505035" y="871706"/>
              <a:ext cx="5181929" cy="5123600"/>
              <a:chOff x="3978811" y="1307307"/>
              <a:chExt cx="4282586" cy="4234377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472DC28-D3E7-495D-AE3B-4062714C9EE4}"/>
                  </a:ext>
                </a:extLst>
              </p:cNvPr>
              <p:cNvSpPr/>
              <p:nvPr userDrawn="1"/>
            </p:nvSpPr>
            <p:spPr>
              <a:xfrm>
                <a:off x="3978812" y="1307307"/>
                <a:ext cx="4234377" cy="4234377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1000"/>
                      <a:lumOff val="9000"/>
                    </a:schemeClr>
                  </a:gs>
                  <a:gs pos="100000">
                    <a:schemeClr val="tx1">
                      <a:lumMod val="7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85000"/>
                        <a:lumOff val="15000"/>
                        <a:alpha val="9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6" name="막힌 원호 45">
                <a:extLst>
                  <a:ext uri="{FF2B5EF4-FFF2-40B4-BE49-F238E27FC236}">
                    <a16:creationId xmlns:a16="http://schemas.microsoft.com/office/drawing/2014/main" id="{95AB9D76-C2B9-449D-97B0-ACE9838D446E}"/>
                  </a:ext>
                </a:extLst>
              </p:cNvPr>
              <p:cNvSpPr/>
              <p:nvPr userDrawn="1"/>
            </p:nvSpPr>
            <p:spPr>
              <a:xfrm>
                <a:off x="3978811" y="1307307"/>
                <a:ext cx="4234377" cy="4234377"/>
              </a:xfrm>
              <a:prstGeom prst="blockArc">
                <a:avLst>
                  <a:gd name="adj1" fmla="val 6756848"/>
                  <a:gd name="adj2" fmla="val 21307195"/>
                  <a:gd name="adj3" fmla="val 146"/>
                </a:avLst>
              </a:prstGeom>
              <a:gradFill flip="none" rotWithShape="1">
                <a:gsLst>
                  <a:gs pos="0">
                    <a:schemeClr val="tx1">
                      <a:lumMod val="6000"/>
                      <a:lumOff val="94000"/>
                    </a:schemeClr>
                  </a:gs>
                  <a:gs pos="100000">
                    <a:schemeClr val="tx1">
                      <a:lumMod val="90000"/>
                      <a:lumOff val="1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41D8652-A29B-4800-A41B-9E573A26A626}"/>
                  </a:ext>
                </a:extLst>
              </p:cNvPr>
              <p:cNvSpPr/>
              <p:nvPr userDrawn="1"/>
            </p:nvSpPr>
            <p:spPr>
              <a:xfrm rot="10800000">
                <a:off x="8148193" y="3199456"/>
                <a:ext cx="113204" cy="113206"/>
              </a:xfrm>
              <a:prstGeom prst="ellipse">
                <a:avLst/>
              </a:prstGeom>
              <a:gradFill flip="none" rotWithShape="1">
                <a:gsLst>
                  <a:gs pos="55000">
                    <a:schemeClr val="bg1">
                      <a:alpha val="90000"/>
                    </a:schemeClr>
                  </a:gs>
                  <a:gs pos="100000">
                    <a:schemeClr val="bg1"/>
                  </a:gs>
                  <a:gs pos="0">
                    <a:schemeClr val="bg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glow rad="431800">
                  <a:schemeClr val="accent3">
                    <a:satMod val="175000"/>
                    <a:alpha val="12000"/>
                  </a:schemeClr>
                </a:glow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290D3EA-6FCD-46AE-AC3A-ECE214D3E700}"/>
                </a:ext>
              </a:extLst>
            </p:cNvPr>
            <p:cNvSpPr/>
            <p:nvPr userDrawn="1"/>
          </p:nvSpPr>
          <p:spPr>
            <a:xfrm rot="10800000">
              <a:off x="5645802" y="3012474"/>
              <a:ext cx="842063" cy="842064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9A96A637-D711-410C-81D0-0BA9FAE282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4819" y="350015"/>
            <a:ext cx="811561" cy="26156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altLang="ko-KR" sz="8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LUMENS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1F8CC1-ACD8-4547-9D9E-74F590FD5A51}"/>
              </a:ext>
            </a:extLst>
          </p:cNvPr>
          <p:cNvGrpSpPr/>
          <p:nvPr userDrawn="1"/>
        </p:nvGrpSpPr>
        <p:grpSpPr>
          <a:xfrm>
            <a:off x="2438748" y="350015"/>
            <a:ext cx="8715044" cy="5946160"/>
            <a:chOff x="2438748" y="350015"/>
            <a:chExt cx="8715044" cy="5946160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65A0CCA-561E-4F6D-93E7-97B3B40194BE}"/>
                </a:ext>
              </a:extLst>
            </p:cNvPr>
            <p:cNvSpPr/>
            <p:nvPr/>
          </p:nvSpPr>
          <p:spPr>
            <a:xfrm rot="10800000" flipH="1" flipV="1">
              <a:off x="4587663" y="1831181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E056AF6-ED11-4EB6-87D8-9FC13F3020CE}"/>
                </a:ext>
              </a:extLst>
            </p:cNvPr>
            <p:cNvSpPr/>
            <p:nvPr/>
          </p:nvSpPr>
          <p:spPr>
            <a:xfrm rot="10800000" flipH="1" flipV="1">
              <a:off x="2438748" y="494783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35B53AB-82A9-4D0E-8B8F-61F5C5CB77DA}"/>
                </a:ext>
              </a:extLst>
            </p:cNvPr>
            <p:cNvSpPr/>
            <p:nvPr/>
          </p:nvSpPr>
          <p:spPr>
            <a:xfrm rot="10800000" flipH="1" flipV="1">
              <a:off x="11130331" y="2416185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06FA41E-1DD1-4DAC-960B-7D5A3597C680}"/>
                </a:ext>
              </a:extLst>
            </p:cNvPr>
            <p:cNvSpPr/>
            <p:nvPr/>
          </p:nvSpPr>
          <p:spPr>
            <a:xfrm rot="10800000" flipH="1" flipV="1">
              <a:off x="8215191" y="6272714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CE8EF17-1DDC-48E4-B9F9-2DBB2BF40D35}"/>
                </a:ext>
              </a:extLst>
            </p:cNvPr>
            <p:cNvSpPr/>
            <p:nvPr/>
          </p:nvSpPr>
          <p:spPr>
            <a:xfrm rot="10800000" flipH="1" flipV="1">
              <a:off x="3597140" y="108113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C17C225-D2D9-4626-B6FE-41C389981227}"/>
                </a:ext>
              </a:extLst>
            </p:cNvPr>
            <p:cNvSpPr/>
            <p:nvPr/>
          </p:nvSpPr>
          <p:spPr>
            <a:xfrm rot="10800000" flipH="1" flipV="1">
              <a:off x="5080348" y="5561366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8AEB20A-E520-4CE8-BCFC-112DF72F5705}"/>
                </a:ext>
              </a:extLst>
            </p:cNvPr>
            <p:cNvSpPr/>
            <p:nvPr/>
          </p:nvSpPr>
          <p:spPr>
            <a:xfrm rot="10800000" flipH="1" flipV="1">
              <a:off x="7256831" y="350015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176D6D7-94E7-48FA-AC5F-4745C77D256E}"/>
                </a:ext>
              </a:extLst>
            </p:cNvPr>
            <p:cNvSpPr/>
            <p:nvPr/>
          </p:nvSpPr>
          <p:spPr>
            <a:xfrm rot="10800000" flipH="1" flipV="1">
              <a:off x="4341691" y="4206544"/>
              <a:ext cx="23461" cy="23461"/>
            </a:xfrm>
            <a:prstGeom prst="ellipse">
              <a:avLst/>
            </a:prstGeom>
            <a:solidFill>
              <a:schemeClr val="bg1">
                <a:lumMod val="85000"/>
                <a:alpha val="17000"/>
              </a:schemeClr>
            </a:solidFill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23" name="바닥글 개체 틀 4">
            <a:extLst>
              <a:ext uri="{FF2B5EF4-FFF2-40B4-BE49-F238E27FC236}">
                <a16:creationId xmlns:a16="http://schemas.microsoft.com/office/drawing/2014/main" id="{1F2A96E5-1507-473F-9074-30DCC70B3A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11458" y="6344447"/>
            <a:ext cx="2150751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sp>
        <p:nvSpPr>
          <p:cNvPr id="25" name="슬라이드 번호 개체 틀 5">
            <a:extLst>
              <a:ext uri="{FF2B5EF4-FFF2-40B4-BE49-F238E27FC236}">
                <a16:creationId xmlns:a16="http://schemas.microsoft.com/office/drawing/2014/main" id="{82C9B879-5733-4B4E-AAAC-99724556D8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15957" y="6390422"/>
            <a:ext cx="576006" cy="204912"/>
          </a:xfrm>
        </p:spPr>
        <p:txBody>
          <a:bodyPr/>
          <a:lstStyle>
            <a:lvl1pPr algn="r">
              <a:lnSpc>
                <a:spcPct val="100000"/>
              </a:lnSpc>
              <a:defRPr sz="800" b="0">
                <a:solidFill>
                  <a:schemeClr val="bg1">
                    <a:alpha val="49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0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C52F88-4472-479B-AC83-24D319FAAAB4}"/>
              </a:ext>
            </a:extLst>
          </p:cNvPr>
          <p:cNvSpPr/>
          <p:nvPr userDrawn="1"/>
        </p:nvSpPr>
        <p:spPr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4000"/>
                  <a:lumOff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1816" y="2202131"/>
            <a:ext cx="4499879" cy="482232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14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Subtitle Page Number</a:t>
            </a:r>
            <a:endParaRPr lang="ko-KR" altLang="en-US" dirty="0"/>
          </a:p>
        </p:txBody>
      </p:sp>
      <p:sp>
        <p:nvSpPr>
          <p:cNvPr id="33" name="텍스트 개체 틀 6">
            <a:extLst>
              <a:ext uri="{FF2B5EF4-FFF2-40B4-BE49-F238E27FC236}">
                <a16:creationId xmlns:a16="http://schemas.microsoft.com/office/drawing/2014/main" id="{905187FB-4BA8-475F-A651-DA402FD389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1816" y="2684363"/>
            <a:ext cx="4499879" cy="1607862"/>
          </a:xfrm>
          <a:prstGeom prst="roundRect">
            <a:avLst>
              <a:gd name="adj" fmla="val 501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ctr">
              <a:defRPr lang="en-US" altLang="ko-KR" sz="3200" b="0" kern="1200" spc="-60" baseline="0" dirty="0" smtClean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>
                  <a:glow rad="1117600">
                    <a:schemeClr val="bg1">
                      <a:alpha val="6000"/>
                    </a:schemeClr>
                  </a:glow>
                </a:effectLst>
                <a:latin typeface="+mn-ea"/>
                <a:ea typeface="+mn-ea"/>
                <a:cs typeface="+mn-cs"/>
              </a:defRPr>
            </a:lvl1pPr>
          </a:lstStyle>
          <a:p>
            <a:pPr lvl="0" algn="dist"/>
            <a:r>
              <a:rPr lang="en-US" altLang="ko-KR" dirty="0"/>
              <a:t>LUMENS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207DF13-D06A-4F15-B535-483C9470731D}"/>
              </a:ext>
            </a:extLst>
          </p:cNvPr>
          <p:cNvGrpSpPr/>
          <p:nvPr userDrawn="1"/>
        </p:nvGrpSpPr>
        <p:grpSpPr>
          <a:xfrm>
            <a:off x="271440" y="275551"/>
            <a:ext cx="438314" cy="433380"/>
            <a:chOff x="3505035" y="871706"/>
            <a:chExt cx="5181929" cy="512360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07E6068-B6E5-4319-9F45-AA636FC9FFA2}"/>
                </a:ext>
              </a:extLst>
            </p:cNvPr>
            <p:cNvGrpSpPr/>
            <p:nvPr userDrawn="1"/>
          </p:nvGrpSpPr>
          <p:grpSpPr>
            <a:xfrm>
              <a:off x="3505035" y="871706"/>
              <a:ext cx="5181929" cy="5123600"/>
              <a:chOff x="3978811" y="1307307"/>
              <a:chExt cx="4282586" cy="4234377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472DC28-D3E7-495D-AE3B-4062714C9EE4}"/>
                  </a:ext>
                </a:extLst>
              </p:cNvPr>
              <p:cNvSpPr/>
              <p:nvPr userDrawn="1"/>
            </p:nvSpPr>
            <p:spPr>
              <a:xfrm>
                <a:off x="3978812" y="1307307"/>
                <a:ext cx="4234377" cy="4234377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1000"/>
                      <a:lumOff val="9000"/>
                    </a:schemeClr>
                  </a:gs>
                  <a:gs pos="100000">
                    <a:schemeClr val="tx1">
                      <a:lumMod val="77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gradFill flip="none" rotWithShape="1">
                  <a:gsLst>
                    <a:gs pos="100000">
                      <a:schemeClr val="tx1">
                        <a:lumMod val="85000"/>
                        <a:lumOff val="15000"/>
                      </a:schemeClr>
                    </a:gs>
                    <a:gs pos="0">
                      <a:schemeClr val="tx1">
                        <a:lumMod val="85000"/>
                        <a:lumOff val="15000"/>
                        <a:alpha val="9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6" name="막힌 원호 45">
                <a:extLst>
                  <a:ext uri="{FF2B5EF4-FFF2-40B4-BE49-F238E27FC236}">
                    <a16:creationId xmlns:a16="http://schemas.microsoft.com/office/drawing/2014/main" id="{95AB9D76-C2B9-449D-97B0-ACE9838D446E}"/>
                  </a:ext>
                </a:extLst>
              </p:cNvPr>
              <p:cNvSpPr/>
              <p:nvPr userDrawn="1"/>
            </p:nvSpPr>
            <p:spPr>
              <a:xfrm>
                <a:off x="3978811" y="1307307"/>
                <a:ext cx="4234377" cy="4234377"/>
              </a:xfrm>
              <a:prstGeom prst="blockArc">
                <a:avLst>
                  <a:gd name="adj1" fmla="val 6756848"/>
                  <a:gd name="adj2" fmla="val 21307195"/>
                  <a:gd name="adj3" fmla="val 146"/>
                </a:avLst>
              </a:prstGeom>
              <a:gradFill flip="none" rotWithShape="1">
                <a:gsLst>
                  <a:gs pos="0">
                    <a:schemeClr val="tx1">
                      <a:lumMod val="6000"/>
                      <a:lumOff val="94000"/>
                    </a:schemeClr>
                  </a:gs>
                  <a:gs pos="100000">
                    <a:schemeClr val="tx1">
                      <a:lumMod val="90000"/>
                      <a:lumOff val="10000"/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noFill/>
              </a:ln>
              <a:effectLst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>
                  <a:ln>
                    <a:solidFill>
                      <a:schemeClr val="bg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41D8652-A29B-4800-A41B-9E573A26A626}"/>
                  </a:ext>
                </a:extLst>
              </p:cNvPr>
              <p:cNvSpPr/>
              <p:nvPr userDrawn="1"/>
            </p:nvSpPr>
            <p:spPr>
              <a:xfrm rot="10800000">
                <a:off x="8148193" y="3199456"/>
                <a:ext cx="113204" cy="113206"/>
              </a:xfrm>
              <a:prstGeom prst="ellipse">
                <a:avLst/>
              </a:prstGeom>
              <a:gradFill flip="none" rotWithShape="1">
                <a:gsLst>
                  <a:gs pos="55000">
                    <a:schemeClr val="bg1">
                      <a:alpha val="90000"/>
                    </a:schemeClr>
                  </a:gs>
                  <a:gs pos="100000">
                    <a:schemeClr val="bg1"/>
                  </a:gs>
                  <a:gs pos="0">
                    <a:schemeClr val="bg1">
                      <a:lumMod val="0"/>
                      <a:lumOff val="10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ln>
              <a:effectLst>
                <a:glow rad="431800">
                  <a:schemeClr val="accent3">
                    <a:satMod val="175000"/>
                    <a:alpha val="12000"/>
                  </a:schemeClr>
                </a:glow>
                <a:outerShdw blurRad="673100" dist="520700" dir="2700000" algn="tl" rotWithShape="0">
                  <a:prstClr val="black">
                    <a:alpha val="3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effectLst>
                    <a:glow rad="63500">
                      <a:schemeClr val="accent3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290D3EA-6FCD-46AE-AC3A-ECE214D3E700}"/>
                </a:ext>
              </a:extLst>
            </p:cNvPr>
            <p:cNvSpPr/>
            <p:nvPr userDrawn="1"/>
          </p:nvSpPr>
          <p:spPr>
            <a:xfrm rot="10800000">
              <a:off x="5645802" y="3012474"/>
              <a:ext cx="842063" cy="842064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8" name="텍스트 개체 틀 6">
            <a:extLst>
              <a:ext uri="{FF2B5EF4-FFF2-40B4-BE49-F238E27FC236}">
                <a16:creationId xmlns:a16="http://schemas.microsoft.com/office/drawing/2014/main" id="{9A96A637-D711-410C-81D0-0BA9FAE282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4819" y="350015"/>
            <a:ext cx="811561" cy="26156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en-US" altLang="ko-KR" sz="800" b="1" dirty="0">
                <a:solidFill>
                  <a:schemeClr val="lt1">
                    <a:alpha val="95000"/>
                  </a:schemeClr>
                </a:solidFill>
                <a:latin typeface="+mj-ea"/>
                <a:ea typeface="+mj-ea"/>
              </a:defRPr>
            </a:lvl1pPr>
          </a:lstStyle>
          <a:p>
            <a:pPr lvl="0" algn="dist"/>
            <a:r>
              <a:rPr lang="en-US" altLang="ko-KR" dirty="0"/>
              <a:t>LUMENS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1F8CC1-ACD8-4547-9D9E-74F590FD5A51}"/>
              </a:ext>
            </a:extLst>
          </p:cNvPr>
          <p:cNvGrpSpPr/>
          <p:nvPr userDrawn="1"/>
        </p:nvGrpSpPr>
        <p:grpSpPr>
          <a:xfrm>
            <a:off x="704818" y="185121"/>
            <a:ext cx="9115424" cy="6219334"/>
            <a:chOff x="2438748" y="350015"/>
            <a:chExt cx="8715044" cy="5946160"/>
          </a:xfrm>
          <a:solidFill>
            <a:schemeClr val="bg1">
              <a:alpha val="43000"/>
            </a:schemeClr>
          </a:solidFill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65A0CCA-561E-4F6D-93E7-97B3B40194BE}"/>
                </a:ext>
              </a:extLst>
            </p:cNvPr>
            <p:cNvSpPr/>
            <p:nvPr/>
          </p:nvSpPr>
          <p:spPr>
            <a:xfrm rot="10800000" flipH="1" flipV="1">
              <a:off x="4587663" y="1831181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E056AF6-ED11-4EB6-87D8-9FC13F3020CE}"/>
                </a:ext>
              </a:extLst>
            </p:cNvPr>
            <p:cNvSpPr/>
            <p:nvPr/>
          </p:nvSpPr>
          <p:spPr>
            <a:xfrm rot="10800000" flipH="1" flipV="1">
              <a:off x="2438748" y="49478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35B53AB-82A9-4D0E-8B8F-61F5C5CB77DA}"/>
                </a:ext>
              </a:extLst>
            </p:cNvPr>
            <p:cNvSpPr/>
            <p:nvPr/>
          </p:nvSpPr>
          <p:spPr>
            <a:xfrm rot="10800000" flipH="1" flipV="1">
              <a:off x="11130331" y="241618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06FA41E-1DD1-4DAC-960B-7D5A3597C680}"/>
                </a:ext>
              </a:extLst>
            </p:cNvPr>
            <p:cNvSpPr/>
            <p:nvPr/>
          </p:nvSpPr>
          <p:spPr>
            <a:xfrm rot="10800000" flipH="1" flipV="1">
              <a:off x="8215191" y="627271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CE8EF17-1DDC-48E4-B9F9-2DBB2BF40D35}"/>
                </a:ext>
              </a:extLst>
            </p:cNvPr>
            <p:cNvSpPr/>
            <p:nvPr/>
          </p:nvSpPr>
          <p:spPr>
            <a:xfrm rot="10800000" flipH="1" flipV="1">
              <a:off x="3597140" y="10811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C17C225-D2D9-4626-B6FE-41C389981227}"/>
                </a:ext>
              </a:extLst>
            </p:cNvPr>
            <p:cNvSpPr/>
            <p:nvPr/>
          </p:nvSpPr>
          <p:spPr>
            <a:xfrm rot="10800000" flipH="1" flipV="1">
              <a:off x="5080348" y="556136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8AEB20A-E520-4CE8-BCFC-112DF72F5705}"/>
                </a:ext>
              </a:extLst>
            </p:cNvPr>
            <p:cNvSpPr/>
            <p:nvPr/>
          </p:nvSpPr>
          <p:spPr>
            <a:xfrm rot="10800000" flipH="1" flipV="1">
              <a:off x="7256831" y="35001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176D6D7-94E7-48FA-AC5F-4745C77D256E}"/>
                </a:ext>
              </a:extLst>
            </p:cNvPr>
            <p:cNvSpPr/>
            <p:nvPr/>
          </p:nvSpPr>
          <p:spPr>
            <a:xfrm rot="10800000" flipH="1" flipV="1">
              <a:off x="4341691" y="420654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23" name="바닥글 개체 틀 4">
            <a:extLst>
              <a:ext uri="{FF2B5EF4-FFF2-40B4-BE49-F238E27FC236}">
                <a16:creationId xmlns:a16="http://schemas.microsoft.com/office/drawing/2014/main" id="{1F2A96E5-1507-473F-9074-30DCC70B3A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37633" y="4304317"/>
            <a:ext cx="4516733" cy="296862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Designed By </a:t>
            </a:r>
            <a:r>
              <a:rPr lang="en-US" dirty="0" err="1"/>
              <a:t>L@rgo</a:t>
            </a:r>
            <a:r>
              <a:rPr lang="en-US" dirty="0"/>
              <a:t>. ADSTORE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FEAD85-2AD3-400E-A218-3F287110EF45}"/>
              </a:ext>
            </a:extLst>
          </p:cNvPr>
          <p:cNvGrpSpPr/>
          <p:nvPr userDrawn="1"/>
        </p:nvGrpSpPr>
        <p:grpSpPr>
          <a:xfrm rot="10800000">
            <a:off x="6352858" y="704461"/>
            <a:ext cx="5150858" cy="3514363"/>
            <a:chOff x="2438748" y="350015"/>
            <a:chExt cx="8715044" cy="5946160"/>
          </a:xfrm>
          <a:solidFill>
            <a:schemeClr val="bg1">
              <a:alpha val="43000"/>
            </a:schemeClr>
          </a:solidFill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DF92FBB-7666-42ED-93DB-77AB656835CF}"/>
                </a:ext>
              </a:extLst>
            </p:cNvPr>
            <p:cNvSpPr/>
            <p:nvPr/>
          </p:nvSpPr>
          <p:spPr>
            <a:xfrm rot="10800000" flipH="1" flipV="1">
              <a:off x="4587663" y="1831181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166D0F7-8365-42F3-A568-2A1E288E35E8}"/>
                </a:ext>
              </a:extLst>
            </p:cNvPr>
            <p:cNvSpPr/>
            <p:nvPr/>
          </p:nvSpPr>
          <p:spPr>
            <a:xfrm rot="10800000" flipH="1" flipV="1">
              <a:off x="2438748" y="49478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BE53561-1742-4288-89C9-F5D9AFD76F3A}"/>
                </a:ext>
              </a:extLst>
            </p:cNvPr>
            <p:cNvSpPr/>
            <p:nvPr/>
          </p:nvSpPr>
          <p:spPr>
            <a:xfrm rot="10800000" flipH="1" flipV="1">
              <a:off x="11130331" y="241618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8E6CBA5A-081C-435C-A0A6-28D1E6396F85}"/>
                </a:ext>
              </a:extLst>
            </p:cNvPr>
            <p:cNvSpPr/>
            <p:nvPr/>
          </p:nvSpPr>
          <p:spPr>
            <a:xfrm rot="10800000" flipH="1" flipV="1">
              <a:off x="8215191" y="627271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0445318-32C6-4F51-B9DB-B6BEFBB34990}"/>
                </a:ext>
              </a:extLst>
            </p:cNvPr>
            <p:cNvSpPr/>
            <p:nvPr/>
          </p:nvSpPr>
          <p:spPr>
            <a:xfrm rot="10800000" flipH="1" flipV="1">
              <a:off x="3597140" y="10811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4DCB55C-F9FE-4FE9-97D8-3F76E626AD9C}"/>
                </a:ext>
              </a:extLst>
            </p:cNvPr>
            <p:cNvSpPr/>
            <p:nvPr/>
          </p:nvSpPr>
          <p:spPr>
            <a:xfrm rot="10800000" flipH="1" flipV="1">
              <a:off x="5080348" y="556136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33A31191-B298-4D60-A4C0-60B2846A6E7B}"/>
                </a:ext>
              </a:extLst>
            </p:cNvPr>
            <p:cNvSpPr/>
            <p:nvPr/>
          </p:nvSpPr>
          <p:spPr>
            <a:xfrm rot="10800000" flipH="1" flipV="1">
              <a:off x="7256831" y="35001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7423FCB-76D0-468F-9753-D9C926F184AD}"/>
                </a:ext>
              </a:extLst>
            </p:cNvPr>
            <p:cNvSpPr/>
            <p:nvPr/>
          </p:nvSpPr>
          <p:spPr>
            <a:xfrm rot="10800000" flipH="1" flipV="1">
              <a:off x="4341691" y="420654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E922772-6F38-47FD-812F-CA2F0FC3A331}"/>
              </a:ext>
            </a:extLst>
          </p:cNvPr>
          <p:cNvGrpSpPr/>
          <p:nvPr userDrawn="1"/>
        </p:nvGrpSpPr>
        <p:grpSpPr>
          <a:xfrm rot="18000000">
            <a:off x="1715059" y="2245107"/>
            <a:ext cx="2907525" cy="1983766"/>
            <a:chOff x="2438748" y="350015"/>
            <a:chExt cx="8715044" cy="5946160"/>
          </a:xfrm>
          <a:solidFill>
            <a:schemeClr val="bg1">
              <a:alpha val="43000"/>
            </a:schemeClr>
          </a:solidFill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860BC12-3A8F-4A6C-8AF3-106197A00FE7}"/>
                </a:ext>
              </a:extLst>
            </p:cNvPr>
            <p:cNvSpPr/>
            <p:nvPr/>
          </p:nvSpPr>
          <p:spPr>
            <a:xfrm rot="10800000" flipH="1" flipV="1">
              <a:off x="4587663" y="1831181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382EE82-0121-47C2-A8CC-408E769B78A4}"/>
                </a:ext>
              </a:extLst>
            </p:cNvPr>
            <p:cNvSpPr/>
            <p:nvPr/>
          </p:nvSpPr>
          <p:spPr>
            <a:xfrm rot="10800000" flipH="1" flipV="1">
              <a:off x="2438748" y="49478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448772A-D2EE-4718-B4F1-2BDFA862B103}"/>
                </a:ext>
              </a:extLst>
            </p:cNvPr>
            <p:cNvSpPr/>
            <p:nvPr/>
          </p:nvSpPr>
          <p:spPr>
            <a:xfrm rot="10800000" flipH="1" flipV="1">
              <a:off x="11130331" y="241618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32EB41D-2B45-471C-B791-27D1B3409328}"/>
                </a:ext>
              </a:extLst>
            </p:cNvPr>
            <p:cNvSpPr/>
            <p:nvPr/>
          </p:nvSpPr>
          <p:spPr>
            <a:xfrm rot="10800000" flipH="1" flipV="1">
              <a:off x="8215191" y="627271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23D8B8B-A1DB-4EEE-937C-64879C18454E}"/>
                </a:ext>
              </a:extLst>
            </p:cNvPr>
            <p:cNvSpPr/>
            <p:nvPr/>
          </p:nvSpPr>
          <p:spPr>
            <a:xfrm rot="10800000" flipH="1" flipV="1">
              <a:off x="3597140" y="108113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C2D8F35-3974-4759-9E08-1944D5C56848}"/>
                </a:ext>
              </a:extLst>
            </p:cNvPr>
            <p:cNvSpPr/>
            <p:nvPr/>
          </p:nvSpPr>
          <p:spPr>
            <a:xfrm rot="10800000" flipH="1" flipV="1">
              <a:off x="5080348" y="5561366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A6DFD38-7ED8-438D-9FDD-8A86789A795F}"/>
                </a:ext>
              </a:extLst>
            </p:cNvPr>
            <p:cNvSpPr/>
            <p:nvPr/>
          </p:nvSpPr>
          <p:spPr>
            <a:xfrm rot="10800000" flipH="1" flipV="1">
              <a:off x="7256831" y="350015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F79BC3-F492-48C4-8360-768A2ADC0340}"/>
                </a:ext>
              </a:extLst>
            </p:cNvPr>
            <p:cNvSpPr/>
            <p:nvPr/>
          </p:nvSpPr>
          <p:spPr>
            <a:xfrm rot="10800000" flipH="1" flipV="1">
              <a:off x="4341691" y="4206544"/>
              <a:ext cx="23461" cy="23461"/>
            </a:xfrm>
            <a:prstGeom prst="ellipse">
              <a:avLst/>
            </a:prstGeom>
            <a:grpFill/>
            <a:ln w="9525">
              <a:noFill/>
            </a:ln>
            <a:effectLst>
              <a:glow rad="88900">
                <a:schemeClr val="accent3">
                  <a:satMod val="175000"/>
                  <a:alpha val="3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52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4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6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0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60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00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95000"/>
                <a:lumOff val="5000"/>
              </a:schemeClr>
            </a:gs>
            <a:gs pos="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2E5ED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BFFFB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9" r:id="rId3"/>
    <p:sldLayoutId id="2147483661" r:id="rId4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rgbClr val="FBFFF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64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2C43B7-2F59-4B12-B8D1-FC92C2869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부제목 5">
            <a:extLst>
              <a:ext uri="{FF2B5EF4-FFF2-40B4-BE49-F238E27FC236}">
                <a16:creationId xmlns:a16="http://schemas.microsoft.com/office/drawing/2014/main" id="{FB8C39AF-6791-4A0D-9269-C18D32122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7658" y="4590091"/>
            <a:ext cx="615002" cy="992103"/>
          </a:xfrm>
        </p:spPr>
        <p:txBody>
          <a:bodyPr/>
          <a:lstStyle/>
          <a:p>
            <a:pPr algn="ctr"/>
            <a:r>
              <a:rPr lang="ko-KR" altLang="en-US" sz="14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김찬호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박현민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ko-KR" altLang="en-US" sz="1400" b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최인우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</a:rPr>
              <a:t>박준호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475F235-B46F-4138-A9B7-854BB67BA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2986087"/>
            <a:ext cx="48387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5433E30-B37A-4E71-BAF1-D39E05E84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EF3B0903-3DEF-4D29-A757-E2C3273A6DF1}"/>
              </a:ext>
            </a:extLst>
          </p:cNvPr>
          <p:cNvGrpSpPr/>
          <p:nvPr/>
        </p:nvGrpSpPr>
        <p:grpSpPr>
          <a:xfrm>
            <a:off x="3864305" y="3358510"/>
            <a:ext cx="3249404" cy="140980"/>
            <a:chOff x="3531328" y="3127578"/>
            <a:chExt cx="3249404" cy="14098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757C04D7-2356-43AF-BA0E-9CB004512C07}"/>
                </a:ext>
              </a:extLst>
            </p:cNvPr>
            <p:cNvSpPr/>
            <p:nvPr/>
          </p:nvSpPr>
          <p:spPr>
            <a:xfrm rot="10800000" flipH="1" flipV="1">
              <a:off x="4293524" y="3177286"/>
              <a:ext cx="41563" cy="41563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D83C851-E58D-421A-9B78-875EE53C6ABA}"/>
                </a:ext>
              </a:extLst>
            </p:cNvPr>
            <p:cNvCxnSpPr>
              <a:cxnSpLocks/>
            </p:cNvCxnSpPr>
            <p:nvPr/>
          </p:nvCxnSpPr>
          <p:spPr>
            <a:xfrm>
              <a:off x="3539536" y="3197115"/>
              <a:ext cx="2185387" cy="0"/>
            </a:xfrm>
            <a:prstGeom prst="lin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76200">
                <a:schemeClr val="accent3">
                  <a:satMod val="175000"/>
                  <a:alpha val="6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42345EF-2AFA-429A-9122-450216B30B4F}"/>
                </a:ext>
              </a:extLst>
            </p:cNvPr>
            <p:cNvSpPr/>
            <p:nvPr/>
          </p:nvSpPr>
          <p:spPr>
            <a:xfrm rot="10800000" flipH="1" flipV="1">
              <a:off x="5654705" y="3127578"/>
              <a:ext cx="140980" cy="140980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EF49A9C-79F8-411A-A42A-86903CB5A8B6}"/>
                </a:ext>
              </a:extLst>
            </p:cNvPr>
            <p:cNvSpPr/>
            <p:nvPr/>
          </p:nvSpPr>
          <p:spPr>
            <a:xfrm rot="10800000" flipH="1" flipV="1">
              <a:off x="3531328" y="3187403"/>
              <a:ext cx="21328" cy="21328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F1F0F64-9C88-4797-AA3C-A9FD4009CEAB}"/>
                </a:ext>
              </a:extLst>
            </p:cNvPr>
            <p:cNvSpPr/>
            <p:nvPr/>
          </p:nvSpPr>
          <p:spPr>
            <a:xfrm rot="10800000" flipH="1" flipV="1">
              <a:off x="4978006" y="3167641"/>
              <a:ext cx="60852" cy="60852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04FDDA0B-A42D-4775-A30E-D1898B7385C0}"/>
                </a:ext>
              </a:extLst>
            </p:cNvPr>
            <p:cNvCxnSpPr>
              <a:cxnSpLocks/>
            </p:cNvCxnSpPr>
            <p:nvPr/>
          </p:nvCxnSpPr>
          <p:spPr>
            <a:xfrm>
              <a:off x="3871981" y="3197115"/>
              <a:ext cx="2908751" cy="0"/>
            </a:xfrm>
            <a:prstGeom prst="lin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76200">
                <a:schemeClr val="accent3">
                  <a:satMod val="175000"/>
                  <a:alpha val="6000"/>
                </a:schemeClr>
              </a:glow>
              <a:outerShdw blurRad="508000" dist="38100" dir="5400000" sx="102000" sy="102000" algn="tl" rotWithShape="0">
                <a:prstClr val="black">
                  <a:alpha val="4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37913FB-2BFB-434A-BFAF-ADEE07925C34}"/>
              </a:ext>
            </a:extLst>
          </p:cNvPr>
          <p:cNvSpPr/>
          <p:nvPr/>
        </p:nvSpPr>
        <p:spPr>
          <a:xfrm>
            <a:off x="6065875" y="1363980"/>
            <a:ext cx="4359978" cy="4139052"/>
          </a:xfrm>
          <a:prstGeom prst="roundRect">
            <a:avLst>
              <a:gd name="adj" fmla="val 12872"/>
            </a:avLst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7307" y="3217375"/>
            <a:ext cx="2514634" cy="482232"/>
          </a:xfrm>
        </p:spPr>
        <p:txBody>
          <a:bodyPr/>
          <a:lstStyle/>
          <a:p>
            <a:r>
              <a:rPr lang="ko-KR" altLang="en-US" sz="3200" b="1" dirty="0"/>
              <a:t>발표 순서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C4B32F0-3A5C-474F-9330-C6FAF545C5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71863" y="1802268"/>
            <a:ext cx="1949304" cy="3314315"/>
          </a:xfrm>
        </p:spPr>
        <p:txBody>
          <a:bodyPr/>
          <a:lstStyle/>
          <a:p>
            <a:pPr algn="ctr"/>
            <a:r>
              <a:rPr lang="ko-KR" altLang="en-US" sz="1400" dirty="0"/>
              <a:t>개 요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ko-KR" altLang="en-US" sz="1400" dirty="0"/>
              <a:t>구성원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ko-KR" altLang="en-US" sz="1400" dirty="0"/>
              <a:t>개발 일정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ko-KR" altLang="en-US" sz="1400" dirty="0" err="1"/>
              <a:t>디비</a:t>
            </a:r>
            <a:r>
              <a:rPr lang="ko-KR" altLang="en-US" sz="1400" dirty="0"/>
              <a:t> 구성도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ko-KR" altLang="en-US" sz="1400" dirty="0"/>
              <a:t>주요 기능</a:t>
            </a:r>
            <a:endParaRPr lang="en-US" sz="1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F1400-6562-4F5E-8779-79B45D4C7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dist"/>
            <a:r>
              <a:rPr lang="en-US" altLang="ko-KR" dirty="0"/>
              <a:t>HELLTH</a:t>
            </a:r>
            <a:endParaRPr lang="ko-KR" altLang="en-US" dirty="0"/>
          </a:p>
        </p:txBody>
      </p:sp>
      <p:sp>
        <p:nvSpPr>
          <p:cNvPr id="46" name="텍스트 개체 틀 45">
            <a:extLst>
              <a:ext uri="{FF2B5EF4-FFF2-40B4-BE49-F238E27FC236}">
                <a16:creationId xmlns:a16="http://schemas.microsoft.com/office/drawing/2014/main" id="{3337F73D-9893-4EA9-8050-25476DFAEF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8268" y="2834759"/>
            <a:ext cx="544860" cy="111095"/>
          </a:xfrm>
        </p:spPr>
        <p:txBody>
          <a:bodyPr/>
          <a:lstStyle/>
          <a:p>
            <a:pPr algn="dist"/>
            <a:r>
              <a:rPr lang="en-US" dirty="0"/>
              <a:t>INDEX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94FC8F8-578E-44F5-89E9-CF1136AF7F4E}"/>
              </a:ext>
            </a:extLst>
          </p:cNvPr>
          <p:cNvSpPr/>
          <p:nvPr/>
        </p:nvSpPr>
        <p:spPr>
          <a:xfrm rot="10800000">
            <a:off x="7034329" y="2416185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B7B5C01-7E2B-4083-9656-4179675B1494}"/>
              </a:ext>
            </a:extLst>
          </p:cNvPr>
          <p:cNvSpPr/>
          <p:nvPr/>
        </p:nvSpPr>
        <p:spPr>
          <a:xfrm rot="10800000">
            <a:off x="7034329" y="2925072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6E98211-E2F1-493E-9FC3-3AE2FD32472E}"/>
              </a:ext>
            </a:extLst>
          </p:cNvPr>
          <p:cNvSpPr/>
          <p:nvPr/>
        </p:nvSpPr>
        <p:spPr>
          <a:xfrm rot="10800000">
            <a:off x="7034329" y="3433959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668263E-7E77-49C0-8383-3929A910921F}"/>
              </a:ext>
            </a:extLst>
          </p:cNvPr>
          <p:cNvSpPr/>
          <p:nvPr/>
        </p:nvSpPr>
        <p:spPr>
          <a:xfrm rot="10800000">
            <a:off x="7034329" y="3942846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7A82186-B6F4-4E44-AC78-028DC4BC04B4}"/>
              </a:ext>
            </a:extLst>
          </p:cNvPr>
          <p:cNvSpPr/>
          <p:nvPr/>
        </p:nvSpPr>
        <p:spPr>
          <a:xfrm rot="10800000">
            <a:off x="7034329" y="4451734"/>
            <a:ext cx="41564" cy="41564"/>
          </a:xfrm>
          <a:prstGeom prst="ellipse">
            <a:avLst/>
          </a:prstGeom>
          <a:gradFill flip="none" rotWithShape="1">
            <a:gsLst>
              <a:gs pos="55000">
                <a:schemeClr val="bg1">
                  <a:alpha val="90000"/>
                </a:schemeClr>
              </a:gs>
              <a:gs pos="100000">
                <a:schemeClr val="bg1"/>
              </a:gs>
              <a:gs pos="0">
                <a:schemeClr val="bg1">
                  <a:lumMod val="0"/>
                  <a:lumOff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glow rad="254000">
              <a:schemeClr val="accent3">
                <a:satMod val="175000"/>
                <a:alpha val="6000"/>
              </a:schemeClr>
            </a:glow>
            <a:outerShdw blurRad="508000" dist="38100" dir="5400000" sx="102000" sy="102000" algn="tl" rotWithShape="0">
              <a:prstClr val="black">
                <a:alpha val="4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ln>
                <a:solidFill>
                  <a:schemeClr val="bg1">
                    <a:alpha val="0"/>
                  </a:schemeClr>
                </a:solidFill>
              </a:ln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0347C39-F02B-4DE5-8283-09ACDCE2EF8B}"/>
              </a:ext>
            </a:extLst>
          </p:cNvPr>
          <p:cNvCxnSpPr>
            <a:cxnSpLocks/>
          </p:cNvCxnSpPr>
          <p:nvPr/>
        </p:nvCxnSpPr>
        <p:spPr>
          <a:xfrm>
            <a:off x="1868267" y="3100586"/>
            <a:ext cx="559904" cy="0"/>
          </a:xfrm>
          <a:prstGeom prst="line">
            <a:avLst/>
          </a:prstGeom>
          <a:ln w="1587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3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A5FFF43-2177-4100-9130-ECADEC75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225" y="1233027"/>
            <a:ext cx="8681200" cy="482232"/>
          </a:xfrm>
        </p:spPr>
        <p:txBody>
          <a:bodyPr/>
          <a:lstStyle/>
          <a:p>
            <a:r>
              <a:rPr lang="ko-KR" altLang="en-US" sz="2400" dirty="0"/>
              <a:t>개요</a:t>
            </a:r>
            <a:endParaRPr lang="en-US" sz="24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dist"/>
            <a:r>
              <a:rPr lang="en-US" altLang="ko-KR" dirty="0"/>
              <a:t>HELLTH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AA2B9C-38C6-4CF1-AC8E-010B958BB915}"/>
              </a:ext>
            </a:extLst>
          </p:cNvPr>
          <p:cNvCxnSpPr>
            <a:cxnSpLocks/>
          </p:cNvCxnSpPr>
          <p:nvPr/>
        </p:nvCxnSpPr>
        <p:spPr>
          <a:xfrm>
            <a:off x="5109080" y="1557722"/>
            <a:ext cx="1973840" cy="0"/>
          </a:xfrm>
          <a:prstGeom prst="line">
            <a:avLst/>
          </a:prstGeom>
          <a:ln w="190500" cap="rnd">
            <a:solidFill>
              <a:schemeClr val="bg1">
                <a:alpha val="6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13DFD7E-6E4E-4771-A9A2-75D45EEBC2D2}"/>
              </a:ext>
            </a:extLst>
          </p:cNvPr>
          <p:cNvGrpSpPr/>
          <p:nvPr userDrawn="1"/>
        </p:nvGrpSpPr>
        <p:grpSpPr>
          <a:xfrm>
            <a:off x="5869082" y="979838"/>
            <a:ext cx="449486" cy="222393"/>
            <a:chOff x="3921721" y="2338045"/>
            <a:chExt cx="4391743" cy="217291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70E4B43-E231-48AF-A5ED-BDEF7286B72B}"/>
                </a:ext>
              </a:extLst>
            </p:cNvPr>
            <p:cNvSpPr/>
            <p:nvPr userDrawn="1"/>
          </p:nvSpPr>
          <p:spPr>
            <a:xfrm>
              <a:off x="3978811" y="2338045"/>
              <a:ext cx="4234378" cy="21729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91000"/>
                    <a:lumOff val="9000"/>
                  </a:schemeClr>
                </a:gs>
                <a:gs pos="100000">
                  <a:schemeClr val="tx1">
                    <a:lumMod val="7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alpha val="6000"/>
                </a:schemeClr>
              </a:solidFill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01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081C7D8-9376-490F-9E48-93B30CCBC376}"/>
                </a:ext>
              </a:extLst>
            </p:cNvPr>
            <p:cNvSpPr/>
            <p:nvPr/>
          </p:nvSpPr>
          <p:spPr>
            <a:xfrm rot="10800000">
              <a:off x="3921721" y="332421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BBCB7D1-C942-43D8-93D6-2CF30BA4DD92}"/>
                </a:ext>
              </a:extLst>
            </p:cNvPr>
            <p:cNvSpPr/>
            <p:nvPr/>
          </p:nvSpPr>
          <p:spPr>
            <a:xfrm rot="10800000">
              <a:off x="8112913" y="332422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22" name="부제목 18">
            <a:extLst>
              <a:ext uri="{FF2B5EF4-FFF2-40B4-BE49-F238E27FC236}">
                <a16:creationId xmlns:a16="http://schemas.microsoft.com/office/drawing/2014/main" id="{A5855156-9C62-47A8-A9AA-F6BB29D49A01}"/>
              </a:ext>
            </a:extLst>
          </p:cNvPr>
          <p:cNvSpPr txBox="1">
            <a:spLocks/>
          </p:cNvSpPr>
          <p:nvPr/>
        </p:nvSpPr>
        <p:spPr>
          <a:xfrm>
            <a:off x="2558899" y="2615882"/>
            <a:ext cx="7065432" cy="1626236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0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>
                    <a:alpha val="95000"/>
                  </a:schemeClr>
                </a:solidFill>
              </a:rPr>
              <a:t>최근 건강에 대한 관심이 많아지고 있는데 식단과 운동에 대한 정보를 함께 기록할 수 있는 사이트가 없어서 만들게 되었습니다</a:t>
            </a:r>
            <a:r>
              <a:rPr lang="en-US" altLang="ko-KR" dirty="0">
                <a:solidFill>
                  <a:schemeClr val="bg1">
                    <a:alpha val="95000"/>
                  </a:schemeClr>
                </a:solidFill>
              </a:rPr>
              <a:t>.</a:t>
            </a:r>
            <a:endParaRPr lang="ko-KR" altLang="en-US" dirty="0">
              <a:solidFill>
                <a:schemeClr val="bg1">
                  <a:alpha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1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75AFABDC-5F74-4379-9479-59E43CD41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5" y="1189328"/>
            <a:ext cx="8681200" cy="482232"/>
          </a:xfrm>
        </p:spPr>
        <p:txBody>
          <a:bodyPr/>
          <a:lstStyle/>
          <a:p>
            <a:r>
              <a:rPr lang="ko-KR" altLang="en-US" sz="2400" dirty="0"/>
              <a:t>구성원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dist"/>
            <a:r>
              <a:rPr lang="en-US" altLang="ko-KR" dirty="0"/>
              <a:t>HELLTH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AA2B9C-38C6-4CF1-AC8E-010B958BB915}"/>
              </a:ext>
            </a:extLst>
          </p:cNvPr>
          <p:cNvCxnSpPr>
            <a:cxnSpLocks/>
          </p:cNvCxnSpPr>
          <p:nvPr/>
        </p:nvCxnSpPr>
        <p:spPr>
          <a:xfrm>
            <a:off x="5109080" y="1557722"/>
            <a:ext cx="1973840" cy="0"/>
          </a:xfrm>
          <a:prstGeom prst="line">
            <a:avLst/>
          </a:prstGeom>
          <a:ln w="190500" cap="rnd">
            <a:solidFill>
              <a:schemeClr val="bg1">
                <a:alpha val="6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13DFD7E-6E4E-4771-A9A2-75D45EEBC2D2}"/>
              </a:ext>
            </a:extLst>
          </p:cNvPr>
          <p:cNvGrpSpPr/>
          <p:nvPr userDrawn="1"/>
        </p:nvGrpSpPr>
        <p:grpSpPr>
          <a:xfrm>
            <a:off x="5869082" y="979838"/>
            <a:ext cx="449486" cy="222393"/>
            <a:chOff x="3921721" y="2338045"/>
            <a:chExt cx="4391743" cy="217291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70E4B43-E231-48AF-A5ED-BDEF7286B72B}"/>
                </a:ext>
              </a:extLst>
            </p:cNvPr>
            <p:cNvSpPr/>
            <p:nvPr userDrawn="1"/>
          </p:nvSpPr>
          <p:spPr>
            <a:xfrm>
              <a:off x="3978811" y="2338045"/>
              <a:ext cx="4234378" cy="21729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91000"/>
                    <a:lumOff val="9000"/>
                  </a:schemeClr>
                </a:gs>
                <a:gs pos="100000">
                  <a:schemeClr val="tx1">
                    <a:lumMod val="7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alpha val="6000"/>
                </a:schemeClr>
              </a:solidFill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02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081C7D8-9376-490F-9E48-93B30CCBC376}"/>
                </a:ext>
              </a:extLst>
            </p:cNvPr>
            <p:cNvSpPr/>
            <p:nvPr/>
          </p:nvSpPr>
          <p:spPr>
            <a:xfrm rot="10800000">
              <a:off x="3921721" y="332421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BBCB7D1-C942-43D8-93D6-2CF30BA4DD92}"/>
                </a:ext>
              </a:extLst>
            </p:cNvPr>
            <p:cNvSpPr/>
            <p:nvPr/>
          </p:nvSpPr>
          <p:spPr>
            <a:xfrm rot="10800000">
              <a:off x="8112913" y="332422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42" name="텍스트 개체 틀 15">
            <a:extLst>
              <a:ext uri="{FF2B5EF4-FFF2-40B4-BE49-F238E27FC236}">
                <a16:creationId xmlns:a16="http://schemas.microsoft.com/office/drawing/2014/main" id="{03BDDF76-0A3D-4D25-A8F4-87C58D7762E6}"/>
              </a:ext>
            </a:extLst>
          </p:cNvPr>
          <p:cNvSpPr txBox="1">
            <a:spLocks/>
          </p:cNvSpPr>
          <p:nvPr/>
        </p:nvSpPr>
        <p:spPr>
          <a:xfrm>
            <a:off x="1065577" y="2765233"/>
            <a:ext cx="2503443" cy="3013014"/>
          </a:xfrm>
          <a:prstGeom prst="roundRect">
            <a:avLst>
              <a:gd name="adj" fmla="val 4022"/>
            </a:avLst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lvl="0" algn="ctr">
              <a:defRPr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랭킹 페이지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400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인바디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입력 페이지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운동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식단 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확인 페이지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FFFBF0F-0301-4C43-9296-39379AF55F18}"/>
              </a:ext>
            </a:extLst>
          </p:cNvPr>
          <p:cNvCxnSpPr>
            <a:cxnSpLocks/>
          </p:cNvCxnSpPr>
          <p:nvPr/>
        </p:nvCxnSpPr>
        <p:spPr>
          <a:xfrm>
            <a:off x="2201819" y="2765233"/>
            <a:ext cx="293399" cy="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  <a:effectLst>
            <a:glow rad="190500">
              <a:schemeClr val="accent3">
                <a:satMod val="175000"/>
                <a:alpha val="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내용 개체 틀 4">
            <a:extLst>
              <a:ext uri="{FF2B5EF4-FFF2-40B4-BE49-F238E27FC236}">
                <a16:creationId xmlns:a16="http://schemas.microsoft.com/office/drawing/2014/main" id="{67DCACF8-4A05-4554-9BB1-386B58C742F6}"/>
              </a:ext>
            </a:extLst>
          </p:cNvPr>
          <p:cNvSpPr txBox="1">
            <a:spLocks/>
          </p:cNvSpPr>
          <p:nvPr/>
        </p:nvSpPr>
        <p:spPr>
          <a:xfrm>
            <a:off x="1173403" y="2283000"/>
            <a:ext cx="2350230" cy="482232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solidFill>
                  <a:srgbClr val="FFFF00">
                    <a:alpha val="95000"/>
                  </a:srgbClr>
                </a:solidFill>
              </a:rPr>
              <a:t>김찬호</a:t>
            </a:r>
            <a:endParaRPr lang="en-US" dirty="0">
              <a:solidFill>
                <a:srgbClr val="FFFF00">
                  <a:alpha val="95000"/>
                </a:srgbClr>
              </a:solidFill>
            </a:endParaRPr>
          </a:p>
        </p:txBody>
      </p:sp>
      <p:sp>
        <p:nvSpPr>
          <p:cNvPr id="30" name="텍스트 개체 틀 15">
            <a:extLst>
              <a:ext uri="{FF2B5EF4-FFF2-40B4-BE49-F238E27FC236}">
                <a16:creationId xmlns:a16="http://schemas.microsoft.com/office/drawing/2014/main" id="{CECC7162-9CF3-4482-9158-EB3F6CFB4590}"/>
              </a:ext>
            </a:extLst>
          </p:cNvPr>
          <p:cNvSpPr txBox="1">
            <a:spLocks/>
          </p:cNvSpPr>
          <p:nvPr/>
        </p:nvSpPr>
        <p:spPr>
          <a:xfrm>
            <a:off x="3676481" y="2765234"/>
            <a:ext cx="2503443" cy="3013014"/>
          </a:xfrm>
          <a:prstGeom prst="roundRect">
            <a:avLst>
              <a:gd name="adj" fmla="val 4022"/>
            </a:avLst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lvl="0" algn="ctr">
              <a:defRPr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운동 정보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·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관리 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페이지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식단 정보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·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관리 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페이지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7D9A186-3D2C-4321-9015-518397B89492}"/>
              </a:ext>
            </a:extLst>
          </p:cNvPr>
          <p:cNvCxnSpPr>
            <a:cxnSpLocks/>
          </p:cNvCxnSpPr>
          <p:nvPr/>
        </p:nvCxnSpPr>
        <p:spPr>
          <a:xfrm>
            <a:off x="4812723" y="2765234"/>
            <a:ext cx="293399" cy="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  <a:effectLst>
            <a:glow rad="190500">
              <a:schemeClr val="accent3">
                <a:satMod val="175000"/>
                <a:alpha val="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내용 개체 틀 4">
            <a:extLst>
              <a:ext uri="{FF2B5EF4-FFF2-40B4-BE49-F238E27FC236}">
                <a16:creationId xmlns:a16="http://schemas.microsoft.com/office/drawing/2014/main" id="{AC45DCF9-2A60-4841-BB4C-9296029976C4}"/>
              </a:ext>
            </a:extLst>
          </p:cNvPr>
          <p:cNvSpPr txBox="1">
            <a:spLocks/>
          </p:cNvSpPr>
          <p:nvPr/>
        </p:nvSpPr>
        <p:spPr>
          <a:xfrm>
            <a:off x="3784307" y="2283001"/>
            <a:ext cx="2350230" cy="482232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박현민</a:t>
            </a:r>
            <a:endParaRPr lang="en-US" dirty="0"/>
          </a:p>
        </p:txBody>
      </p:sp>
      <p:sp>
        <p:nvSpPr>
          <p:cNvPr id="46" name="텍스트 개체 틀 15">
            <a:extLst>
              <a:ext uri="{FF2B5EF4-FFF2-40B4-BE49-F238E27FC236}">
                <a16:creationId xmlns:a16="http://schemas.microsoft.com/office/drawing/2014/main" id="{0B4E349B-6306-4C69-8771-8E8805BA41A8}"/>
              </a:ext>
            </a:extLst>
          </p:cNvPr>
          <p:cNvSpPr txBox="1">
            <a:spLocks/>
          </p:cNvSpPr>
          <p:nvPr/>
        </p:nvSpPr>
        <p:spPr>
          <a:xfrm>
            <a:off x="6293232" y="2767208"/>
            <a:ext cx="2503443" cy="3013014"/>
          </a:xfrm>
          <a:prstGeom prst="roundRect">
            <a:avLst>
              <a:gd name="adj" fmla="val 4022"/>
            </a:avLst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lvl="0" algn="ctr">
              <a:defRPr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사이트 소개 페이지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메인 페이지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DB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관리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74BA600-8455-49A6-A578-F8DB4F78F520}"/>
              </a:ext>
            </a:extLst>
          </p:cNvPr>
          <p:cNvCxnSpPr>
            <a:cxnSpLocks/>
          </p:cNvCxnSpPr>
          <p:nvPr/>
        </p:nvCxnSpPr>
        <p:spPr>
          <a:xfrm>
            <a:off x="7429474" y="2767208"/>
            <a:ext cx="293399" cy="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  <a:effectLst>
            <a:glow rad="190500">
              <a:schemeClr val="accent3">
                <a:satMod val="175000"/>
                <a:alpha val="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내용 개체 틀 4">
            <a:extLst>
              <a:ext uri="{FF2B5EF4-FFF2-40B4-BE49-F238E27FC236}">
                <a16:creationId xmlns:a16="http://schemas.microsoft.com/office/drawing/2014/main" id="{4E2D632E-0F9C-43D6-AFD3-B1AE4483E300}"/>
              </a:ext>
            </a:extLst>
          </p:cNvPr>
          <p:cNvSpPr txBox="1">
            <a:spLocks/>
          </p:cNvSpPr>
          <p:nvPr/>
        </p:nvSpPr>
        <p:spPr>
          <a:xfrm>
            <a:off x="6401058" y="2284975"/>
            <a:ext cx="2350230" cy="482232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최인우</a:t>
            </a:r>
            <a:endParaRPr lang="en-US" dirty="0"/>
          </a:p>
        </p:txBody>
      </p:sp>
      <p:sp>
        <p:nvSpPr>
          <p:cNvPr id="51" name="텍스트 개체 틀 15">
            <a:extLst>
              <a:ext uri="{FF2B5EF4-FFF2-40B4-BE49-F238E27FC236}">
                <a16:creationId xmlns:a16="http://schemas.microsoft.com/office/drawing/2014/main" id="{4A83C016-4EC3-4B6A-9F9B-90391C3B4A8D}"/>
              </a:ext>
            </a:extLst>
          </p:cNvPr>
          <p:cNvSpPr txBox="1">
            <a:spLocks/>
          </p:cNvSpPr>
          <p:nvPr/>
        </p:nvSpPr>
        <p:spPr>
          <a:xfrm>
            <a:off x="8960728" y="2765233"/>
            <a:ext cx="2503443" cy="3013014"/>
          </a:xfrm>
          <a:prstGeom prst="roundRect">
            <a:avLst>
              <a:gd name="adj" fmla="val 4022"/>
            </a:avLst>
          </a:prstGeom>
          <a:gradFill flip="none" rotWithShape="1">
            <a:gsLst>
              <a:gs pos="0">
                <a:schemeClr val="tx1">
                  <a:lumMod val="91000"/>
                  <a:lumOff val="9000"/>
                </a:schemeClr>
              </a:gs>
              <a:gs pos="100000">
                <a:schemeClr val="tx1">
                  <a:lumMod val="77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gradFill flip="none" rotWithShape="1"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85000"/>
                    <a:lumOff val="15000"/>
                    <a:alpha val="9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lvl="0" algn="ctr">
              <a:defRPr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설문조사 페이지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회원가입 페이지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·</a:t>
            </a:r>
            <a:r>
              <a:rPr lang="en-US" altLang="ko-KR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로그인 페이지</a:t>
            </a:r>
            <a:endParaRPr lang="en-US" altLang="ko-K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B18ECF5-309F-43AF-B623-002F3F823D47}"/>
              </a:ext>
            </a:extLst>
          </p:cNvPr>
          <p:cNvCxnSpPr>
            <a:cxnSpLocks/>
          </p:cNvCxnSpPr>
          <p:nvPr/>
        </p:nvCxnSpPr>
        <p:spPr>
          <a:xfrm>
            <a:off x="10096970" y="2765233"/>
            <a:ext cx="293399" cy="0"/>
          </a:xfrm>
          <a:prstGeom prst="line">
            <a:avLst/>
          </a:prstGeom>
          <a:ln w="28575" cap="rnd">
            <a:solidFill>
              <a:schemeClr val="bg1"/>
            </a:solidFill>
            <a:round/>
          </a:ln>
          <a:effectLst>
            <a:glow rad="190500">
              <a:schemeClr val="accent3">
                <a:satMod val="175000"/>
                <a:alpha val="9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내용 개체 틀 4">
            <a:extLst>
              <a:ext uri="{FF2B5EF4-FFF2-40B4-BE49-F238E27FC236}">
                <a16:creationId xmlns:a16="http://schemas.microsoft.com/office/drawing/2014/main" id="{C6731C6E-A389-457D-B8B6-A055B0EA9C86}"/>
              </a:ext>
            </a:extLst>
          </p:cNvPr>
          <p:cNvSpPr txBox="1">
            <a:spLocks/>
          </p:cNvSpPr>
          <p:nvPr/>
        </p:nvSpPr>
        <p:spPr>
          <a:xfrm>
            <a:off x="9068554" y="2283000"/>
            <a:ext cx="2350230" cy="482232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박준호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A5FFF43-2177-4100-9130-ECADEC75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225" y="1233027"/>
            <a:ext cx="8681200" cy="482232"/>
          </a:xfrm>
        </p:spPr>
        <p:txBody>
          <a:bodyPr/>
          <a:lstStyle/>
          <a:p>
            <a:r>
              <a:rPr lang="ko-KR" altLang="en-US" sz="2400" dirty="0"/>
              <a:t>개발일정</a:t>
            </a:r>
            <a:endParaRPr lang="en-US" sz="24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dist"/>
            <a:r>
              <a:rPr lang="en-US" altLang="ko-KR" dirty="0"/>
              <a:t>HELLTH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AA2B9C-38C6-4CF1-AC8E-010B958BB915}"/>
              </a:ext>
            </a:extLst>
          </p:cNvPr>
          <p:cNvCxnSpPr>
            <a:cxnSpLocks/>
          </p:cNvCxnSpPr>
          <p:nvPr/>
        </p:nvCxnSpPr>
        <p:spPr>
          <a:xfrm>
            <a:off x="5109080" y="1557722"/>
            <a:ext cx="1973840" cy="0"/>
          </a:xfrm>
          <a:prstGeom prst="line">
            <a:avLst/>
          </a:prstGeom>
          <a:ln w="190500" cap="rnd">
            <a:solidFill>
              <a:schemeClr val="bg1">
                <a:alpha val="6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13DFD7E-6E4E-4771-A9A2-75D45EEBC2D2}"/>
              </a:ext>
            </a:extLst>
          </p:cNvPr>
          <p:cNvGrpSpPr/>
          <p:nvPr userDrawn="1"/>
        </p:nvGrpSpPr>
        <p:grpSpPr>
          <a:xfrm>
            <a:off x="5869082" y="979838"/>
            <a:ext cx="449486" cy="222393"/>
            <a:chOff x="3921721" y="2338045"/>
            <a:chExt cx="4391743" cy="217291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70E4B43-E231-48AF-A5ED-BDEF7286B72B}"/>
                </a:ext>
              </a:extLst>
            </p:cNvPr>
            <p:cNvSpPr/>
            <p:nvPr userDrawn="1"/>
          </p:nvSpPr>
          <p:spPr>
            <a:xfrm>
              <a:off x="3978811" y="2338045"/>
              <a:ext cx="4234378" cy="21729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91000"/>
                    <a:lumOff val="9000"/>
                  </a:schemeClr>
                </a:gs>
                <a:gs pos="100000">
                  <a:schemeClr val="tx1">
                    <a:lumMod val="7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alpha val="6000"/>
                </a:schemeClr>
              </a:solidFill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03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081C7D8-9376-490F-9E48-93B30CCBC376}"/>
                </a:ext>
              </a:extLst>
            </p:cNvPr>
            <p:cNvSpPr/>
            <p:nvPr/>
          </p:nvSpPr>
          <p:spPr>
            <a:xfrm rot="10800000">
              <a:off x="3921721" y="332421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BBCB7D1-C942-43D8-93D6-2CF30BA4DD92}"/>
                </a:ext>
              </a:extLst>
            </p:cNvPr>
            <p:cNvSpPr/>
            <p:nvPr/>
          </p:nvSpPr>
          <p:spPr>
            <a:xfrm rot="10800000">
              <a:off x="8112913" y="332422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22" name="부제목 18">
            <a:extLst>
              <a:ext uri="{FF2B5EF4-FFF2-40B4-BE49-F238E27FC236}">
                <a16:creationId xmlns:a16="http://schemas.microsoft.com/office/drawing/2014/main" id="{A5855156-9C62-47A8-A9AA-F6BB29D49A01}"/>
              </a:ext>
            </a:extLst>
          </p:cNvPr>
          <p:cNvSpPr txBox="1">
            <a:spLocks/>
          </p:cNvSpPr>
          <p:nvPr/>
        </p:nvSpPr>
        <p:spPr>
          <a:xfrm>
            <a:off x="2356892" y="1583813"/>
            <a:ext cx="7065432" cy="1626236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2000" b="1" kern="1200" spc="-60" baseline="0" dirty="0">
                <a:ln w="3175">
                  <a:solidFill>
                    <a:schemeClr val="bg1">
                      <a:alpha val="0"/>
                    </a:schemeClr>
                  </a:solidFill>
                </a:ln>
                <a:solidFill>
                  <a:srgbClr val="FBFFFB">
                    <a:alpha val="95000"/>
                  </a:srgbClr>
                </a:solidFill>
                <a:effectLst/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E7E264-71DE-475B-AC74-8F6C9612C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64" y="2256000"/>
            <a:ext cx="10048102" cy="307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9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A5FFF43-2177-4100-9130-ECADEC75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225" y="1233027"/>
            <a:ext cx="8681200" cy="482232"/>
          </a:xfrm>
        </p:spPr>
        <p:txBody>
          <a:bodyPr/>
          <a:lstStyle/>
          <a:p>
            <a:r>
              <a:rPr lang="ko-KR" altLang="en-US" sz="2400" dirty="0" err="1"/>
              <a:t>디비</a:t>
            </a:r>
            <a:r>
              <a:rPr lang="ko-KR" altLang="en-US" sz="2400" dirty="0"/>
              <a:t> 구성도</a:t>
            </a:r>
            <a:endParaRPr lang="en-US" sz="24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dist"/>
            <a:r>
              <a:rPr lang="en-US" altLang="ko-KR" dirty="0"/>
              <a:t>HELLTH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AA2B9C-38C6-4CF1-AC8E-010B958BB915}"/>
              </a:ext>
            </a:extLst>
          </p:cNvPr>
          <p:cNvCxnSpPr>
            <a:cxnSpLocks/>
          </p:cNvCxnSpPr>
          <p:nvPr/>
        </p:nvCxnSpPr>
        <p:spPr>
          <a:xfrm>
            <a:off x="5109080" y="1557722"/>
            <a:ext cx="1973840" cy="0"/>
          </a:xfrm>
          <a:prstGeom prst="line">
            <a:avLst/>
          </a:prstGeom>
          <a:ln w="190500" cap="rnd">
            <a:solidFill>
              <a:schemeClr val="bg1">
                <a:alpha val="6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13DFD7E-6E4E-4771-A9A2-75D45EEBC2D2}"/>
              </a:ext>
            </a:extLst>
          </p:cNvPr>
          <p:cNvGrpSpPr/>
          <p:nvPr userDrawn="1"/>
        </p:nvGrpSpPr>
        <p:grpSpPr>
          <a:xfrm>
            <a:off x="5869082" y="979838"/>
            <a:ext cx="449486" cy="222393"/>
            <a:chOff x="3921721" y="2338045"/>
            <a:chExt cx="4391743" cy="217291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70E4B43-E231-48AF-A5ED-BDEF7286B72B}"/>
                </a:ext>
              </a:extLst>
            </p:cNvPr>
            <p:cNvSpPr/>
            <p:nvPr userDrawn="1"/>
          </p:nvSpPr>
          <p:spPr>
            <a:xfrm>
              <a:off x="3978811" y="2338045"/>
              <a:ext cx="4234378" cy="21729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91000"/>
                    <a:lumOff val="9000"/>
                  </a:schemeClr>
                </a:gs>
                <a:gs pos="100000">
                  <a:schemeClr val="tx1">
                    <a:lumMod val="7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alpha val="6000"/>
                </a:schemeClr>
              </a:solidFill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04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081C7D8-9376-490F-9E48-93B30CCBC376}"/>
                </a:ext>
              </a:extLst>
            </p:cNvPr>
            <p:cNvSpPr/>
            <p:nvPr/>
          </p:nvSpPr>
          <p:spPr>
            <a:xfrm rot="10800000">
              <a:off x="3921721" y="332421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BBCB7D1-C942-43D8-93D6-2CF30BA4DD92}"/>
                </a:ext>
              </a:extLst>
            </p:cNvPr>
            <p:cNvSpPr/>
            <p:nvPr/>
          </p:nvSpPr>
          <p:spPr>
            <a:xfrm rot="10800000">
              <a:off x="8112913" y="332422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C2B390F-D27B-43F2-988C-CDE0D061D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157" y="1846989"/>
            <a:ext cx="7645770" cy="470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4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A5FFF43-2177-4100-9130-ECADEC75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9A73C8-03E6-450A-A991-CB3D31693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225" y="1233027"/>
            <a:ext cx="8681200" cy="482232"/>
          </a:xfrm>
        </p:spPr>
        <p:txBody>
          <a:bodyPr/>
          <a:lstStyle/>
          <a:p>
            <a:r>
              <a:rPr lang="ko-KR" altLang="en-US" sz="2400" dirty="0"/>
              <a:t>주요 기능</a:t>
            </a:r>
            <a:endParaRPr lang="en-US" sz="24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1188D-CA01-43DE-B8A0-0CE0779CB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dist"/>
            <a:r>
              <a:rPr lang="en-US" altLang="ko-KR" dirty="0"/>
              <a:t>HELLTH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1AA2B9C-38C6-4CF1-AC8E-010B958BB915}"/>
              </a:ext>
            </a:extLst>
          </p:cNvPr>
          <p:cNvCxnSpPr>
            <a:cxnSpLocks/>
          </p:cNvCxnSpPr>
          <p:nvPr/>
        </p:nvCxnSpPr>
        <p:spPr>
          <a:xfrm>
            <a:off x="5109080" y="1557722"/>
            <a:ext cx="1973840" cy="0"/>
          </a:xfrm>
          <a:prstGeom prst="line">
            <a:avLst/>
          </a:prstGeom>
          <a:ln w="190500" cap="rnd">
            <a:solidFill>
              <a:schemeClr val="bg1">
                <a:alpha val="6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13DFD7E-6E4E-4771-A9A2-75D45EEBC2D2}"/>
              </a:ext>
            </a:extLst>
          </p:cNvPr>
          <p:cNvGrpSpPr/>
          <p:nvPr userDrawn="1"/>
        </p:nvGrpSpPr>
        <p:grpSpPr>
          <a:xfrm>
            <a:off x="5869082" y="979838"/>
            <a:ext cx="449486" cy="222393"/>
            <a:chOff x="3921721" y="2338045"/>
            <a:chExt cx="4391743" cy="217291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570E4B43-E231-48AF-A5ED-BDEF7286B72B}"/>
                </a:ext>
              </a:extLst>
            </p:cNvPr>
            <p:cNvSpPr/>
            <p:nvPr userDrawn="1"/>
          </p:nvSpPr>
          <p:spPr>
            <a:xfrm>
              <a:off x="3978811" y="2338045"/>
              <a:ext cx="4234378" cy="217291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91000"/>
                    <a:lumOff val="9000"/>
                  </a:schemeClr>
                </a:gs>
                <a:gs pos="100000">
                  <a:schemeClr val="tx1">
                    <a:lumMod val="7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bg1">
                  <a:alpha val="6000"/>
                </a:schemeClr>
              </a:solidFill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05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081C7D8-9376-490F-9E48-93B30CCBC376}"/>
                </a:ext>
              </a:extLst>
            </p:cNvPr>
            <p:cNvSpPr/>
            <p:nvPr/>
          </p:nvSpPr>
          <p:spPr>
            <a:xfrm rot="10800000">
              <a:off x="3921721" y="332421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BBCB7D1-C942-43D8-93D6-2CF30BA4DD92}"/>
                </a:ext>
              </a:extLst>
            </p:cNvPr>
            <p:cNvSpPr/>
            <p:nvPr/>
          </p:nvSpPr>
          <p:spPr>
            <a:xfrm rot="10800000">
              <a:off x="8112913" y="3324220"/>
              <a:ext cx="200551" cy="200551"/>
            </a:xfrm>
            <a:prstGeom prst="ellipse">
              <a:avLst/>
            </a:prstGeom>
            <a:gradFill flip="none" rotWithShape="1">
              <a:gsLst>
                <a:gs pos="55000">
                  <a:schemeClr val="bg1">
                    <a:alpha val="90000"/>
                  </a:schemeClr>
                </a:gs>
                <a:gs pos="100000">
                  <a:schemeClr val="bg1"/>
                </a:gs>
                <a:gs pos="0">
                  <a:schemeClr val="bg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431800">
                <a:schemeClr val="accent3">
                  <a:satMod val="175000"/>
                  <a:alpha val="12000"/>
                </a:schemeClr>
              </a:glow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49A4F6-5199-4DBF-818E-EC65905AF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265" y="3115763"/>
            <a:ext cx="48387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26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3D7F760-AEEE-4010-916B-D710519A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부제목 6">
            <a:extLst>
              <a:ext uri="{FF2B5EF4-FFF2-40B4-BE49-F238E27FC236}">
                <a16:creationId xmlns:a16="http://schemas.microsoft.com/office/drawing/2014/main" id="{DE320BC3-4876-4D2C-81DF-25298E34F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dist"/>
            <a:r>
              <a:rPr lang="en-US" sz="1050" dirty="0"/>
              <a:t>HELLTH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EB0BE43-EE9F-4956-BDDF-9A2BAE089F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accent4">
                    <a:lumMod val="40000"/>
                    <a:lumOff val="60000"/>
                    <a:alpha val="95000"/>
                  </a:schemeClr>
                </a:solidFill>
              </a:rPr>
              <a:t>감사합니다</a:t>
            </a:r>
            <a:r>
              <a:rPr lang="en-US" altLang="ko-KR" b="1" dirty="0">
                <a:solidFill>
                  <a:schemeClr val="accent4">
                    <a:lumMod val="40000"/>
                    <a:lumOff val="60000"/>
                    <a:alpha val="95000"/>
                  </a:schemeClr>
                </a:solidFill>
              </a:rPr>
              <a:t>.</a:t>
            </a:r>
            <a:endParaRPr lang="en-US" b="1" dirty="0">
              <a:solidFill>
                <a:schemeClr val="accent4">
                  <a:lumMod val="40000"/>
                  <a:lumOff val="60000"/>
                  <a:alpha val="95000"/>
                </a:schemeClr>
              </a:solidFill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79E30EE-43FA-4B0C-AE30-06B6F86BF4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dist"/>
            <a:r>
              <a:rPr lang="en-US" dirty="0"/>
              <a:t>HELLTH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831D71-E339-4243-AFA8-28FCD3FC31C9}"/>
              </a:ext>
            </a:extLst>
          </p:cNvPr>
          <p:cNvCxnSpPr/>
          <p:nvPr/>
        </p:nvCxnSpPr>
        <p:spPr>
          <a:xfrm>
            <a:off x="653833" y="3973849"/>
            <a:ext cx="10892541" cy="0"/>
          </a:xfrm>
          <a:prstGeom prst="line">
            <a:avLst/>
          </a:prstGeom>
          <a:ln w="3175" cap="rnd">
            <a:solidFill>
              <a:schemeClr val="bg1">
                <a:alpha val="4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7BD38DC-F9FE-47DB-8E0A-7815CEA747FB}"/>
              </a:ext>
            </a:extLst>
          </p:cNvPr>
          <p:cNvCxnSpPr/>
          <p:nvPr/>
        </p:nvCxnSpPr>
        <p:spPr>
          <a:xfrm>
            <a:off x="653833" y="2985930"/>
            <a:ext cx="10892541" cy="0"/>
          </a:xfrm>
          <a:prstGeom prst="line">
            <a:avLst/>
          </a:prstGeom>
          <a:ln w="3175" cap="rnd">
            <a:solidFill>
              <a:schemeClr val="bg1">
                <a:alpha val="4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2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1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105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나눔바른고딕</vt:lpstr>
      <vt:lpstr>나눔바른고딕 UltraLight</vt:lpstr>
      <vt:lpstr>맑은 고딕</vt:lpstr>
      <vt:lpstr>Arial</vt:lpstr>
      <vt:lpstr>Bahnschrift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박 준호</cp:lastModifiedBy>
  <cp:revision>314</cp:revision>
  <dcterms:created xsi:type="dcterms:W3CDTF">2017-12-10T15:04:34Z</dcterms:created>
  <dcterms:modified xsi:type="dcterms:W3CDTF">2022-01-22T05:16:42Z</dcterms:modified>
</cp:coreProperties>
</file>