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4378F-9D7C-41A8-B728-E6D442897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1A8AA4-9DD3-42AA-8F96-325DCFA04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640C3-DCDE-4062-B85C-17EB29E6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6C11-F34C-4F4C-ADA1-46D6695789F0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0ACF5D-C3C3-499F-AAB7-6582B790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A5787-ADCE-483B-9D20-681A2462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F0B3-A384-4419-A10F-31082345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55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D5150-F485-4A38-A39E-53CE53B8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15B763-E0F7-4A80-946D-BA1D07602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6F8D0-3575-4F2A-8122-14323560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6C11-F34C-4F4C-ADA1-46D6695789F0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7C07A-405E-4624-B655-F25AF54C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43E2F1-C34E-4762-A38F-AFA49BF7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F0B3-A384-4419-A10F-31082345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99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04235C-4F77-4DC0-BBB8-9A7B23D26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A6E78E-6A9A-46C8-AE02-A7F0FAEF6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67140-F5F4-4632-8675-962C6428F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6C11-F34C-4F4C-ADA1-46D6695789F0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C24AB-8EA2-4C86-AB6D-69D489B8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BF134-9030-4B53-8B1D-E922E13C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F0B3-A384-4419-A10F-31082345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4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8F562-D362-4EB1-ABE2-BDEA00DF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F91CC-1B12-4CB4-9AA8-8DB61B2DF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E8794-5142-48E4-9ED5-2A290FE9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6C11-F34C-4F4C-ADA1-46D6695789F0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B0D19-44F2-4008-A163-DB19761B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F8202-2898-474E-8249-77124FD7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F0B3-A384-4419-A10F-31082345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4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F7279-9355-411D-BEFF-1B94A6A71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36ED2A-0B26-4238-B8F9-5C43BCF41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B0448C-C68D-45BD-B678-EAD1F01A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6C11-F34C-4F4C-ADA1-46D6695789F0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07CD0-EFF8-487E-BF4B-51E96F5E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B2234-BD8E-45EC-8C55-376CCB99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F0B3-A384-4419-A10F-31082345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8A2F3-E685-4E3A-BF95-274D7AD5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88115-7379-4BB1-8874-A1A981593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6C9723-003C-4A7D-9989-87AE45714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FBE33C-834B-4940-9047-54C6693A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6C11-F34C-4F4C-ADA1-46D6695789F0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406488-F3DA-48D4-86C0-63A0B38C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A7FB50-E5BD-4546-9F55-1D1F0A5D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F0B3-A384-4419-A10F-31082345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0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01914-6E1B-4054-8595-06DA806E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76F6AC-62F7-49A3-817F-C3D04B4AB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D8C63D-5F1C-4240-8B17-C7C4EFF88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CA03D1-46A0-4839-8AEB-69F0B9A8C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145047-79A1-4F9C-AE09-25B49E012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BD32D7-A60A-4803-84F3-8D664E6E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6C11-F34C-4F4C-ADA1-46D6695789F0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7E5B37-7C6A-423A-9997-CBFDDCEB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70E0F8-906F-42C5-816A-C81F4CEC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F0B3-A384-4419-A10F-31082345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21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9544A-D773-4B24-ADC3-B5FC6B8D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0B4A7-D880-4FAE-A646-494C2B48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6C11-F34C-4F4C-ADA1-46D6695789F0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2E6235-9B0F-4FC9-A766-62E1C3C3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0747B5-D220-4E6E-9976-A131B3C8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F0B3-A384-4419-A10F-31082345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FFD1CC-B8CB-4AE8-AE91-9885126C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6C11-F34C-4F4C-ADA1-46D6695789F0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BFF5EE-6533-40A6-ABDC-9AFB7B52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1D26D8-64ED-448C-9995-4F0DB94A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F0B3-A384-4419-A10F-31082345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43268-D285-4237-B42A-0ABB8C0B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EB2AD-4FCF-4B5F-98CF-21FB78DFC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93CF33-D4F9-4B1C-9CE7-AE2FC4E58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1AF014-1FF3-4408-88A9-6FE67D63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6C11-F34C-4F4C-ADA1-46D6695789F0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7470FF-BA1A-42B1-859C-E3DCE7D3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3EFD67-0D77-4A09-8ACE-949DC66F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F0B3-A384-4419-A10F-31082345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24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B30ED-D336-4B3C-BB5F-2DF7F944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DBF662-5071-4994-A722-86A9D291E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E5FF3D-8132-4368-8BA1-E69E9AB60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39D25A-D971-4EBC-A5C1-06C42976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6C11-F34C-4F4C-ADA1-46D6695789F0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5EC7ED-DF3E-4C40-A51D-B3F04B60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CB56D-4127-480D-9400-5FD958D3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F0B3-A384-4419-A10F-31082345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48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D0084F-819E-4A7C-AD0F-809E95BC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28FC0-98EB-4934-8544-956B923A9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656B9-A8FB-42DD-ADB6-46E3E60AD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A6C11-F34C-4F4C-ADA1-46D6695789F0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A1D04-78A5-4D95-883A-59F68CA6F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D67110-618F-459F-BAB9-031E5470D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DF0B3-A384-4419-A10F-31082345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18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E474F69-7E1C-494D-9A04-54AA05F63DDA}"/>
              </a:ext>
            </a:extLst>
          </p:cNvPr>
          <p:cNvSpPr/>
          <p:nvPr/>
        </p:nvSpPr>
        <p:spPr>
          <a:xfrm>
            <a:off x="2588965" y="969485"/>
            <a:ext cx="4638100" cy="27652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8B08179-6B54-4CE2-980B-EF85AFD69186}"/>
              </a:ext>
            </a:extLst>
          </p:cNvPr>
          <p:cNvSpPr/>
          <p:nvPr/>
        </p:nvSpPr>
        <p:spPr>
          <a:xfrm>
            <a:off x="3363820" y="1525837"/>
            <a:ext cx="3587824" cy="19031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18356-6337-46D6-9683-B7721CF1390C}"/>
              </a:ext>
            </a:extLst>
          </p:cNvPr>
          <p:cNvSpPr txBox="1"/>
          <p:nvPr/>
        </p:nvSpPr>
        <p:spPr>
          <a:xfrm>
            <a:off x="3417977" y="15838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도커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1C98A-AD49-44DD-9D2D-D0BA9D835A2B}"/>
              </a:ext>
            </a:extLst>
          </p:cNvPr>
          <p:cNvSpPr txBox="1"/>
          <p:nvPr/>
        </p:nvSpPr>
        <p:spPr>
          <a:xfrm>
            <a:off x="2717488" y="1057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나스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9EC2B6E-3F27-4FB0-9D25-07BF9DA14883}"/>
              </a:ext>
            </a:extLst>
          </p:cNvPr>
          <p:cNvSpPr/>
          <p:nvPr/>
        </p:nvSpPr>
        <p:spPr>
          <a:xfrm>
            <a:off x="4764796" y="1713390"/>
            <a:ext cx="1861851" cy="7874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플라스크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9282FD3-E89D-4E94-A305-701B694F2DAE}"/>
              </a:ext>
            </a:extLst>
          </p:cNvPr>
          <p:cNvSpPr/>
          <p:nvPr/>
        </p:nvSpPr>
        <p:spPr>
          <a:xfrm>
            <a:off x="4764796" y="2688382"/>
            <a:ext cx="1861851" cy="55084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B341723-B5FA-4C66-B3BF-8F0C7BD14FDB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5695722" y="2500829"/>
            <a:ext cx="0" cy="1875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64531DE-7536-40AC-9D17-9D253FDCE0A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626647" y="2107109"/>
            <a:ext cx="1217363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7DAB45-346C-4A2A-9402-0880072D18C7}"/>
              </a:ext>
            </a:extLst>
          </p:cNvPr>
          <p:cNvSpPr txBox="1"/>
          <p:nvPr/>
        </p:nvSpPr>
        <p:spPr>
          <a:xfrm>
            <a:off x="7778207" y="192244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외부 사용자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6D697F3-48C4-47A0-84AE-D1813BC0BC09}"/>
              </a:ext>
            </a:extLst>
          </p:cNvPr>
          <p:cNvSpPr/>
          <p:nvPr/>
        </p:nvSpPr>
        <p:spPr>
          <a:xfrm>
            <a:off x="3445221" y="2649956"/>
            <a:ext cx="1046898" cy="6363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마리아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AE1F591-C605-471B-8F25-A3CC17EC38D1}"/>
              </a:ext>
            </a:extLst>
          </p:cNvPr>
          <p:cNvCxnSpPr>
            <a:cxnSpLocks/>
            <a:stCxn id="19" idx="0"/>
            <a:endCxn id="9" idx="1"/>
          </p:cNvCxnSpPr>
          <p:nvPr/>
        </p:nvCxnSpPr>
        <p:spPr>
          <a:xfrm flipV="1">
            <a:off x="3968670" y="2107110"/>
            <a:ext cx="796126" cy="542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87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찬호 박</dc:creator>
  <cp:lastModifiedBy>찬호 박</cp:lastModifiedBy>
  <cp:revision>1</cp:revision>
  <dcterms:created xsi:type="dcterms:W3CDTF">2019-02-01T06:54:53Z</dcterms:created>
  <dcterms:modified xsi:type="dcterms:W3CDTF">2019-02-01T06:59:05Z</dcterms:modified>
</cp:coreProperties>
</file>