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CC52-8928-4F29-8EEC-D263357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24FCC-436C-4666-800D-2D3D3B2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1C41C-2E7C-48DC-9C24-F64A06F1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C18CF-DF65-40A3-9775-12BF36DB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0BCAE-2515-4D05-8B53-3B1DAD6D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EF4-685E-41EB-90E4-E713E19E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4E101-9672-46B0-AE8A-1C46227D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5AA7D-C292-4B8D-8546-A216F736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FCFC2-5C9A-4735-B69E-00740FE5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C329B-940A-483A-8FDD-DEBAD1C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8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F8DFE-07E5-4778-87E5-2F24B88E9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2EA9A-D7A2-401B-B95C-5171E246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5341C-6511-4123-8ABF-14B84AC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2486C-4E57-4AC0-BD14-495F9FD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D104D-36E4-4699-97E6-50A50F0F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C1A62-B18C-4987-B4B2-5EAFE79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34F7C-FFDF-45BF-8C00-8FACB049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CD62F-CF0F-443D-8809-16D26593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C6614-A606-42B1-9C28-D2F54A2F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F7B15-3D69-4B6B-A29A-695AD4A9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A0029-A866-4B49-82B1-7277C2AA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9EE36-1167-412C-937E-C621FA49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9F49E-8E4D-40D7-8D6B-5B836D5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05C72-41B0-4F80-B0C5-6ACCF3B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0802E-7D17-4830-8DE6-0ED8C75D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4EB8C-FB90-448D-9528-679438E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FA600-ACB7-438E-A5DC-08061B80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83933-AB89-4D4A-886B-0F2CFF9A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E1E21-B5EB-4BD4-9F1D-167A7A8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4869E-7A16-4EB5-98F4-64E1D3C2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C9A62-1C06-44D4-9DEC-121F0A6E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285D-BD20-4E4A-B2FC-D509633B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6DCC7-B505-4CD7-A763-807505DB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EACF0-D09D-48D7-A1C9-CDA16B36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DA693-FC6D-4EB2-B7BC-24C011A73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4C3BBA-41C1-45B1-AA5B-D18D7FF5B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2057F6-BFAC-4BF7-A995-1E00D778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3E173-3EA2-467A-A520-CA4A935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79B8F-1E9B-48BE-BE23-F756516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D2DF3-5690-4FFC-BD1F-60ACBDEE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6A4108-8D1D-42E6-96F3-21D18F2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37E73F-0F8D-4092-9089-DF52B453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72F18A-AAC2-4996-A150-762EE66B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254F71-9DA6-4225-A1AC-2F0D9FC6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41C1A-EEF9-4768-88DB-25A172C5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5B80F-FFAB-42DB-90FD-964F8CF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B63E-8AE8-43B9-B0FB-32DA96A4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9A5F5-78B2-4A24-A920-6612E638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2ADFA-3DA1-4188-B1A5-6881DB6E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AA108-0FF4-4743-91B0-30C3E25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384E-4688-4756-9647-FB5E495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319FD-5FE9-44CF-87A6-E03D4D30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FE95-9C32-47DB-BF2F-B45B5EC7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A7D4D-8578-448D-8DF3-7CE6F69C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78121-E18C-45AC-BCE7-C6D6C106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F5B13-1422-40B2-AB68-2025DAD3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CE326-E100-4E5B-9185-ACBD698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8909E-E53E-4535-85DC-38335714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83C47-A30E-43D9-9B58-EC6FCDC7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7765-9662-4EE6-B1A5-9A4F14A0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CE644-468E-4F6B-AD3D-21F2E1A26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8D77-4DDB-4B82-A686-978C7DEBD46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43C71-AA7F-4ACE-ADDA-C6BEB903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5ED6-CB66-4937-BB44-ECD8726A5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7DCA-3A2E-4F1A-BBBE-4B8672D6D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F7247C-8FB5-467B-9392-7176E580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738187"/>
            <a:ext cx="6972300" cy="538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AC1792-5BC2-4464-B2D2-845C3C6F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3866153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찬호 박</dc:creator>
  <cp:lastModifiedBy>찬호 박</cp:lastModifiedBy>
  <cp:revision>2</cp:revision>
  <dcterms:created xsi:type="dcterms:W3CDTF">2019-01-16T11:23:26Z</dcterms:created>
  <dcterms:modified xsi:type="dcterms:W3CDTF">2019-01-16T16:41:04Z</dcterms:modified>
</cp:coreProperties>
</file>