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4FF4B-9FA6-418D-8B6A-5EBE0F3D9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82650-86E9-4742-9D18-8A3924039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3B4CA-F7E5-44F2-BD7F-1ADF76DA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DE9F9-E14A-4B60-937A-D304A60F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DD41F-7250-431E-A2C0-AA14AD56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3305B-3776-4D38-8E9D-31F5883D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4B5C6-C6D4-4781-ACF6-2B3231AE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82260-C32E-4CC2-A024-CA8F058A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EDDEF-0C32-464B-A84A-4C3A1A91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870EB-77C8-4799-963A-D5A49C2B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2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8212A9-64CA-46A1-8001-E05B18934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E6519-285A-4032-97C7-F625EA8A2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AFE4B-8A20-4EDD-80AE-E5DCFD2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565C6-5FF5-4599-B505-6D51764F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C5EF4-4CDF-4609-851E-1871B382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561A1-AFF1-4420-B01E-A76966E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65BBE-9FCF-4437-B74C-4C09FD9E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ECE70-EAFB-4812-A01D-23A5BEE2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B5CB4-23BC-4B26-A7A0-D3BC191D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FC0EC-9B6D-49F1-8639-DBFA6439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05341-1737-4595-AB8B-B1DE0B87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3D9E1-BC50-4177-92ED-246B0BBD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A5CB0-05E0-436D-8666-CC1F8C8D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EC631-ED16-4A92-A0C8-6C27FA08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C3660-0D96-489C-86F2-D5DA7E1C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84432-A4AC-45AF-B6BD-7678CE94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F25FA-3F6E-4165-872B-7B6097832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BAE63-CA95-4A71-AA78-F5A8D2A9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FC465-CFEA-4342-8EAB-3CA9DA90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42847-BE98-490B-9254-1003108F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08D37-6AD0-4744-B295-431F5A02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5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8EB5B-3326-442F-94BF-D09576A2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F5432-13F4-4C0A-9632-C33386F4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B49FA-A9FC-4E36-9AA4-097397D4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A90D3B-0902-4C5B-A98F-6E98B1B00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AB3F1A-3502-4E9B-ABF5-F6AE64C30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F44790-80EB-4B18-B6BE-658EEB0A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B33EF-540B-4094-8EBB-54861388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F1A52D-A93C-470D-A5AF-3F86374E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4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F0D3-6747-440D-A606-906744B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57783-6581-422F-8295-671111B9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0A9A40-0F17-48B2-820C-AFEABC49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CBB0EE-3AC8-4019-BE90-491E3801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3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E0DB7C-D6FA-4B0B-8957-1602992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7067B8-1D41-4ADC-9B80-9B4D171F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D6750-D917-4284-A3FB-7F323978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0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3016A-0375-4566-B798-2E46AC4D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D75F5-CF32-48EB-829D-F1B08CAF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4B0AF-EE5E-4047-B7F8-FCB49F74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FD80D-F903-4A8D-AC8F-FFA397FF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0F519-4503-43C3-8276-AC98AD8D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C890-2C86-4A4B-B6A8-5D8569EA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1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24A44-80CF-43CD-8851-B4D4FF71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4D0228-5545-4E9B-ABEB-BEEE3408E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1A8E1D-BB8E-4AC4-B596-8AD3FB0C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5CA38-FF8E-4866-8DAA-4F9845ED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3E453-591F-4D95-A8AB-3C8A515E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D33A9-CD8D-4667-86FE-014A4F39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C0971-B1D7-4F1A-83BF-8E4B819E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45BCC-A95B-4502-8FA0-1FBD71ED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26835-790D-4B89-AAAA-60A6E9C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16D-01AF-4818-9C2E-AC824B610B52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A21BC-C1C3-41EB-8579-9500718A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0CE65-71B1-46D5-89D9-CDE4EF26E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D15B-F0AC-4F54-81D4-887086D46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03F65-015B-4520-8260-CB921E28C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3B271-0714-4D40-8172-0F37F9B2D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817A5-FE1E-482F-8E1F-F85D7E2A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4A3329-3B45-40CC-8C25-A37A7A6D7876}"/>
              </a:ext>
            </a:extLst>
          </p:cNvPr>
          <p:cNvSpPr/>
          <p:nvPr/>
        </p:nvSpPr>
        <p:spPr>
          <a:xfrm>
            <a:off x="838200" y="1917701"/>
            <a:ext cx="4343400" cy="3683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PG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A3A37-D385-4CD5-BDDE-115FE6621E16}"/>
              </a:ext>
            </a:extLst>
          </p:cNvPr>
          <p:cNvSpPr/>
          <p:nvPr/>
        </p:nvSpPr>
        <p:spPr>
          <a:xfrm>
            <a:off x="7010400" y="1917701"/>
            <a:ext cx="4343400" cy="368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E31F27-80B9-4869-A47B-5BFA632CEA6C}"/>
              </a:ext>
            </a:extLst>
          </p:cNvPr>
          <p:cNvSpPr/>
          <p:nvPr/>
        </p:nvSpPr>
        <p:spPr>
          <a:xfrm>
            <a:off x="838200" y="2349501"/>
            <a:ext cx="4343400" cy="2222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실험계획법 기반의 자동 변수변경 및 </a:t>
            </a:r>
            <a:r>
              <a:rPr lang="en-US" altLang="ko-KR" dirty="0">
                <a:solidFill>
                  <a:schemeClr val="tx1"/>
                </a:solidFill>
              </a:rPr>
              <a:t>XCP </a:t>
            </a:r>
            <a:r>
              <a:rPr lang="ko-KR" altLang="en-US" dirty="0">
                <a:solidFill>
                  <a:schemeClr val="tx1"/>
                </a:solidFill>
              </a:rPr>
              <a:t>적용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당일 </a:t>
            </a:r>
            <a:r>
              <a:rPr lang="en-US" altLang="ko-KR" dirty="0">
                <a:solidFill>
                  <a:schemeClr val="tx1"/>
                </a:solidFill>
              </a:rPr>
              <a:t>TEST </a:t>
            </a:r>
            <a:r>
              <a:rPr lang="ko-KR" altLang="en-US" dirty="0">
                <a:solidFill>
                  <a:schemeClr val="tx1"/>
                </a:solidFill>
              </a:rPr>
              <a:t>결과 자동 리포팅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7FCE1B-E944-408E-8154-3B400BDA4CA9}"/>
              </a:ext>
            </a:extLst>
          </p:cNvPr>
          <p:cNvSpPr/>
          <p:nvPr/>
        </p:nvSpPr>
        <p:spPr>
          <a:xfrm>
            <a:off x="7010400" y="2349501"/>
            <a:ext cx="4343400" cy="22224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실시간 차량위치 추적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실시간 코드 수정 및 변경사항 적용</a:t>
            </a: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C1BE7C40-1459-4AF3-8B10-ED040ADE590A}"/>
              </a:ext>
            </a:extLst>
          </p:cNvPr>
          <p:cNvSpPr/>
          <p:nvPr/>
        </p:nvSpPr>
        <p:spPr>
          <a:xfrm>
            <a:off x="5594350" y="3327400"/>
            <a:ext cx="1003300" cy="4191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E3127-DC57-49DD-8ADD-1BA7BC36E8EA}"/>
              </a:ext>
            </a:extLst>
          </p:cNvPr>
          <p:cNvSpPr txBox="1"/>
          <p:nvPr/>
        </p:nvSpPr>
        <p:spPr>
          <a:xfrm>
            <a:off x="5859397" y="293473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92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26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찬호 박</dc:creator>
  <cp:lastModifiedBy>찬호 박</cp:lastModifiedBy>
  <cp:revision>3</cp:revision>
  <dcterms:created xsi:type="dcterms:W3CDTF">2019-01-19T13:51:53Z</dcterms:created>
  <dcterms:modified xsi:type="dcterms:W3CDTF">2019-01-20T10:48:35Z</dcterms:modified>
</cp:coreProperties>
</file>