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3"/>
  </p:notesMasterIdLst>
  <p:sldIdLst>
    <p:sldId id="257" r:id="rId2"/>
    <p:sldId id="316" r:id="rId3"/>
    <p:sldId id="321" r:id="rId4"/>
    <p:sldId id="322" r:id="rId5"/>
    <p:sldId id="339" r:id="rId6"/>
    <p:sldId id="330" r:id="rId7"/>
    <p:sldId id="340" r:id="rId8"/>
    <p:sldId id="344" r:id="rId9"/>
    <p:sldId id="343" r:id="rId10"/>
    <p:sldId id="345" r:id="rId11"/>
    <p:sldId id="332" r:id="rId12"/>
    <p:sldId id="317" r:id="rId13"/>
    <p:sldId id="333" r:id="rId14"/>
    <p:sldId id="336" r:id="rId15"/>
    <p:sldId id="335" r:id="rId16"/>
    <p:sldId id="314" r:id="rId17"/>
    <p:sldId id="342" r:id="rId18"/>
    <p:sldId id="326" r:id="rId19"/>
    <p:sldId id="327" r:id="rId20"/>
    <p:sldId id="328" r:id="rId21"/>
    <p:sldId id="329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, Chanhwa" initials="LC" lastIdx="1" clrIdx="0">
    <p:extLst>
      <p:ext uri="{19B8F6BF-5375-455C-9EA6-DF929625EA0E}">
        <p15:presenceInfo xmlns:p15="http://schemas.microsoft.com/office/powerpoint/2012/main" userId="S::chanhwa@ad.unc.edu::dd730884-6a1a-42ac-bc0a-d75fe46a7ce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94B"/>
    <a:srgbClr val="4B9C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6E01C0-3E41-4DAE-87CE-9C4817BEDBE6}" v="17" dt="2022-03-21T12:44:31.6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7" autoAdjust="0"/>
    <p:restoredTop sz="88719" autoAdjust="0"/>
  </p:normalViewPr>
  <p:slideViewPr>
    <p:cSldViewPr snapToGrid="0" snapToObjects="1">
      <p:cViewPr varScale="1">
        <p:scale>
          <a:sx n="86" d="100"/>
          <a:sy n="86" d="100"/>
        </p:scale>
        <p:origin x="240" y="6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, Chanhwa" userId="dd730884-6a1a-42ac-bc0a-d75fe46a7ce7" providerId="ADAL" clId="{09399615-495F-4E00-B12F-995568E58397}"/>
    <pc:docChg chg="undo redo custSel addSld delSld modSld sldOrd">
      <pc:chgData name="Lee, Chanhwa" userId="dd730884-6a1a-42ac-bc0a-d75fe46a7ce7" providerId="ADAL" clId="{09399615-495F-4E00-B12F-995568E58397}" dt="2021-09-15T16:07:16.872" v="2321" actId="255"/>
      <pc:docMkLst>
        <pc:docMk/>
      </pc:docMkLst>
      <pc:sldChg chg="modSp mod modNotesTx">
        <pc:chgData name="Lee, Chanhwa" userId="dd730884-6a1a-42ac-bc0a-d75fe46a7ce7" providerId="ADAL" clId="{09399615-495F-4E00-B12F-995568E58397}" dt="2021-09-15T04:03:12.374" v="1681"/>
        <pc:sldMkLst>
          <pc:docMk/>
          <pc:sldMk cId="1516500803" sldId="257"/>
        </pc:sldMkLst>
        <pc:spChg chg="mod">
          <ac:chgData name="Lee, Chanhwa" userId="dd730884-6a1a-42ac-bc0a-d75fe46a7ce7" providerId="ADAL" clId="{09399615-495F-4E00-B12F-995568E58397}" dt="2021-09-15T02:02:29.795" v="10" actId="20577"/>
          <ac:spMkLst>
            <pc:docMk/>
            <pc:sldMk cId="1516500803" sldId="257"/>
            <ac:spMk id="6" creationId="{00000000-0000-0000-0000-000000000000}"/>
          </ac:spMkLst>
        </pc:spChg>
      </pc:sldChg>
      <pc:sldChg chg="modNotesTx">
        <pc:chgData name="Lee, Chanhwa" userId="dd730884-6a1a-42ac-bc0a-d75fe46a7ce7" providerId="ADAL" clId="{09399615-495F-4E00-B12F-995568E58397}" dt="2021-09-15T04:03:41.423" v="1682"/>
        <pc:sldMkLst>
          <pc:docMk/>
          <pc:sldMk cId="3653796995" sldId="316"/>
        </pc:sldMkLst>
      </pc:sldChg>
      <pc:sldChg chg="modNotesTx">
        <pc:chgData name="Lee, Chanhwa" userId="dd730884-6a1a-42ac-bc0a-d75fe46a7ce7" providerId="ADAL" clId="{09399615-495F-4E00-B12F-995568E58397}" dt="2021-09-15T04:11:08.266" v="1960"/>
        <pc:sldMkLst>
          <pc:docMk/>
          <pc:sldMk cId="1954728953" sldId="317"/>
        </pc:sldMkLst>
      </pc:sldChg>
      <pc:sldChg chg="delSp del mod modNotesTx">
        <pc:chgData name="Lee, Chanhwa" userId="dd730884-6a1a-42ac-bc0a-d75fe46a7ce7" providerId="ADAL" clId="{09399615-495F-4E00-B12F-995568E58397}" dt="2021-09-15T04:23:38.842" v="2003" actId="47"/>
        <pc:sldMkLst>
          <pc:docMk/>
          <pc:sldMk cId="2369961985" sldId="320"/>
        </pc:sldMkLst>
        <pc:picChg chg="del">
          <ac:chgData name="Lee, Chanhwa" userId="dd730884-6a1a-42ac-bc0a-d75fe46a7ce7" providerId="ADAL" clId="{09399615-495F-4E00-B12F-995568E58397}" dt="2021-09-15T04:22:54.943" v="1975" actId="21"/>
          <ac:picMkLst>
            <pc:docMk/>
            <pc:sldMk cId="2369961985" sldId="320"/>
            <ac:picMk id="4" creationId="{FCC815FA-6F3D-46DE-B3C4-6E8787829D2C}"/>
          </ac:picMkLst>
        </pc:picChg>
      </pc:sldChg>
      <pc:sldChg chg="addSp modSp mod modNotesTx">
        <pc:chgData name="Lee, Chanhwa" userId="dd730884-6a1a-42ac-bc0a-d75fe46a7ce7" providerId="ADAL" clId="{09399615-495F-4E00-B12F-995568E58397}" dt="2021-09-15T16:02:46.597" v="2158" actId="21"/>
        <pc:sldMkLst>
          <pc:docMk/>
          <pc:sldMk cId="593313345" sldId="321"/>
        </pc:sldMkLst>
        <pc:spChg chg="mod">
          <ac:chgData name="Lee, Chanhwa" userId="dd730884-6a1a-42ac-bc0a-d75fe46a7ce7" providerId="ADAL" clId="{09399615-495F-4E00-B12F-995568E58397}" dt="2021-09-15T04:23:35.925" v="2002" actId="20577"/>
          <ac:spMkLst>
            <pc:docMk/>
            <pc:sldMk cId="593313345" sldId="321"/>
            <ac:spMk id="11" creationId="{F817E216-A6C1-4921-A793-E071FAAA8DBC}"/>
          </ac:spMkLst>
        </pc:spChg>
        <pc:spChg chg="mod">
          <ac:chgData name="Lee, Chanhwa" userId="dd730884-6a1a-42ac-bc0a-d75fe46a7ce7" providerId="ADAL" clId="{09399615-495F-4E00-B12F-995568E58397}" dt="2021-09-15T16:02:46.597" v="2158" actId="21"/>
          <ac:spMkLst>
            <pc:docMk/>
            <pc:sldMk cId="593313345" sldId="321"/>
            <ac:spMk id="13" creationId="{60671252-93BA-46F2-A3B5-BD7B7F75E787}"/>
          </ac:spMkLst>
        </pc:spChg>
        <pc:picChg chg="add mod">
          <ac:chgData name="Lee, Chanhwa" userId="dd730884-6a1a-42ac-bc0a-d75fe46a7ce7" providerId="ADAL" clId="{09399615-495F-4E00-B12F-995568E58397}" dt="2021-09-15T04:22:58.221" v="1977" actId="1076"/>
          <ac:picMkLst>
            <pc:docMk/>
            <pc:sldMk cId="593313345" sldId="321"/>
            <ac:picMk id="14" creationId="{4E869235-EE48-4271-B868-A1EDD07CE677}"/>
          </ac:picMkLst>
        </pc:picChg>
      </pc:sldChg>
      <pc:sldChg chg="modSp mod modNotesTx">
        <pc:chgData name="Lee, Chanhwa" userId="dd730884-6a1a-42ac-bc0a-d75fe46a7ce7" providerId="ADAL" clId="{09399615-495F-4E00-B12F-995568E58397}" dt="2021-09-15T04:04:52.945" v="1685"/>
        <pc:sldMkLst>
          <pc:docMk/>
          <pc:sldMk cId="4078348769" sldId="322"/>
        </pc:sldMkLst>
        <pc:spChg chg="mod">
          <ac:chgData name="Lee, Chanhwa" userId="dd730884-6a1a-42ac-bc0a-d75fe46a7ce7" providerId="ADAL" clId="{09399615-495F-4E00-B12F-995568E58397}" dt="2021-09-15T03:57:46.350" v="1642" actId="403"/>
          <ac:spMkLst>
            <pc:docMk/>
            <pc:sldMk cId="4078348769" sldId="322"/>
            <ac:spMk id="13" creationId="{60671252-93BA-46F2-A3B5-BD7B7F75E787}"/>
          </ac:spMkLst>
        </pc:spChg>
      </pc:sldChg>
      <pc:sldChg chg="modSp mod modNotesTx">
        <pc:chgData name="Lee, Chanhwa" userId="dd730884-6a1a-42ac-bc0a-d75fe46a7ce7" providerId="ADAL" clId="{09399615-495F-4E00-B12F-995568E58397}" dt="2021-09-15T16:05:24.420" v="2279" actId="20577"/>
        <pc:sldMkLst>
          <pc:docMk/>
          <pc:sldMk cId="3121907745" sldId="323"/>
        </pc:sldMkLst>
        <pc:spChg chg="mod">
          <ac:chgData name="Lee, Chanhwa" userId="dd730884-6a1a-42ac-bc0a-d75fe46a7ce7" providerId="ADAL" clId="{09399615-495F-4E00-B12F-995568E58397}" dt="2021-09-15T02:33:44.004" v="588" actId="1076"/>
          <ac:spMkLst>
            <pc:docMk/>
            <pc:sldMk cId="3121907745" sldId="323"/>
            <ac:spMk id="13" creationId="{60671252-93BA-46F2-A3B5-BD7B7F75E787}"/>
          </ac:spMkLst>
        </pc:spChg>
        <pc:graphicFrameChg chg="mod modGraphic">
          <ac:chgData name="Lee, Chanhwa" userId="dd730884-6a1a-42ac-bc0a-d75fe46a7ce7" providerId="ADAL" clId="{09399615-495F-4E00-B12F-995568E58397}" dt="2021-09-15T16:05:24.420" v="2279" actId="20577"/>
          <ac:graphicFrameMkLst>
            <pc:docMk/>
            <pc:sldMk cId="3121907745" sldId="323"/>
            <ac:graphicFrameMk id="5" creationId="{854BFEA8-39ED-45D7-8D8A-CB07B09365E8}"/>
          </ac:graphicFrameMkLst>
        </pc:graphicFrameChg>
      </pc:sldChg>
      <pc:sldChg chg="modSp del mod">
        <pc:chgData name="Lee, Chanhwa" userId="dd730884-6a1a-42ac-bc0a-d75fe46a7ce7" providerId="ADAL" clId="{09399615-495F-4E00-B12F-995568E58397}" dt="2021-09-15T03:58:19.323" v="1643" actId="47"/>
        <pc:sldMkLst>
          <pc:docMk/>
          <pc:sldMk cId="2937458718" sldId="324"/>
        </pc:sldMkLst>
        <pc:spChg chg="mod">
          <ac:chgData name="Lee, Chanhwa" userId="dd730884-6a1a-42ac-bc0a-d75fe46a7ce7" providerId="ADAL" clId="{09399615-495F-4E00-B12F-995568E58397}" dt="2021-09-15T02:09:18.659" v="20" actId="20577"/>
          <ac:spMkLst>
            <pc:docMk/>
            <pc:sldMk cId="2937458718" sldId="324"/>
            <ac:spMk id="11" creationId="{F817E216-A6C1-4921-A793-E071FAAA8DBC}"/>
          </ac:spMkLst>
        </pc:spChg>
      </pc:sldChg>
      <pc:sldChg chg="modSp mod ord modNotesTx">
        <pc:chgData name="Lee, Chanhwa" userId="dd730884-6a1a-42ac-bc0a-d75fe46a7ce7" providerId="ADAL" clId="{09399615-495F-4E00-B12F-995568E58397}" dt="2021-09-15T04:22:46.086" v="1974"/>
        <pc:sldMkLst>
          <pc:docMk/>
          <pc:sldMk cId="1621322083" sldId="326"/>
        </pc:sldMkLst>
        <pc:spChg chg="mod">
          <ac:chgData name="Lee, Chanhwa" userId="dd730884-6a1a-42ac-bc0a-d75fe46a7ce7" providerId="ADAL" clId="{09399615-495F-4E00-B12F-995568E58397}" dt="2021-09-15T03:34:57.407" v="1351" actId="20577"/>
          <ac:spMkLst>
            <pc:docMk/>
            <pc:sldMk cId="1621322083" sldId="326"/>
            <ac:spMk id="13" creationId="{60671252-93BA-46F2-A3B5-BD7B7F75E787}"/>
          </ac:spMkLst>
        </pc:spChg>
      </pc:sldChg>
      <pc:sldChg chg="ord modNotesTx">
        <pc:chgData name="Lee, Chanhwa" userId="dd730884-6a1a-42ac-bc0a-d75fe46a7ce7" providerId="ADAL" clId="{09399615-495F-4E00-B12F-995568E58397}" dt="2021-09-15T04:22:46.086" v="1974"/>
        <pc:sldMkLst>
          <pc:docMk/>
          <pc:sldMk cId="979147657" sldId="327"/>
        </pc:sldMkLst>
      </pc:sldChg>
      <pc:sldChg chg="ord modNotesTx">
        <pc:chgData name="Lee, Chanhwa" userId="dd730884-6a1a-42ac-bc0a-d75fe46a7ce7" providerId="ADAL" clId="{09399615-495F-4E00-B12F-995568E58397}" dt="2021-09-15T04:22:46.086" v="1974"/>
        <pc:sldMkLst>
          <pc:docMk/>
          <pc:sldMk cId="3451418402" sldId="328"/>
        </pc:sldMkLst>
      </pc:sldChg>
      <pc:sldChg chg="modSp mod ord modNotesTx">
        <pc:chgData name="Lee, Chanhwa" userId="dd730884-6a1a-42ac-bc0a-d75fe46a7ce7" providerId="ADAL" clId="{09399615-495F-4E00-B12F-995568E58397}" dt="2021-09-15T04:25:16.555" v="2058"/>
        <pc:sldMkLst>
          <pc:docMk/>
          <pc:sldMk cId="2479374095" sldId="329"/>
        </pc:sldMkLst>
        <pc:spChg chg="mod">
          <ac:chgData name="Lee, Chanhwa" userId="dd730884-6a1a-42ac-bc0a-d75fe46a7ce7" providerId="ADAL" clId="{09399615-495F-4E00-B12F-995568E58397}" dt="2021-09-15T03:58:51.701" v="1670" actId="14100"/>
          <ac:spMkLst>
            <pc:docMk/>
            <pc:sldMk cId="2479374095" sldId="329"/>
            <ac:spMk id="13" creationId="{60671252-93BA-46F2-A3B5-BD7B7F75E787}"/>
          </ac:spMkLst>
        </pc:spChg>
      </pc:sldChg>
      <pc:sldChg chg="modSp mod modNotesTx">
        <pc:chgData name="Lee, Chanhwa" userId="dd730884-6a1a-42ac-bc0a-d75fe46a7ce7" providerId="ADAL" clId="{09399615-495F-4E00-B12F-995568E58397}" dt="2021-09-15T04:08:20.230" v="1800" actId="20577"/>
        <pc:sldMkLst>
          <pc:docMk/>
          <pc:sldMk cId="1197358404" sldId="330"/>
        </pc:sldMkLst>
        <pc:spChg chg="mod">
          <ac:chgData name="Lee, Chanhwa" userId="dd730884-6a1a-42ac-bc0a-d75fe46a7ce7" providerId="ADAL" clId="{09399615-495F-4E00-B12F-995568E58397}" dt="2021-09-15T03:58:34.012" v="1656" actId="20577"/>
          <ac:spMkLst>
            <pc:docMk/>
            <pc:sldMk cId="1197358404" sldId="330"/>
            <ac:spMk id="11" creationId="{F817E216-A6C1-4921-A793-E071FAAA8DBC}"/>
          </ac:spMkLst>
        </pc:spChg>
        <pc:graphicFrameChg chg="mod modGraphic">
          <ac:chgData name="Lee, Chanhwa" userId="dd730884-6a1a-42ac-bc0a-d75fe46a7ce7" providerId="ADAL" clId="{09399615-495F-4E00-B12F-995568E58397}" dt="2021-09-15T03:38:50.896" v="1440"/>
          <ac:graphicFrameMkLst>
            <pc:docMk/>
            <pc:sldMk cId="1197358404" sldId="330"/>
            <ac:graphicFrameMk id="2" creationId="{D1BE0DDE-DC42-4E86-9497-240F9896A5D7}"/>
          </ac:graphicFrameMkLst>
        </pc:graphicFrameChg>
      </pc:sldChg>
      <pc:sldChg chg="modSp del mod">
        <pc:chgData name="Lee, Chanhwa" userId="dd730884-6a1a-42ac-bc0a-d75fe46a7ce7" providerId="ADAL" clId="{09399615-495F-4E00-B12F-995568E58397}" dt="2021-09-15T03:45:51.590" v="1486" actId="47"/>
        <pc:sldMkLst>
          <pc:docMk/>
          <pc:sldMk cId="1994534101" sldId="331"/>
        </pc:sldMkLst>
        <pc:spChg chg="mod">
          <ac:chgData name="Lee, Chanhwa" userId="dd730884-6a1a-42ac-bc0a-d75fe46a7ce7" providerId="ADAL" clId="{09399615-495F-4E00-B12F-995568E58397}" dt="2021-09-15T03:42:08.818" v="1454" actId="20577"/>
          <ac:spMkLst>
            <pc:docMk/>
            <pc:sldMk cId="1994534101" sldId="331"/>
            <ac:spMk id="11" creationId="{F817E216-A6C1-4921-A793-E071FAAA8DBC}"/>
          </ac:spMkLst>
        </pc:spChg>
      </pc:sldChg>
      <pc:sldChg chg="addSp delSp modSp mod modNotesTx">
        <pc:chgData name="Lee, Chanhwa" userId="dd730884-6a1a-42ac-bc0a-d75fe46a7ce7" providerId="ADAL" clId="{09399615-495F-4E00-B12F-995568E58397}" dt="2021-09-15T04:10:32.205" v="1959"/>
        <pc:sldMkLst>
          <pc:docMk/>
          <pc:sldMk cId="2036440082" sldId="332"/>
        </pc:sldMkLst>
        <pc:spChg chg="add del">
          <ac:chgData name="Lee, Chanhwa" userId="dd730884-6a1a-42ac-bc0a-d75fe46a7ce7" providerId="ADAL" clId="{09399615-495F-4E00-B12F-995568E58397}" dt="2021-09-15T04:10:31.400" v="1958" actId="22"/>
          <ac:spMkLst>
            <pc:docMk/>
            <pc:sldMk cId="2036440082" sldId="332"/>
            <ac:spMk id="13" creationId="{C6D7F5E4-54AA-436A-9611-8790B555FB89}"/>
          </ac:spMkLst>
        </pc:spChg>
        <pc:graphicFrameChg chg="modGraphic">
          <ac:chgData name="Lee, Chanhwa" userId="dd730884-6a1a-42ac-bc0a-d75fe46a7ce7" providerId="ADAL" clId="{09399615-495F-4E00-B12F-995568E58397}" dt="2021-09-15T03:53:31.566" v="1627" actId="20577"/>
          <ac:graphicFrameMkLst>
            <pc:docMk/>
            <pc:sldMk cId="2036440082" sldId="332"/>
            <ac:graphicFrameMk id="16" creationId="{A76B42AD-FA88-4367-883C-A1FA4CA5BC65}"/>
          </ac:graphicFrameMkLst>
        </pc:graphicFrameChg>
      </pc:sldChg>
      <pc:sldChg chg="modNotesTx">
        <pc:chgData name="Lee, Chanhwa" userId="dd730884-6a1a-42ac-bc0a-d75fe46a7ce7" providerId="ADAL" clId="{09399615-495F-4E00-B12F-995568E58397}" dt="2021-09-15T04:11:30.104" v="1961"/>
        <pc:sldMkLst>
          <pc:docMk/>
          <pc:sldMk cId="2772860891" sldId="333"/>
        </pc:sldMkLst>
      </pc:sldChg>
      <pc:sldChg chg="modSp mod">
        <pc:chgData name="Lee, Chanhwa" userId="dd730884-6a1a-42ac-bc0a-d75fe46a7ce7" providerId="ADAL" clId="{09399615-495F-4E00-B12F-995568E58397}" dt="2021-09-15T16:04:04.431" v="2252" actId="20577"/>
        <pc:sldMkLst>
          <pc:docMk/>
          <pc:sldMk cId="2056273247" sldId="335"/>
        </pc:sldMkLst>
        <pc:spChg chg="mod">
          <ac:chgData name="Lee, Chanhwa" userId="dd730884-6a1a-42ac-bc0a-d75fe46a7ce7" providerId="ADAL" clId="{09399615-495F-4E00-B12F-995568E58397}" dt="2021-09-15T16:04:04.431" v="2252" actId="20577"/>
          <ac:spMkLst>
            <pc:docMk/>
            <pc:sldMk cId="2056273247" sldId="335"/>
            <ac:spMk id="13" creationId="{60671252-93BA-46F2-A3B5-BD7B7F75E787}"/>
          </ac:spMkLst>
        </pc:spChg>
      </pc:sldChg>
      <pc:sldChg chg="modNotesTx">
        <pc:chgData name="Lee, Chanhwa" userId="dd730884-6a1a-42ac-bc0a-d75fe46a7ce7" providerId="ADAL" clId="{09399615-495F-4E00-B12F-995568E58397}" dt="2021-09-15T04:11:46.031" v="1962"/>
        <pc:sldMkLst>
          <pc:docMk/>
          <pc:sldMk cId="1348527247" sldId="336"/>
        </pc:sldMkLst>
      </pc:sldChg>
      <pc:sldChg chg="del">
        <pc:chgData name="Lee, Chanhwa" userId="dd730884-6a1a-42ac-bc0a-d75fe46a7ce7" providerId="ADAL" clId="{09399615-495F-4E00-B12F-995568E58397}" dt="2021-09-15T03:45:47.274" v="1485" actId="47"/>
        <pc:sldMkLst>
          <pc:docMk/>
          <pc:sldMk cId="3536386874" sldId="337"/>
        </pc:sldMkLst>
      </pc:sldChg>
      <pc:sldChg chg="addSp delSp modSp add mod modNotesTx">
        <pc:chgData name="Lee, Chanhwa" userId="dd730884-6a1a-42ac-bc0a-d75fe46a7ce7" providerId="ADAL" clId="{09399615-495F-4E00-B12F-995568E58397}" dt="2021-09-15T16:04:39.377" v="2256" actId="20577"/>
        <pc:sldMkLst>
          <pc:docMk/>
          <pc:sldMk cId="1855078110" sldId="338"/>
        </pc:sldMkLst>
        <pc:spChg chg="mod">
          <ac:chgData name="Lee, Chanhwa" userId="dd730884-6a1a-42ac-bc0a-d75fe46a7ce7" providerId="ADAL" clId="{09399615-495F-4E00-B12F-995568E58397}" dt="2021-09-15T02:16:10.018" v="295" actId="20577"/>
          <ac:spMkLst>
            <pc:docMk/>
            <pc:sldMk cId="1855078110" sldId="338"/>
            <ac:spMk id="11" creationId="{F817E216-A6C1-4921-A793-E071FAAA8DBC}"/>
          </ac:spMkLst>
        </pc:spChg>
        <pc:spChg chg="del">
          <ac:chgData name="Lee, Chanhwa" userId="dd730884-6a1a-42ac-bc0a-d75fe46a7ce7" providerId="ADAL" clId="{09399615-495F-4E00-B12F-995568E58397}" dt="2021-09-15T02:11:43.090" v="22" actId="478"/>
          <ac:spMkLst>
            <pc:docMk/>
            <pc:sldMk cId="1855078110" sldId="338"/>
            <ac:spMk id="13" creationId="{60671252-93BA-46F2-A3B5-BD7B7F75E787}"/>
          </ac:spMkLst>
        </pc:spChg>
        <pc:spChg chg="add mod">
          <ac:chgData name="Lee, Chanhwa" userId="dd730884-6a1a-42ac-bc0a-d75fe46a7ce7" providerId="ADAL" clId="{09399615-495F-4E00-B12F-995568E58397}" dt="2021-09-15T16:04:39.377" v="2256" actId="20577"/>
          <ac:spMkLst>
            <pc:docMk/>
            <pc:sldMk cId="1855078110" sldId="338"/>
            <ac:spMk id="14" creationId="{27B05922-4EC0-40E7-A3D6-F1E8EA769852}"/>
          </ac:spMkLst>
        </pc:spChg>
        <pc:graphicFrameChg chg="del">
          <ac:chgData name="Lee, Chanhwa" userId="dd730884-6a1a-42ac-bc0a-d75fe46a7ce7" providerId="ADAL" clId="{09399615-495F-4E00-B12F-995568E58397}" dt="2021-09-15T02:11:44.927" v="23" actId="478"/>
          <ac:graphicFrameMkLst>
            <pc:docMk/>
            <pc:sldMk cId="1855078110" sldId="338"/>
            <ac:graphicFrameMk id="5" creationId="{854BFEA8-39ED-45D7-8D8A-CB07B09365E8}"/>
          </ac:graphicFrameMkLst>
        </pc:graphicFrameChg>
      </pc:sldChg>
      <pc:sldChg chg="add del">
        <pc:chgData name="Lee, Chanhwa" userId="dd730884-6a1a-42ac-bc0a-d75fe46a7ce7" providerId="ADAL" clId="{09399615-495F-4E00-B12F-995568E58397}" dt="2021-09-15T02:11:48.772" v="25"/>
        <pc:sldMkLst>
          <pc:docMk/>
          <pc:sldMk cId="944509363" sldId="339"/>
        </pc:sldMkLst>
      </pc:sldChg>
      <pc:sldChg chg="addSp delSp modSp add mod modNotesTx">
        <pc:chgData name="Lee, Chanhwa" userId="dd730884-6a1a-42ac-bc0a-d75fe46a7ce7" providerId="ADAL" clId="{09399615-495F-4E00-B12F-995568E58397}" dt="2021-09-15T16:00:54.224" v="2128" actId="1037"/>
        <pc:sldMkLst>
          <pc:docMk/>
          <pc:sldMk cId="3915970128" sldId="339"/>
        </pc:sldMkLst>
        <pc:spChg chg="add mod">
          <ac:chgData name="Lee, Chanhwa" userId="dd730884-6a1a-42ac-bc0a-d75fe46a7ce7" providerId="ADAL" clId="{09399615-495F-4E00-B12F-995568E58397}" dt="2021-09-15T03:27:07.279" v="1177" actId="208"/>
          <ac:spMkLst>
            <pc:docMk/>
            <pc:sldMk cId="3915970128" sldId="339"/>
            <ac:spMk id="2" creationId="{AE7318EC-50B4-4592-A0C6-72D6AE346C0B}"/>
          </ac:spMkLst>
        </pc:spChg>
        <pc:spChg chg="add del mod">
          <ac:chgData name="Lee, Chanhwa" userId="dd730884-6a1a-42ac-bc0a-d75fe46a7ce7" providerId="ADAL" clId="{09399615-495F-4E00-B12F-995568E58397}" dt="2021-09-15T03:14:53.197" v="796" actId="478"/>
          <ac:spMkLst>
            <pc:docMk/>
            <pc:sldMk cId="3915970128" sldId="339"/>
            <ac:spMk id="4" creationId="{A62443E3-D089-45E3-BB31-465152EFE726}"/>
          </ac:spMkLst>
        </pc:spChg>
        <pc:spChg chg="mod">
          <ac:chgData name="Lee, Chanhwa" userId="dd730884-6a1a-42ac-bc0a-d75fe46a7ce7" providerId="ADAL" clId="{09399615-495F-4E00-B12F-995568E58397}" dt="2021-09-15T04:22:33.808" v="1972" actId="6549"/>
          <ac:spMkLst>
            <pc:docMk/>
            <pc:sldMk cId="3915970128" sldId="339"/>
            <ac:spMk id="11" creationId="{F817E216-A6C1-4921-A793-E071FAAA8DBC}"/>
          </ac:spMkLst>
        </pc:spChg>
        <pc:spChg chg="del">
          <ac:chgData name="Lee, Chanhwa" userId="dd730884-6a1a-42ac-bc0a-d75fe46a7ce7" providerId="ADAL" clId="{09399615-495F-4E00-B12F-995568E58397}" dt="2021-09-15T03:09:28.381" v="590" actId="478"/>
          <ac:spMkLst>
            <pc:docMk/>
            <pc:sldMk cId="3915970128" sldId="339"/>
            <ac:spMk id="13" creationId="{60671252-93BA-46F2-A3B5-BD7B7F75E787}"/>
          </ac:spMkLst>
        </pc:spChg>
        <pc:spChg chg="add mod">
          <ac:chgData name="Lee, Chanhwa" userId="dd730884-6a1a-42ac-bc0a-d75fe46a7ce7" providerId="ADAL" clId="{09399615-495F-4E00-B12F-995568E58397}" dt="2021-09-15T03:27:07.279" v="1177" actId="208"/>
          <ac:spMkLst>
            <pc:docMk/>
            <pc:sldMk cId="3915970128" sldId="339"/>
            <ac:spMk id="14" creationId="{9302ACDE-7568-4EE4-8F42-19ACB1CE786E}"/>
          </ac:spMkLst>
        </pc:spChg>
        <pc:spChg chg="add mod">
          <ac:chgData name="Lee, Chanhwa" userId="dd730884-6a1a-42ac-bc0a-d75fe46a7ce7" providerId="ADAL" clId="{09399615-495F-4E00-B12F-995568E58397}" dt="2021-09-15T03:27:07.279" v="1177" actId="208"/>
          <ac:spMkLst>
            <pc:docMk/>
            <pc:sldMk cId="3915970128" sldId="339"/>
            <ac:spMk id="15" creationId="{C58A9AB4-7A80-409B-BC99-52371936526C}"/>
          </ac:spMkLst>
        </pc:spChg>
        <pc:spChg chg="mod">
          <ac:chgData name="Lee, Chanhwa" userId="dd730884-6a1a-42ac-bc0a-d75fe46a7ce7" providerId="ADAL" clId="{09399615-495F-4E00-B12F-995568E58397}" dt="2021-09-15T03:27:04.545" v="1176" actId="208"/>
          <ac:spMkLst>
            <pc:docMk/>
            <pc:sldMk cId="3915970128" sldId="339"/>
            <ac:spMk id="18" creationId="{54F572DF-BC80-4306-BDA7-209B16D025F4}"/>
          </ac:spMkLst>
        </pc:spChg>
        <pc:spChg chg="mod">
          <ac:chgData name="Lee, Chanhwa" userId="dd730884-6a1a-42ac-bc0a-d75fe46a7ce7" providerId="ADAL" clId="{09399615-495F-4E00-B12F-995568E58397}" dt="2021-09-15T03:27:04.545" v="1176" actId="208"/>
          <ac:spMkLst>
            <pc:docMk/>
            <pc:sldMk cId="3915970128" sldId="339"/>
            <ac:spMk id="19" creationId="{D7BC8506-4774-4576-8AA8-43C8586FB266}"/>
          </ac:spMkLst>
        </pc:spChg>
        <pc:spChg chg="mod">
          <ac:chgData name="Lee, Chanhwa" userId="dd730884-6a1a-42ac-bc0a-d75fe46a7ce7" providerId="ADAL" clId="{09399615-495F-4E00-B12F-995568E58397}" dt="2021-09-15T03:27:04.545" v="1176" actId="208"/>
          <ac:spMkLst>
            <pc:docMk/>
            <pc:sldMk cId="3915970128" sldId="339"/>
            <ac:spMk id="20" creationId="{3800CC6B-16DC-4D3C-8463-8668EFA6158F}"/>
          </ac:spMkLst>
        </pc:spChg>
        <pc:spChg chg="add mod">
          <ac:chgData name="Lee, Chanhwa" userId="dd730884-6a1a-42ac-bc0a-d75fe46a7ce7" providerId="ADAL" clId="{09399615-495F-4E00-B12F-995568E58397}" dt="2021-09-15T16:00:54.224" v="2128" actId="1037"/>
          <ac:spMkLst>
            <pc:docMk/>
            <pc:sldMk cId="3915970128" sldId="339"/>
            <ac:spMk id="21" creationId="{0D83C4FA-7B43-42F9-80FD-05827FF92D9F}"/>
          </ac:spMkLst>
        </pc:spChg>
        <pc:spChg chg="add mod">
          <ac:chgData name="Lee, Chanhwa" userId="dd730884-6a1a-42ac-bc0a-d75fe46a7ce7" providerId="ADAL" clId="{09399615-495F-4E00-B12F-995568E58397}" dt="2021-09-15T16:00:54.224" v="2128" actId="1037"/>
          <ac:spMkLst>
            <pc:docMk/>
            <pc:sldMk cId="3915970128" sldId="339"/>
            <ac:spMk id="22" creationId="{E7ECF6C7-7826-4A5E-B207-14B2E1574BAB}"/>
          </ac:spMkLst>
        </pc:spChg>
        <pc:spChg chg="add mod">
          <ac:chgData name="Lee, Chanhwa" userId="dd730884-6a1a-42ac-bc0a-d75fe46a7ce7" providerId="ADAL" clId="{09399615-495F-4E00-B12F-995568E58397}" dt="2021-09-15T16:00:54.224" v="2128" actId="1037"/>
          <ac:spMkLst>
            <pc:docMk/>
            <pc:sldMk cId="3915970128" sldId="339"/>
            <ac:spMk id="23" creationId="{FA7D1B8E-53AF-44BF-ADBC-97A42A76CE7D}"/>
          </ac:spMkLst>
        </pc:spChg>
        <pc:spChg chg="add mod">
          <ac:chgData name="Lee, Chanhwa" userId="dd730884-6a1a-42ac-bc0a-d75fe46a7ce7" providerId="ADAL" clId="{09399615-495F-4E00-B12F-995568E58397}" dt="2021-09-15T16:00:54.224" v="2128" actId="1037"/>
          <ac:spMkLst>
            <pc:docMk/>
            <pc:sldMk cId="3915970128" sldId="339"/>
            <ac:spMk id="24" creationId="{B0B86565-F161-4B1D-A183-04FD600958E4}"/>
          </ac:spMkLst>
        </pc:spChg>
        <pc:spChg chg="add mod">
          <ac:chgData name="Lee, Chanhwa" userId="dd730884-6a1a-42ac-bc0a-d75fe46a7ce7" providerId="ADAL" clId="{09399615-495F-4E00-B12F-995568E58397}" dt="2021-09-15T16:00:54.224" v="2128" actId="1037"/>
          <ac:spMkLst>
            <pc:docMk/>
            <pc:sldMk cId="3915970128" sldId="339"/>
            <ac:spMk id="25" creationId="{C70BCC6A-1A90-49DD-8B7D-6B032E18DF5B}"/>
          </ac:spMkLst>
        </pc:spChg>
        <pc:spChg chg="add mod">
          <ac:chgData name="Lee, Chanhwa" userId="dd730884-6a1a-42ac-bc0a-d75fe46a7ce7" providerId="ADAL" clId="{09399615-495F-4E00-B12F-995568E58397}" dt="2021-09-15T16:00:54.224" v="2128" actId="1037"/>
          <ac:spMkLst>
            <pc:docMk/>
            <pc:sldMk cId="3915970128" sldId="339"/>
            <ac:spMk id="26" creationId="{D6CB7504-7B93-4167-A870-166C8ACFC9FF}"/>
          </ac:spMkLst>
        </pc:spChg>
        <pc:spChg chg="add mod">
          <ac:chgData name="Lee, Chanhwa" userId="dd730884-6a1a-42ac-bc0a-d75fe46a7ce7" providerId="ADAL" clId="{09399615-495F-4E00-B12F-995568E58397}" dt="2021-09-15T16:00:54.224" v="2128" actId="1037"/>
          <ac:spMkLst>
            <pc:docMk/>
            <pc:sldMk cId="3915970128" sldId="339"/>
            <ac:spMk id="27" creationId="{EF789BEF-74E4-433E-A782-F0ACAF2A61A1}"/>
          </ac:spMkLst>
        </pc:spChg>
        <pc:spChg chg="add mod">
          <ac:chgData name="Lee, Chanhwa" userId="dd730884-6a1a-42ac-bc0a-d75fe46a7ce7" providerId="ADAL" clId="{09399615-495F-4E00-B12F-995568E58397}" dt="2021-09-15T16:00:54.224" v="2128" actId="1037"/>
          <ac:spMkLst>
            <pc:docMk/>
            <pc:sldMk cId="3915970128" sldId="339"/>
            <ac:spMk id="28" creationId="{1558E36D-227B-43BE-9323-256EB2B115A4}"/>
          </ac:spMkLst>
        </pc:spChg>
        <pc:grpChg chg="add mod">
          <ac:chgData name="Lee, Chanhwa" userId="dd730884-6a1a-42ac-bc0a-d75fe46a7ce7" providerId="ADAL" clId="{09399615-495F-4E00-B12F-995568E58397}" dt="2021-09-15T16:00:54.224" v="2128" actId="1037"/>
          <ac:grpSpMkLst>
            <pc:docMk/>
            <pc:sldMk cId="3915970128" sldId="339"/>
            <ac:grpSpMk id="16" creationId="{627B0B8F-CD0A-48F8-AAEC-538895761D2C}"/>
          </ac:grpSpMkLst>
        </pc:grpChg>
        <pc:grpChg chg="add mod">
          <ac:chgData name="Lee, Chanhwa" userId="dd730884-6a1a-42ac-bc0a-d75fe46a7ce7" providerId="ADAL" clId="{09399615-495F-4E00-B12F-995568E58397}" dt="2021-09-15T16:00:54.224" v="2128" actId="1037"/>
          <ac:grpSpMkLst>
            <pc:docMk/>
            <pc:sldMk cId="3915970128" sldId="339"/>
            <ac:grpSpMk id="17" creationId="{B1B698FC-6103-4FDC-81EF-8D944C9788C2}"/>
          </ac:grpSpMkLst>
        </pc:grpChg>
        <pc:graphicFrameChg chg="add mod modGraphic">
          <ac:chgData name="Lee, Chanhwa" userId="dd730884-6a1a-42ac-bc0a-d75fe46a7ce7" providerId="ADAL" clId="{09399615-495F-4E00-B12F-995568E58397}" dt="2021-09-15T16:00:54.224" v="2128" actId="1037"/>
          <ac:graphicFrameMkLst>
            <pc:docMk/>
            <pc:sldMk cId="3915970128" sldId="339"/>
            <ac:graphicFrameMk id="5" creationId="{4DD3EBF0-3725-4E09-A09E-FC5B8AA534C2}"/>
          </ac:graphicFrameMkLst>
        </pc:graphicFrameChg>
        <pc:graphicFrameChg chg="add mod modGraphic">
          <ac:chgData name="Lee, Chanhwa" userId="dd730884-6a1a-42ac-bc0a-d75fe46a7ce7" providerId="ADAL" clId="{09399615-495F-4E00-B12F-995568E58397}" dt="2021-09-15T16:00:54.224" v="2128" actId="1037"/>
          <ac:graphicFrameMkLst>
            <pc:docMk/>
            <pc:sldMk cId="3915970128" sldId="339"/>
            <ac:graphicFrameMk id="9" creationId="{B1C8B1E0-F9D8-49FE-9317-934A73C3CD12}"/>
          </ac:graphicFrameMkLst>
        </pc:graphicFrameChg>
      </pc:sldChg>
      <pc:sldChg chg="addSp delSp modSp add mod">
        <pc:chgData name="Lee, Chanhwa" userId="dd730884-6a1a-42ac-bc0a-d75fe46a7ce7" providerId="ADAL" clId="{09399615-495F-4E00-B12F-995568E58397}" dt="2021-09-15T04:00:03.935" v="1680" actId="20577"/>
        <pc:sldMkLst>
          <pc:docMk/>
          <pc:sldMk cId="3237612514" sldId="340"/>
        </pc:sldMkLst>
        <pc:spChg chg="mod">
          <ac:chgData name="Lee, Chanhwa" userId="dd730884-6a1a-42ac-bc0a-d75fe46a7ce7" providerId="ADAL" clId="{09399615-495F-4E00-B12F-995568E58397}" dt="2021-09-15T03:46:56.401" v="1504" actId="20577"/>
          <ac:spMkLst>
            <pc:docMk/>
            <pc:sldMk cId="3237612514" sldId="340"/>
            <ac:spMk id="11" creationId="{F817E216-A6C1-4921-A793-E071FAAA8DBC}"/>
          </ac:spMkLst>
        </pc:spChg>
        <pc:spChg chg="del">
          <ac:chgData name="Lee, Chanhwa" userId="dd730884-6a1a-42ac-bc0a-d75fe46a7ce7" providerId="ADAL" clId="{09399615-495F-4E00-B12F-995568E58397}" dt="2021-09-15T03:43:26.906" v="1463" actId="478"/>
          <ac:spMkLst>
            <pc:docMk/>
            <pc:sldMk cId="3237612514" sldId="340"/>
            <ac:spMk id="15" creationId="{57E48CD1-4445-43F4-A52F-5FF0EB6E035B}"/>
          </ac:spMkLst>
        </pc:spChg>
        <pc:graphicFrameChg chg="modGraphic">
          <ac:chgData name="Lee, Chanhwa" userId="dd730884-6a1a-42ac-bc0a-d75fe46a7ce7" providerId="ADAL" clId="{09399615-495F-4E00-B12F-995568E58397}" dt="2021-09-15T04:00:03.935" v="1680" actId="20577"/>
          <ac:graphicFrameMkLst>
            <pc:docMk/>
            <pc:sldMk cId="3237612514" sldId="340"/>
            <ac:graphicFrameMk id="23" creationId="{3B116B78-1BC4-459E-8366-74EF0B783D94}"/>
          </ac:graphicFrameMkLst>
        </pc:graphicFrameChg>
        <pc:picChg chg="del">
          <ac:chgData name="Lee, Chanhwa" userId="dd730884-6a1a-42ac-bc0a-d75fe46a7ce7" providerId="ADAL" clId="{09399615-495F-4E00-B12F-995568E58397}" dt="2021-09-15T03:43:24.572" v="1461" actId="478"/>
          <ac:picMkLst>
            <pc:docMk/>
            <pc:sldMk cId="3237612514" sldId="340"/>
            <ac:picMk id="4" creationId="{506CF7BD-46B8-4A1E-AC27-60EB69FFF65E}"/>
          </ac:picMkLst>
        </pc:picChg>
        <pc:picChg chg="add mod modCrop">
          <ac:chgData name="Lee, Chanhwa" userId="dd730884-6a1a-42ac-bc0a-d75fe46a7ce7" providerId="ADAL" clId="{09399615-495F-4E00-B12F-995568E58397}" dt="2021-09-15T03:43:31.434" v="1466" actId="1076"/>
          <ac:picMkLst>
            <pc:docMk/>
            <pc:sldMk cId="3237612514" sldId="340"/>
            <ac:picMk id="5" creationId="{BD6B6BF2-B528-49FB-86A4-4B9EFD3AECCE}"/>
          </ac:picMkLst>
        </pc:picChg>
      </pc:sldChg>
      <pc:sldChg chg="addSp delSp modSp add mod modNotesTx">
        <pc:chgData name="Lee, Chanhwa" userId="dd730884-6a1a-42ac-bc0a-d75fe46a7ce7" providerId="ADAL" clId="{09399615-495F-4E00-B12F-995568E58397}" dt="2021-09-15T16:07:16.872" v="2321" actId="255"/>
        <pc:sldMkLst>
          <pc:docMk/>
          <pc:sldMk cId="2471361452" sldId="341"/>
        </pc:sldMkLst>
        <pc:spChg chg="mod">
          <ac:chgData name="Lee, Chanhwa" userId="dd730884-6a1a-42ac-bc0a-d75fe46a7ce7" providerId="ADAL" clId="{09399615-495F-4E00-B12F-995568E58397}" dt="2021-09-15T16:07:16.872" v="2321" actId="255"/>
          <ac:spMkLst>
            <pc:docMk/>
            <pc:sldMk cId="2471361452" sldId="341"/>
            <ac:spMk id="11" creationId="{F817E216-A6C1-4921-A793-E071FAAA8DBC}"/>
          </ac:spMkLst>
        </pc:spChg>
        <pc:graphicFrameChg chg="del">
          <ac:chgData name="Lee, Chanhwa" userId="dd730884-6a1a-42ac-bc0a-d75fe46a7ce7" providerId="ADAL" clId="{09399615-495F-4E00-B12F-995568E58397}" dt="2021-09-15T03:46:36.747" v="1491" actId="478"/>
          <ac:graphicFrameMkLst>
            <pc:docMk/>
            <pc:sldMk cId="2471361452" sldId="341"/>
            <ac:graphicFrameMk id="23" creationId="{3B116B78-1BC4-459E-8366-74EF0B783D94}"/>
          </ac:graphicFrameMkLst>
        </pc:graphicFrameChg>
        <pc:picChg chg="mod modCrop">
          <ac:chgData name="Lee, Chanhwa" userId="dd730884-6a1a-42ac-bc0a-d75fe46a7ce7" providerId="ADAL" clId="{09399615-495F-4E00-B12F-995568E58397}" dt="2021-09-15T03:47:58.468" v="1518" actId="1076"/>
          <ac:picMkLst>
            <pc:docMk/>
            <pc:sldMk cId="2471361452" sldId="341"/>
            <ac:picMk id="5" creationId="{BD6B6BF2-B528-49FB-86A4-4B9EFD3AECCE}"/>
          </ac:picMkLst>
        </pc:picChg>
        <pc:picChg chg="add mod modCrop">
          <ac:chgData name="Lee, Chanhwa" userId="dd730884-6a1a-42ac-bc0a-d75fe46a7ce7" providerId="ADAL" clId="{09399615-495F-4E00-B12F-995568E58397}" dt="2021-09-15T03:48:37.778" v="1536" actId="1076"/>
          <ac:picMkLst>
            <pc:docMk/>
            <pc:sldMk cId="2471361452" sldId="341"/>
            <ac:picMk id="13" creationId="{2CF4630D-8ED5-4191-AF2A-DBA5F9F2CCD0}"/>
          </ac:picMkLst>
        </pc:picChg>
      </pc:sldChg>
      <pc:sldChg chg="delSp modSp add mod ord">
        <pc:chgData name="Lee, Chanhwa" userId="dd730884-6a1a-42ac-bc0a-d75fe46a7ce7" providerId="ADAL" clId="{09399615-495F-4E00-B12F-995568E58397}" dt="2021-09-15T04:25:41.498" v="2083"/>
        <pc:sldMkLst>
          <pc:docMk/>
          <pc:sldMk cId="336402968" sldId="342"/>
        </pc:sldMkLst>
        <pc:spChg chg="mod">
          <ac:chgData name="Lee, Chanhwa" userId="dd730884-6a1a-42ac-bc0a-d75fe46a7ce7" providerId="ADAL" clId="{09399615-495F-4E00-B12F-995568E58397}" dt="2021-09-15T04:25:31.419" v="2079" actId="20577"/>
          <ac:spMkLst>
            <pc:docMk/>
            <pc:sldMk cId="336402968" sldId="342"/>
            <ac:spMk id="11" creationId="{F817E216-A6C1-4921-A793-E071FAAA8DBC}"/>
          </ac:spMkLst>
        </pc:spChg>
        <pc:spChg chg="del">
          <ac:chgData name="Lee, Chanhwa" userId="dd730884-6a1a-42ac-bc0a-d75fe46a7ce7" providerId="ADAL" clId="{09399615-495F-4E00-B12F-995568E58397}" dt="2021-09-15T04:25:33.413" v="2080" actId="478"/>
          <ac:spMkLst>
            <pc:docMk/>
            <pc:sldMk cId="336402968" sldId="342"/>
            <ac:spMk id="13" creationId="{60671252-93BA-46F2-A3B5-BD7B7F75E787}"/>
          </ac:spMkLst>
        </pc:spChg>
        <pc:picChg chg="del">
          <ac:chgData name="Lee, Chanhwa" userId="dd730884-6a1a-42ac-bc0a-d75fe46a7ce7" providerId="ADAL" clId="{09399615-495F-4E00-B12F-995568E58397}" dt="2021-09-15T04:25:33.876" v="2081" actId="478"/>
          <ac:picMkLst>
            <pc:docMk/>
            <pc:sldMk cId="336402968" sldId="342"/>
            <ac:picMk id="4" creationId="{E718735F-3BA9-42D1-89A1-43F8978880D7}"/>
          </ac:picMkLst>
        </pc:picChg>
      </pc:sldChg>
    </pc:docChg>
  </pc:docChgLst>
  <pc:docChgLst>
    <pc:chgData name="Lee, Chanhwa" userId="dd730884-6a1a-42ac-bc0a-d75fe46a7ce7" providerId="ADAL" clId="{A95B705A-C8B3-4D47-A83F-9A785147F9BA}"/>
    <pc:docChg chg="undo custSel modSld">
      <pc:chgData name="Lee, Chanhwa" userId="dd730884-6a1a-42ac-bc0a-d75fe46a7ce7" providerId="ADAL" clId="{A95B705A-C8B3-4D47-A83F-9A785147F9BA}" dt="2021-09-15T01:58:52" v="16" actId="6549"/>
      <pc:docMkLst>
        <pc:docMk/>
      </pc:docMkLst>
      <pc:sldChg chg="modSp mod">
        <pc:chgData name="Lee, Chanhwa" userId="dd730884-6a1a-42ac-bc0a-d75fe46a7ce7" providerId="ADAL" clId="{A95B705A-C8B3-4D47-A83F-9A785147F9BA}" dt="2021-09-15T01:58:52" v="16" actId="6549"/>
        <pc:sldMkLst>
          <pc:docMk/>
          <pc:sldMk cId="1516500803" sldId="257"/>
        </pc:sldMkLst>
        <pc:spChg chg="mod">
          <ac:chgData name="Lee, Chanhwa" userId="dd730884-6a1a-42ac-bc0a-d75fe46a7ce7" providerId="ADAL" clId="{A95B705A-C8B3-4D47-A83F-9A785147F9BA}" dt="2021-09-15T01:58:52" v="16" actId="6549"/>
          <ac:spMkLst>
            <pc:docMk/>
            <pc:sldMk cId="1516500803" sldId="257"/>
            <ac:spMk id="6" creationId="{00000000-0000-0000-0000-000000000000}"/>
          </ac:spMkLst>
        </pc:spChg>
      </pc:sldChg>
    </pc:docChg>
  </pc:docChgLst>
  <pc:docChgLst>
    <pc:chgData name="Lee, Chanhwa" userId="dd730884-6a1a-42ac-bc0a-d75fe46a7ce7" providerId="ADAL" clId="{D3C496F3-1151-45F7-8A42-8C6CB2D0096C}"/>
    <pc:docChg chg="undo redo custSel addSld delSld modSld sldOrd">
      <pc:chgData name="Lee, Chanhwa" userId="dd730884-6a1a-42ac-bc0a-d75fe46a7ce7" providerId="ADAL" clId="{D3C496F3-1151-45F7-8A42-8C6CB2D0096C}" dt="2021-05-21T18:29:24.939" v="7829" actId="20577"/>
      <pc:docMkLst>
        <pc:docMk/>
      </pc:docMkLst>
      <pc:sldChg chg="modSp mod">
        <pc:chgData name="Lee, Chanhwa" userId="dd730884-6a1a-42ac-bc0a-d75fe46a7ce7" providerId="ADAL" clId="{D3C496F3-1151-45F7-8A42-8C6CB2D0096C}" dt="2021-05-21T16:19:11.301" v="7607" actId="403"/>
        <pc:sldMkLst>
          <pc:docMk/>
          <pc:sldMk cId="1516500803" sldId="257"/>
        </pc:sldMkLst>
        <pc:spChg chg="mod">
          <ac:chgData name="Lee, Chanhwa" userId="dd730884-6a1a-42ac-bc0a-d75fe46a7ce7" providerId="ADAL" clId="{D3C496F3-1151-45F7-8A42-8C6CB2D0096C}" dt="2021-05-21T16:18:22.871" v="7594" actId="14100"/>
          <ac:spMkLst>
            <pc:docMk/>
            <pc:sldMk cId="1516500803" sldId="257"/>
            <ac:spMk id="5" creationId="{190AE530-A9AB-4747-A8A1-5E9E3BB7470F}"/>
          </ac:spMkLst>
        </pc:spChg>
        <pc:spChg chg="mod">
          <ac:chgData name="Lee, Chanhwa" userId="dd730884-6a1a-42ac-bc0a-d75fe46a7ce7" providerId="ADAL" clId="{D3C496F3-1151-45F7-8A42-8C6CB2D0096C}" dt="2021-05-21T16:19:11.301" v="7607" actId="403"/>
          <ac:spMkLst>
            <pc:docMk/>
            <pc:sldMk cId="1516500803" sldId="257"/>
            <ac:spMk id="6" creationId="{00000000-0000-0000-0000-000000000000}"/>
          </ac:spMkLst>
        </pc:spChg>
        <pc:spChg chg="mod">
          <ac:chgData name="Lee, Chanhwa" userId="dd730884-6a1a-42ac-bc0a-d75fe46a7ce7" providerId="ADAL" clId="{D3C496F3-1151-45F7-8A42-8C6CB2D0096C}" dt="2021-05-21T16:18:20.225" v="7593" actId="14100"/>
          <ac:spMkLst>
            <pc:docMk/>
            <pc:sldMk cId="1516500803" sldId="257"/>
            <ac:spMk id="9" creationId="{EE928BA4-B954-2446-A634-2A2881736F63}"/>
          </ac:spMkLst>
        </pc:spChg>
      </pc:sldChg>
      <pc:sldChg chg="add del">
        <pc:chgData name="Lee, Chanhwa" userId="dd730884-6a1a-42ac-bc0a-d75fe46a7ce7" providerId="ADAL" clId="{D3C496F3-1151-45F7-8A42-8C6CB2D0096C}" dt="2021-05-21T10:41:47.968" v="6307" actId="47"/>
        <pc:sldMkLst>
          <pc:docMk/>
          <pc:sldMk cId="4266899307" sldId="258"/>
        </pc:sldMkLst>
      </pc:sldChg>
      <pc:sldChg chg="addSp delSp modSp del mod">
        <pc:chgData name="Lee, Chanhwa" userId="dd730884-6a1a-42ac-bc0a-d75fe46a7ce7" providerId="ADAL" clId="{D3C496F3-1151-45F7-8A42-8C6CB2D0096C}" dt="2021-05-21T16:26:58.419" v="7696" actId="47"/>
        <pc:sldMkLst>
          <pc:docMk/>
          <pc:sldMk cId="1463823487" sldId="259"/>
        </pc:sldMkLst>
        <pc:spChg chg="del mod">
          <ac:chgData name="Lee, Chanhwa" userId="dd730884-6a1a-42ac-bc0a-d75fe46a7ce7" providerId="ADAL" clId="{D3C496F3-1151-45F7-8A42-8C6CB2D0096C}" dt="2021-05-20T11:49:09.880" v="103"/>
          <ac:spMkLst>
            <pc:docMk/>
            <pc:sldMk cId="1463823487" sldId="259"/>
            <ac:spMk id="2" creationId="{B1CF7F2D-1BB3-FC4F-A0F7-68CEEBCF4F65}"/>
          </ac:spMkLst>
        </pc:spChg>
        <pc:spChg chg="add mod">
          <ac:chgData name="Lee, Chanhwa" userId="dd730884-6a1a-42ac-bc0a-d75fe46a7ce7" providerId="ADAL" clId="{D3C496F3-1151-45F7-8A42-8C6CB2D0096C}" dt="2021-05-21T09:41:39.423" v="5810" actId="20577"/>
          <ac:spMkLst>
            <pc:docMk/>
            <pc:sldMk cId="1463823487" sldId="259"/>
            <ac:spMk id="11" creationId="{F817E216-A6C1-4921-A793-E071FAAA8DBC}"/>
          </ac:spMkLst>
        </pc:spChg>
        <pc:spChg chg="add del mod">
          <ac:chgData name="Lee, Chanhwa" userId="dd730884-6a1a-42ac-bc0a-d75fe46a7ce7" providerId="ADAL" clId="{D3C496F3-1151-45F7-8A42-8C6CB2D0096C}" dt="2021-05-21T16:26:54.252" v="7693"/>
          <ac:spMkLst>
            <pc:docMk/>
            <pc:sldMk cId="1463823487" sldId="259"/>
            <ac:spMk id="13" creationId="{60671252-93BA-46F2-A3B5-BD7B7F75E787}"/>
          </ac:spMkLst>
        </pc:spChg>
        <pc:picChg chg="del">
          <ac:chgData name="Lee, Chanhwa" userId="dd730884-6a1a-42ac-bc0a-d75fe46a7ce7" providerId="ADAL" clId="{D3C496F3-1151-45F7-8A42-8C6CB2D0096C}" dt="2021-05-20T11:49:09.877" v="101" actId="478"/>
          <ac:picMkLst>
            <pc:docMk/>
            <pc:sldMk cId="1463823487" sldId="259"/>
            <ac:picMk id="9" creationId="{EF705872-5765-614D-949E-DED07AEF42E5}"/>
          </ac:picMkLst>
        </pc:picChg>
      </pc:sldChg>
      <pc:sldChg chg="add del">
        <pc:chgData name="Lee, Chanhwa" userId="dd730884-6a1a-42ac-bc0a-d75fe46a7ce7" providerId="ADAL" clId="{D3C496F3-1151-45F7-8A42-8C6CB2D0096C}" dt="2021-05-20T15:35:30.839" v="4204" actId="47"/>
        <pc:sldMkLst>
          <pc:docMk/>
          <pc:sldMk cId="767996097" sldId="260"/>
        </pc:sldMkLst>
      </pc:sldChg>
      <pc:sldChg chg="del">
        <pc:chgData name="Lee, Chanhwa" userId="dd730884-6a1a-42ac-bc0a-d75fe46a7ce7" providerId="ADAL" clId="{D3C496F3-1151-45F7-8A42-8C6CB2D0096C}" dt="2021-05-20T15:53:10.490" v="4609" actId="47"/>
        <pc:sldMkLst>
          <pc:docMk/>
          <pc:sldMk cId="3530018257" sldId="283"/>
        </pc:sldMkLst>
      </pc:sldChg>
      <pc:sldChg chg="del">
        <pc:chgData name="Lee, Chanhwa" userId="dd730884-6a1a-42ac-bc0a-d75fe46a7ce7" providerId="ADAL" clId="{D3C496F3-1151-45F7-8A42-8C6CB2D0096C}" dt="2021-05-20T15:53:10.490" v="4609" actId="47"/>
        <pc:sldMkLst>
          <pc:docMk/>
          <pc:sldMk cId="1986477141" sldId="285"/>
        </pc:sldMkLst>
      </pc:sldChg>
      <pc:sldChg chg="del">
        <pc:chgData name="Lee, Chanhwa" userId="dd730884-6a1a-42ac-bc0a-d75fe46a7ce7" providerId="ADAL" clId="{D3C496F3-1151-45F7-8A42-8C6CB2D0096C}" dt="2021-05-20T15:53:10.490" v="4609" actId="47"/>
        <pc:sldMkLst>
          <pc:docMk/>
          <pc:sldMk cId="2238042689" sldId="302"/>
        </pc:sldMkLst>
      </pc:sldChg>
      <pc:sldChg chg="del">
        <pc:chgData name="Lee, Chanhwa" userId="dd730884-6a1a-42ac-bc0a-d75fe46a7ce7" providerId="ADAL" clId="{D3C496F3-1151-45F7-8A42-8C6CB2D0096C}" dt="2021-05-20T15:53:10.490" v="4609" actId="47"/>
        <pc:sldMkLst>
          <pc:docMk/>
          <pc:sldMk cId="2879994914" sldId="311"/>
        </pc:sldMkLst>
      </pc:sldChg>
      <pc:sldChg chg="del">
        <pc:chgData name="Lee, Chanhwa" userId="dd730884-6a1a-42ac-bc0a-d75fe46a7ce7" providerId="ADAL" clId="{D3C496F3-1151-45F7-8A42-8C6CB2D0096C}" dt="2021-05-20T15:53:10.490" v="4609" actId="47"/>
        <pc:sldMkLst>
          <pc:docMk/>
          <pc:sldMk cId="707935003" sldId="312"/>
        </pc:sldMkLst>
      </pc:sldChg>
      <pc:sldChg chg="del">
        <pc:chgData name="Lee, Chanhwa" userId="dd730884-6a1a-42ac-bc0a-d75fe46a7ce7" providerId="ADAL" clId="{D3C496F3-1151-45F7-8A42-8C6CB2D0096C}" dt="2021-05-20T15:53:10.490" v="4609" actId="47"/>
        <pc:sldMkLst>
          <pc:docMk/>
          <pc:sldMk cId="3838178989" sldId="313"/>
        </pc:sldMkLst>
      </pc:sldChg>
      <pc:sldChg chg="addSp delSp modSp mod">
        <pc:chgData name="Lee, Chanhwa" userId="dd730884-6a1a-42ac-bc0a-d75fe46a7ce7" providerId="ADAL" clId="{D3C496F3-1151-45F7-8A42-8C6CB2D0096C}" dt="2021-05-21T13:41:33.535" v="7212" actId="113"/>
        <pc:sldMkLst>
          <pc:docMk/>
          <pc:sldMk cId="1878462908" sldId="314"/>
        </pc:sldMkLst>
        <pc:spChg chg="del">
          <ac:chgData name="Lee, Chanhwa" userId="dd730884-6a1a-42ac-bc0a-d75fe46a7ce7" providerId="ADAL" clId="{D3C496F3-1151-45F7-8A42-8C6CB2D0096C}" dt="2021-05-20T11:54:50.580" v="141" actId="478"/>
          <ac:spMkLst>
            <pc:docMk/>
            <pc:sldMk cId="1878462908" sldId="314"/>
            <ac:spMk id="2" creationId="{F42151BA-2360-B243-BB20-D8B23A148E08}"/>
          </ac:spMkLst>
        </pc:spChg>
        <pc:spChg chg="add mod">
          <ac:chgData name="Lee, Chanhwa" userId="dd730884-6a1a-42ac-bc0a-d75fe46a7ce7" providerId="ADAL" clId="{D3C496F3-1151-45F7-8A42-8C6CB2D0096C}" dt="2021-05-20T11:54:51.413" v="142"/>
          <ac:spMkLst>
            <pc:docMk/>
            <pc:sldMk cId="1878462908" sldId="314"/>
            <ac:spMk id="9" creationId="{9B4F1459-6015-4EE1-9483-766C77D6BCDB}"/>
          </ac:spMkLst>
        </pc:spChg>
        <pc:spChg chg="add mod">
          <ac:chgData name="Lee, Chanhwa" userId="dd730884-6a1a-42ac-bc0a-d75fe46a7ce7" providerId="ADAL" clId="{D3C496F3-1151-45F7-8A42-8C6CB2D0096C}" dt="2021-05-21T13:41:33.535" v="7212" actId="113"/>
          <ac:spMkLst>
            <pc:docMk/>
            <pc:sldMk cId="1878462908" sldId="314"/>
            <ac:spMk id="11" creationId="{B130BD13-0F68-4BE6-84D8-0CB3B2C58E8B}"/>
          </ac:spMkLst>
        </pc:spChg>
      </pc:sldChg>
      <pc:sldChg chg="new del">
        <pc:chgData name="Lee, Chanhwa" userId="dd730884-6a1a-42ac-bc0a-d75fe46a7ce7" providerId="ADAL" clId="{D3C496F3-1151-45F7-8A42-8C6CB2D0096C}" dt="2021-05-20T15:52:55.128" v="4608" actId="47"/>
        <pc:sldMkLst>
          <pc:docMk/>
          <pc:sldMk cId="2999222618" sldId="315"/>
        </pc:sldMkLst>
      </pc:sldChg>
      <pc:sldChg chg="addSp delSp modSp add mod">
        <pc:chgData name="Lee, Chanhwa" userId="dd730884-6a1a-42ac-bc0a-d75fe46a7ce7" providerId="ADAL" clId="{D3C496F3-1151-45F7-8A42-8C6CB2D0096C}" dt="2021-05-21T16:26:56.627" v="7695"/>
        <pc:sldMkLst>
          <pc:docMk/>
          <pc:sldMk cId="3653796995" sldId="316"/>
        </pc:sldMkLst>
        <pc:spChg chg="add mod">
          <ac:chgData name="Lee, Chanhwa" userId="dd730884-6a1a-42ac-bc0a-d75fe46a7ce7" providerId="ADAL" clId="{D3C496F3-1151-45F7-8A42-8C6CB2D0096C}" dt="2021-05-21T09:45:45.096" v="5883" actId="164"/>
          <ac:spMkLst>
            <pc:docMk/>
            <pc:sldMk cId="3653796995" sldId="316"/>
            <ac:spMk id="5" creationId="{2B86FDD4-A6DE-4BB6-AD12-5E0359552B1B}"/>
          </ac:spMkLst>
        </pc:spChg>
        <pc:spChg chg="add mod">
          <ac:chgData name="Lee, Chanhwa" userId="dd730884-6a1a-42ac-bc0a-d75fe46a7ce7" providerId="ADAL" clId="{D3C496F3-1151-45F7-8A42-8C6CB2D0096C}" dt="2021-05-21T16:26:56.627" v="7695"/>
          <ac:spMkLst>
            <pc:docMk/>
            <pc:sldMk cId="3653796995" sldId="316"/>
            <ac:spMk id="9" creationId="{6D0DD633-08F4-4A28-BF50-FAF0737E662B}"/>
          </ac:spMkLst>
        </pc:spChg>
        <pc:spChg chg="add del mod">
          <ac:chgData name="Lee, Chanhwa" userId="dd730884-6a1a-42ac-bc0a-d75fe46a7ce7" providerId="ADAL" clId="{D3C496F3-1151-45F7-8A42-8C6CB2D0096C}" dt="2021-05-20T11:51:48.270" v="114" actId="478"/>
          <ac:spMkLst>
            <pc:docMk/>
            <pc:sldMk cId="3653796995" sldId="316"/>
            <ac:spMk id="11" creationId="{8B2D63F5-5A2F-498F-A06D-05864979C098}"/>
          </ac:spMkLst>
        </pc:spChg>
        <pc:grpChg chg="add mod">
          <ac:chgData name="Lee, Chanhwa" userId="dd730884-6a1a-42ac-bc0a-d75fe46a7ce7" providerId="ADAL" clId="{D3C496F3-1151-45F7-8A42-8C6CB2D0096C}" dt="2021-05-21T09:45:46.810" v="5891" actId="1035"/>
          <ac:grpSpMkLst>
            <pc:docMk/>
            <pc:sldMk cId="3653796995" sldId="316"/>
            <ac:grpSpMk id="2" creationId="{3B303EAB-8E4F-454E-8BEF-E4F3ECC97254}"/>
          </ac:grpSpMkLst>
        </pc:grpChg>
        <pc:picChg chg="add mod modCrop">
          <ac:chgData name="Lee, Chanhwa" userId="dd730884-6a1a-42ac-bc0a-d75fe46a7ce7" providerId="ADAL" clId="{D3C496F3-1151-45F7-8A42-8C6CB2D0096C}" dt="2021-05-21T09:45:45.096" v="5883" actId="164"/>
          <ac:picMkLst>
            <pc:docMk/>
            <pc:sldMk cId="3653796995" sldId="316"/>
            <ac:picMk id="4" creationId="{F81739DF-A4BF-4FE0-B1D7-CB76C123A110}"/>
          </ac:picMkLst>
        </pc:picChg>
        <pc:picChg chg="add del mod modCrop">
          <ac:chgData name="Lee, Chanhwa" userId="dd730884-6a1a-42ac-bc0a-d75fe46a7ce7" providerId="ADAL" clId="{D3C496F3-1151-45F7-8A42-8C6CB2D0096C}" dt="2021-05-21T09:43:21.609" v="5816" actId="478"/>
          <ac:picMkLst>
            <pc:docMk/>
            <pc:sldMk cId="3653796995" sldId="316"/>
            <ac:picMk id="13" creationId="{06CF0424-3139-4CF7-B66E-CABA038F574E}"/>
          </ac:picMkLst>
        </pc:picChg>
      </pc:sldChg>
      <pc:sldChg chg="addSp delSp modSp add mod">
        <pc:chgData name="Lee, Chanhwa" userId="dd730884-6a1a-42ac-bc0a-d75fe46a7ce7" providerId="ADAL" clId="{D3C496F3-1151-45F7-8A42-8C6CB2D0096C}" dt="2021-05-21T13:39:20.346" v="7181" actId="1076"/>
        <pc:sldMkLst>
          <pc:docMk/>
          <pc:sldMk cId="1954728953" sldId="317"/>
        </pc:sldMkLst>
        <pc:spChg chg="add mod">
          <ac:chgData name="Lee, Chanhwa" userId="dd730884-6a1a-42ac-bc0a-d75fe46a7ce7" providerId="ADAL" clId="{D3C496F3-1151-45F7-8A42-8C6CB2D0096C}" dt="2021-05-21T13:39:20.346" v="7181" actId="1076"/>
          <ac:spMkLst>
            <pc:docMk/>
            <pc:sldMk cId="1954728953" sldId="317"/>
            <ac:spMk id="4" creationId="{D7DB671D-3A0C-4E45-AD02-323E93878465}"/>
          </ac:spMkLst>
        </pc:spChg>
        <pc:spChg chg="add del mod">
          <ac:chgData name="Lee, Chanhwa" userId="dd730884-6a1a-42ac-bc0a-d75fe46a7ce7" providerId="ADAL" clId="{D3C496F3-1151-45F7-8A42-8C6CB2D0096C}" dt="2021-05-20T15:20:17.257" v="4000"/>
          <ac:spMkLst>
            <pc:docMk/>
            <pc:sldMk cId="1954728953" sldId="317"/>
            <ac:spMk id="9" creationId="{3F99355D-C511-416B-BD3B-491278FE0263}"/>
          </ac:spMkLst>
        </pc:spChg>
        <pc:spChg chg="add mod">
          <ac:chgData name="Lee, Chanhwa" userId="dd730884-6a1a-42ac-bc0a-d75fe46a7ce7" providerId="ADAL" clId="{D3C496F3-1151-45F7-8A42-8C6CB2D0096C}" dt="2021-05-21T10:34:44.224" v="6238" actId="20577"/>
          <ac:spMkLst>
            <pc:docMk/>
            <pc:sldMk cId="1954728953" sldId="317"/>
            <ac:spMk id="13" creationId="{904BF9DE-9D16-44A9-80AB-774C422667E2}"/>
          </ac:spMkLst>
        </pc:spChg>
        <pc:graphicFrameChg chg="add mod modGraphic">
          <ac:chgData name="Lee, Chanhwa" userId="dd730884-6a1a-42ac-bc0a-d75fe46a7ce7" providerId="ADAL" clId="{D3C496F3-1151-45F7-8A42-8C6CB2D0096C}" dt="2021-05-21T13:39:14.938" v="7180" actId="1076"/>
          <ac:graphicFrameMkLst>
            <pc:docMk/>
            <pc:sldMk cId="1954728953" sldId="317"/>
            <ac:graphicFrameMk id="2" creationId="{0006F59D-37D1-442F-AE0F-1948C3748837}"/>
          </ac:graphicFrameMkLst>
        </pc:graphicFrameChg>
        <pc:graphicFrameChg chg="add del mod">
          <ac:chgData name="Lee, Chanhwa" userId="dd730884-6a1a-42ac-bc0a-d75fe46a7ce7" providerId="ADAL" clId="{D3C496F3-1151-45F7-8A42-8C6CB2D0096C}" dt="2021-05-20T15:20:17.257" v="4000"/>
          <ac:graphicFrameMkLst>
            <pc:docMk/>
            <pc:sldMk cId="1954728953" sldId="317"/>
            <ac:graphicFrameMk id="11" creationId="{792D3155-3079-409B-A20F-D12D4610561C}"/>
          </ac:graphicFrameMkLst>
        </pc:graphicFrameChg>
      </pc:sldChg>
      <pc:sldChg chg="add del">
        <pc:chgData name="Lee, Chanhwa" userId="dd730884-6a1a-42ac-bc0a-d75fe46a7ce7" providerId="ADAL" clId="{D3C496F3-1151-45F7-8A42-8C6CB2D0096C}" dt="2021-05-20T15:52:53.664" v="4606" actId="47"/>
        <pc:sldMkLst>
          <pc:docMk/>
          <pc:sldMk cId="294180302" sldId="318"/>
        </pc:sldMkLst>
      </pc:sldChg>
      <pc:sldChg chg="add del">
        <pc:chgData name="Lee, Chanhwa" userId="dd730884-6a1a-42ac-bc0a-d75fe46a7ce7" providerId="ADAL" clId="{D3C496F3-1151-45F7-8A42-8C6CB2D0096C}" dt="2021-05-20T15:52:54.283" v="4607" actId="47"/>
        <pc:sldMkLst>
          <pc:docMk/>
          <pc:sldMk cId="2811758162" sldId="319"/>
        </pc:sldMkLst>
      </pc:sldChg>
      <pc:sldChg chg="addSp delSp modSp add mod modNotesTx">
        <pc:chgData name="Lee, Chanhwa" userId="dd730884-6a1a-42ac-bc0a-d75fe46a7ce7" providerId="ADAL" clId="{D3C496F3-1151-45F7-8A42-8C6CB2D0096C}" dt="2021-05-21T09:47:53.640" v="5904" actId="1076"/>
        <pc:sldMkLst>
          <pc:docMk/>
          <pc:sldMk cId="2369961985" sldId="320"/>
        </pc:sldMkLst>
        <pc:spChg chg="mod">
          <ac:chgData name="Lee, Chanhwa" userId="dd730884-6a1a-42ac-bc0a-d75fe46a7ce7" providerId="ADAL" clId="{D3C496F3-1151-45F7-8A42-8C6CB2D0096C}" dt="2021-05-20T12:10:20.754" v="274" actId="20577"/>
          <ac:spMkLst>
            <pc:docMk/>
            <pc:sldMk cId="2369961985" sldId="320"/>
            <ac:spMk id="11" creationId="{F817E216-A6C1-4921-A793-E071FAAA8DBC}"/>
          </ac:spMkLst>
        </pc:spChg>
        <pc:spChg chg="del mod">
          <ac:chgData name="Lee, Chanhwa" userId="dd730884-6a1a-42ac-bc0a-d75fe46a7ce7" providerId="ADAL" clId="{D3C496F3-1151-45F7-8A42-8C6CB2D0096C}" dt="2021-05-21T09:47:45.065" v="5899" actId="478"/>
          <ac:spMkLst>
            <pc:docMk/>
            <pc:sldMk cId="2369961985" sldId="320"/>
            <ac:spMk id="13" creationId="{60671252-93BA-46F2-A3B5-BD7B7F75E787}"/>
          </ac:spMkLst>
        </pc:spChg>
        <pc:picChg chg="add mod">
          <ac:chgData name="Lee, Chanhwa" userId="dd730884-6a1a-42ac-bc0a-d75fe46a7ce7" providerId="ADAL" clId="{D3C496F3-1151-45F7-8A42-8C6CB2D0096C}" dt="2021-05-21T09:47:53.640" v="5904" actId="1076"/>
          <ac:picMkLst>
            <pc:docMk/>
            <pc:sldMk cId="2369961985" sldId="320"/>
            <ac:picMk id="4" creationId="{FCC815FA-6F3D-46DE-B3C4-6E8787829D2C}"/>
          </ac:picMkLst>
        </pc:picChg>
      </pc:sldChg>
      <pc:sldChg chg="addSp delSp modSp add mod">
        <pc:chgData name="Lee, Chanhwa" userId="dd730884-6a1a-42ac-bc0a-d75fe46a7ce7" providerId="ADAL" clId="{D3C496F3-1151-45F7-8A42-8C6CB2D0096C}" dt="2021-05-21T16:33:02.044" v="7697" actId="20577"/>
        <pc:sldMkLst>
          <pc:docMk/>
          <pc:sldMk cId="593313345" sldId="321"/>
        </pc:sldMkLst>
        <pc:spChg chg="mod">
          <ac:chgData name="Lee, Chanhwa" userId="dd730884-6a1a-42ac-bc0a-d75fe46a7ce7" providerId="ADAL" clId="{D3C496F3-1151-45F7-8A42-8C6CB2D0096C}" dt="2021-05-20T13:19:36.847" v="1120" actId="20577"/>
          <ac:spMkLst>
            <pc:docMk/>
            <pc:sldMk cId="593313345" sldId="321"/>
            <ac:spMk id="11" creationId="{F817E216-A6C1-4921-A793-E071FAAA8DBC}"/>
          </ac:spMkLst>
        </pc:spChg>
        <pc:spChg chg="mod">
          <ac:chgData name="Lee, Chanhwa" userId="dd730884-6a1a-42ac-bc0a-d75fe46a7ce7" providerId="ADAL" clId="{D3C496F3-1151-45F7-8A42-8C6CB2D0096C}" dt="2021-05-21T16:33:02.044" v="7697" actId="20577"/>
          <ac:spMkLst>
            <pc:docMk/>
            <pc:sldMk cId="593313345" sldId="321"/>
            <ac:spMk id="13" creationId="{60671252-93BA-46F2-A3B5-BD7B7F75E787}"/>
          </ac:spMkLst>
        </pc:spChg>
        <pc:picChg chg="add del mod modCrop">
          <ac:chgData name="Lee, Chanhwa" userId="dd730884-6a1a-42ac-bc0a-d75fe46a7ce7" providerId="ADAL" clId="{D3C496F3-1151-45F7-8A42-8C6CB2D0096C}" dt="2021-05-20T15:32:45.582" v="4171" actId="21"/>
          <ac:picMkLst>
            <pc:docMk/>
            <pc:sldMk cId="593313345" sldId="321"/>
            <ac:picMk id="4" creationId="{DEB0A750-6F15-4B73-925D-ABB4239A9B52}"/>
          </ac:picMkLst>
        </pc:picChg>
      </pc:sldChg>
      <pc:sldChg chg="addSp delSp modSp add mod">
        <pc:chgData name="Lee, Chanhwa" userId="dd730884-6a1a-42ac-bc0a-d75fe46a7ce7" providerId="ADAL" clId="{D3C496F3-1151-45F7-8A42-8C6CB2D0096C}" dt="2021-05-21T16:39:00.660" v="7701" actId="20577"/>
        <pc:sldMkLst>
          <pc:docMk/>
          <pc:sldMk cId="4078348769" sldId="322"/>
        </pc:sldMkLst>
        <pc:spChg chg="mod">
          <ac:chgData name="Lee, Chanhwa" userId="dd730884-6a1a-42ac-bc0a-d75fe46a7ce7" providerId="ADAL" clId="{D3C496F3-1151-45F7-8A42-8C6CB2D0096C}" dt="2021-05-20T13:19:48.912" v="1135" actId="20577"/>
          <ac:spMkLst>
            <pc:docMk/>
            <pc:sldMk cId="4078348769" sldId="322"/>
            <ac:spMk id="11" creationId="{F817E216-A6C1-4921-A793-E071FAAA8DBC}"/>
          </ac:spMkLst>
        </pc:spChg>
        <pc:spChg chg="mod">
          <ac:chgData name="Lee, Chanhwa" userId="dd730884-6a1a-42ac-bc0a-d75fe46a7ce7" providerId="ADAL" clId="{D3C496F3-1151-45F7-8A42-8C6CB2D0096C}" dt="2021-05-21T16:39:00.660" v="7701" actId="20577"/>
          <ac:spMkLst>
            <pc:docMk/>
            <pc:sldMk cId="4078348769" sldId="322"/>
            <ac:spMk id="13" creationId="{60671252-93BA-46F2-A3B5-BD7B7F75E787}"/>
          </ac:spMkLst>
        </pc:spChg>
        <pc:picChg chg="del">
          <ac:chgData name="Lee, Chanhwa" userId="dd730884-6a1a-42ac-bc0a-d75fe46a7ce7" providerId="ADAL" clId="{D3C496F3-1151-45F7-8A42-8C6CB2D0096C}" dt="2021-05-20T13:02:46.825" v="855" actId="478"/>
          <ac:picMkLst>
            <pc:docMk/>
            <pc:sldMk cId="4078348769" sldId="322"/>
            <ac:picMk id="4" creationId="{DEB0A750-6F15-4B73-925D-ABB4239A9B52}"/>
          </ac:picMkLst>
        </pc:picChg>
        <pc:picChg chg="add mod modCrop">
          <ac:chgData name="Lee, Chanhwa" userId="dd730884-6a1a-42ac-bc0a-d75fe46a7ce7" providerId="ADAL" clId="{D3C496F3-1151-45F7-8A42-8C6CB2D0096C}" dt="2021-05-21T10:57:14.011" v="6336" actId="14100"/>
          <ac:picMkLst>
            <pc:docMk/>
            <pc:sldMk cId="4078348769" sldId="322"/>
            <ac:picMk id="5" creationId="{23A5E07D-492B-4E11-8E07-42615D99FF32}"/>
          </ac:picMkLst>
        </pc:picChg>
        <pc:picChg chg="add mod modCrop">
          <ac:chgData name="Lee, Chanhwa" userId="dd730884-6a1a-42ac-bc0a-d75fe46a7ce7" providerId="ADAL" clId="{D3C496F3-1151-45F7-8A42-8C6CB2D0096C}" dt="2021-05-21T10:57:55.694" v="6345" actId="1037"/>
          <ac:picMkLst>
            <pc:docMk/>
            <pc:sldMk cId="4078348769" sldId="322"/>
            <ac:picMk id="14" creationId="{748861BB-CC42-4403-95C2-21401FB1CDC6}"/>
          </ac:picMkLst>
        </pc:picChg>
      </pc:sldChg>
      <pc:sldChg chg="addSp delSp modSp add mod modNotesTx">
        <pc:chgData name="Lee, Chanhwa" userId="dd730884-6a1a-42ac-bc0a-d75fe46a7ce7" providerId="ADAL" clId="{D3C496F3-1151-45F7-8A42-8C6CB2D0096C}" dt="2021-05-21T12:34:08.837" v="6920" actId="1076"/>
        <pc:sldMkLst>
          <pc:docMk/>
          <pc:sldMk cId="3121907745" sldId="323"/>
        </pc:sldMkLst>
        <pc:spChg chg="mod">
          <ac:chgData name="Lee, Chanhwa" userId="dd730884-6a1a-42ac-bc0a-d75fe46a7ce7" providerId="ADAL" clId="{D3C496F3-1151-45F7-8A42-8C6CB2D0096C}" dt="2021-05-20T13:21:45.194" v="1154" actId="6549"/>
          <ac:spMkLst>
            <pc:docMk/>
            <pc:sldMk cId="3121907745" sldId="323"/>
            <ac:spMk id="11" creationId="{F817E216-A6C1-4921-A793-E071FAAA8DBC}"/>
          </ac:spMkLst>
        </pc:spChg>
        <pc:spChg chg="mod">
          <ac:chgData name="Lee, Chanhwa" userId="dd730884-6a1a-42ac-bc0a-d75fe46a7ce7" providerId="ADAL" clId="{D3C496F3-1151-45F7-8A42-8C6CB2D0096C}" dt="2021-05-21T12:34:08.837" v="6920" actId="1076"/>
          <ac:spMkLst>
            <pc:docMk/>
            <pc:sldMk cId="3121907745" sldId="323"/>
            <ac:spMk id="13" creationId="{60671252-93BA-46F2-A3B5-BD7B7F75E787}"/>
          </ac:spMkLst>
        </pc:spChg>
        <pc:graphicFrameChg chg="add del mod modGraphic">
          <ac:chgData name="Lee, Chanhwa" userId="dd730884-6a1a-42ac-bc0a-d75fe46a7ce7" providerId="ADAL" clId="{D3C496F3-1151-45F7-8A42-8C6CB2D0096C}" dt="2021-05-21T12:28:24.883" v="6750" actId="478"/>
          <ac:graphicFrameMkLst>
            <pc:docMk/>
            <pc:sldMk cId="3121907745" sldId="323"/>
            <ac:graphicFrameMk id="2" creationId="{32828EF2-F69B-4DE6-8737-5A2AF58CAD5B}"/>
          </ac:graphicFrameMkLst>
        </pc:graphicFrameChg>
        <pc:graphicFrameChg chg="add del mod modGraphic">
          <ac:chgData name="Lee, Chanhwa" userId="dd730884-6a1a-42ac-bc0a-d75fe46a7ce7" providerId="ADAL" clId="{D3C496F3-1151-45F7-8A42-8C6CB2D0096C}" dt="2021-05-21T11:15:20.096" v="6592" actId="478"/>
          <ac:graphicFrameMkLst>
            <pc:docMk/>
            <pc:sldMk cId="3121907745" sldId="323"/>
            <ac:graphicFrameMk id="4" creationId="{BEE07AE3-72F7-4F0C-AD6E-F5495B06CD0D}"/>
          </ac:graphicFrameMkLst>
        </pc:graphicFrameChg>
        <pc:graphicFrameChg chg="add mod modGraphic">
          <ac:chgData name="Lee, Chanhwa" userId="dd730884-6a1a-42ac-bc0a-d75fe46a7ce7" providerId="ADAL" clId="{D3C496F3-1151-45F7-8A42-8C6CB2D0096C}" dt="2021-05-21T12:33:53.913" v="6918" actId="1036"/>
          <ac:graphicFrameMkLst>
            <pc:docMk/>
            <pc:sldMk cId="3121907745" sldId="323"/>
            <ac:graphicFrameMk id="5" creationId="{854BFEA8-39ED-45D7-8D8A-CB07B09365E8}"/>
          </ac:graphicFrameMkLst>
        </pc:graphicFrameChg>
        <pc:picChg chg="del">
          <ac:chgData name="Lee, Chanhwa" userId="dd730884-6a1a-42ac-bc0a-d75fe46a7ce7" providerId="ADAL" clId="{D3C496F3-1151-45F7-8A42-8C6CB2D0096C}" dt="2021-05-20T13:21:51.541" v="1155" actId="478"/>
          <ac:picMkLst>
            <pc:docMk/>
            <pc:sldMk cId="3121907745" sldId="323"/>
            <ac:picMk id="5" creationId="{23A5E07D-492B-4E11-8E07-42615D99FF32}"/>
          </ac:picMkLst>
        </pc:picChg>
        <pc:picChg chg="del">
          <ac:chgData name="Lee, Chanhwa" userId="dd730884-6a1a-42ac-bc0a-d75fe46a7ce7" providerId="ADAL" clId="{D3C496F3-1151-45F7-8A42-8C6CB2D0096C}" dt="2021-05-20T13:21:51.779" v="1156" actId="478"/>
          <ac:picMkLst>
            <pc:docMk/>
            <pc:sldMk cId="3121907745" sldId="323"/>
            <ac:picMk id="14" creationId="{748861BB-CC42-4403-95C2-21401FB1CDC6}"/>
          </ac:picMkLst>
        </pc:picChg>
        <pc:picChg chg="add del mod">
          <ac:chgData name="Lee, Chanhwa" userId="dd730884-6a1a-42ac-bc0a-d75fe46a7ce7" providerId="ADAL" clId="{D3C496F3-1151-45F7-8A42-8C6CB2D0096C}" dt="2021-05-21T12:28:26.298" v="6751" actId="478"/>
          <ac:picMkLst>
            <pc:docMk/>
            <pc:sldMk cId="3121907745" sldId="323"/>
            <ac:picMk id="15" creationId="{FB3E80D3-EEB4-4CD0-B147-FECBEA60AE28}"/>
          </ac:picMkLst>
        </pc:picChg>
      </pc:sldChg>
      <pc:sldChg chg="modSp add mod">
        <pc:chgData name="Lee, Chanhwa" userId="dd730884-6a1a-42ac-bc0a-d75fe46a7ce7" providerId="ADAL" clId="{D3C496F3-1151-45F7-8A42-8C6CB2D0096C}" dt="2021-05-21T17:50:44.091" v="7812" actId="20577"/>
        <pc:sldMkLst>
          <pc:docMk/>
          <pc:sldMk cId="2937458718" sldId="324"/>
        </pc:sldMkLst>
        <pc:spChg chg="mod">
          <ac:chgData name="Lee, Chanhwa" userId="dd730884-6a1a-42ac-bc0a-d75fe46a7ce7" providerId="ADAL" clId="{D3C496F3-1151-45F7-8A42-8C6CB2D0096C}" dt="2021-05-20T13:52:58.005" v="1846" actId="20577"/>
          <ac:spMkLst>
            <pc:docMk/>
            <pc:sldMk cId="2937458718" sldId="324"/>
            <ac:spMk id="11" creationId="{F817E216-A6C1-4921-A793-E071FAAA8DBC}"/>
          </ac:spMkLst>
        </pc:spChg>
        <pc:spChg chg="mod">
          <ac:chgData name="Lee, Chanhwa" userId="dd730884-6a1a-42ac-bc0a-d75fe46a7ce7" providerId="ADAL" clId="{D3C496F3-1151-45F7-8A42-8C6CB2D0096C}" dt="2021-05-21T17:50:44.091" v="7812" actId="20577"/>
          <ac:spMkLst>
            <pc:docMk/>
            <pc:sldMk cId="2937458718" sldId="324"/>
            <ac:spMk id="13" creationId="{60671252-93BA-46F2-A3B5-BD7B7F75E787}"/>
          </ac:spMkLst>
        </pc:spChg>
      </pc:sldChg>
      <pc:sldChg chg="add del">
        <pc:chgData name="Lee, Chanhwa" userId="dd730884-6a1a-42ac-bc0a-d75fe46a7ce7" providerId="ADAL" clId="{D3C496F3-1151-45F7-8A42-8C6CB2D0096C}" dt="2021-05-20T13:58:14.738" v="1982" actId="47"/>
        <pc:sldMkLst>
          <pc:docMk/>
          <pc:sldMk cId="138068750" sldId="325"/>
        </pc:sldMkLst>
      </pc:sldChg>
      <pc:sldChg chg="modSp add mod modNotesTx">
        <pc:chgData name="Lee, Chanhwa" userId="dd730884-6a1a-42ac-bc0a-d75fe46a7ce7" providerId="ADAL" clId="{D3C496F3-1151-45F7-8A42-8C6CB2D0096C}" dt="2021-05-21T13:45:27.031" v="7228" actId="20577"/>
        <pc:sldMkLst>
          <pc:docMk/>
          <pc:sldMk cId="1621322083" sldId="326"/>
        </pc:sldMkLst>
        <pc:spChg chg="mod">
          <ac:chgData name="Lee, Chanhwa" userId="dd730884-6a1a-42ac-bc0a-d75fe46a7ce7" providerId="ADAL" clId="{D3C496F3-1151-45F7-8A42-8C6CB2D0096C}" dt="2021-05-20T14:00:32.740" v="2083" actId="20577"/>
          <ac:spMkLst>
            <pc:docMk/>
            <pc:sldMk cId="1621322083" sldId="326"/>
            <ac:spMk id="11" creationId="{F817E216-A6C1-4921-A793-E071FAAA8DBC}"/>
          </ac:spMkLst>
        </pc:spChg>
        <pc:spChg chg="mod">
          <ac:chgData name="Lee, Chanhwa" userId="dd730884-6a1a-42ac-bc0a-d75fe46a7ce7" providerId="ADAL" clId="{D3C496F3-1151-45F7-8A42-8C6CB2D0096C}" dt="2021-05-21T13:45:27.031" v="7228" actId="20577"/>
          <ac:spMkLst>
            <pc:docMk/>
            <pc:sldMk cId="1621322083" sldId="326"/>
            <ac:spMk id="13" creationId="{60671252-93BA-46F2-A3B5-BD7B7F75E787}"/>
          </ac:spMkLst>
        </pc:spChg>
      </pc:sldChg>
      <pc:sldChg chg="addSp delSp modSp add mod modNotesTx">
        <pc:chgData name="Lee, Chanhwa" userId="dd730884-6a1a-42ac-bc0a-d75fe46a7ce7" providerId="ADAL" clId="{D3C496F3-1151-45F7-8A42-8C6CB2D0096C}" dt="2021-05-21T10:23:51.997" v="6048" actId="1076"/>
        <pc:sldMkLst>
          <pc:docMk/>
          <pc:sldMk cId="979147657" sldId="327"/>
        </pc:sldMkLst>
        <pc:spChg chg="mod">
          <ac:chgData name="Lee, Chanhwa" userId="dd730884-6a1a-42ac-bc0a-d75fe46a7ce7" providerId="ADAL" clId="{D3C496F3-1151-45F7-8A42-8C6CB2D0096C}" dt="2021-05-20T14:10:46.611" v="2422"/>
          <ac:spMkLst>
            <pc:docMk/>
            <pc:sldMk cId="979147657" sldId="327"/>
            <ac:spMk id="11" creationId="{F817E216-A6C1-4921-A793-E071FAAA8DBC}"/>
          </ac:spMkLst>
        </pc:spChg>
        <pc:spChg chg="mod">
          <ac:chgData name="Lee, Chanhwa" userId="dd730884-6a1a-42ac-bc0a-d75fe46a7ce7" providerId="ADAL" clId="{D3C496F3-1151-45F7-8A42-8C6CB2D0096C}" dt="2021-05-21T10:01:52.887" v="6037" actId="14100"/>
          <ac:spMkLst>
            <pc:docMk/>
            <pc:sldMk cId="979147657" sldId="327"/>
            <ac:spMk id="13" creationId="{60671252-93BA-46F2-A3B5-BD7B7F75E787}"/>
          </ac:spMkLst>
        </pc:spChg>
        <pc:graphicFrameChg chg="add del mod">
          <ac:chgData name="Lee, Chanhwa" userId="dd730884-6a1a-42ac-bc0a-d75fe46a7ce7" providerId="ADAL" clId="{D3C496F3-1151-45F7-8A42-8C6CB2D0096C}" dt="2021-05-20T14:30:42.694" v="2516" actId="478"/>
          <ac:graphicFrameMkLst>
            <pc:docMk/>
            <pc:sldMk cId="979147657" sldId="327"/>
            <ac:graphicFrameMk id="14" creationId="{D3CE1D24-83B4-421A-820D-1B5D1DF6FA4D}"/>
          </ac:graphicFrameMkLst>
        </pc:graphicFrameChg>
        <pc:picChg chg="add del mod">
          <ac:chgData name="Lee, Chanhwa" userId="dd730884-6a1a-42ac-bc0a-d75fe46a7ce7" providerId="ADAL" clId="{D3C496F3-1151-45F7-8A42-8C6CB2D0096C}" dt="2021-05-20T14:14:52.424" v="2513" actId="478"/>
          <ac:picMkLst>
            <pc:docMk/>
            <pc:sldMk cId="979147657" sldId="327"/>
            <ac:picMk id="4" creationId="{03607EF0-E746-4019-B817-F08BF64AB604}"/>
          </ac:picMkLst>
        </pc:picChg>
        <pc:picChg chg="add mod modCrop">
          <ac:chgData name="Lee, Chanhwa" userId="dd730884-6a1a-42ac-bc0a-d75fe46a7ce7" providerId="ADAL" clId="{D3C496F3-1151-45F7-8A42-8C6CB2D0096C}" dt="2021-05-21T10:23:51.997" v="6048" actId="1076"/>
          <ac:picMkLst>
            <pc:docMk/>
            <pc:sldMk cId="979147657" sldId="327"/>
            <ac:picMk id="4" creationId="{E718735F-3BA9-42D1-89A1-43F8978880D7}"/>
          </ac:picMkLst>
        </pc:picChg>
        <pc:picChg chg="add del mod">
          <ac:chgData name="Lee, Chanhwa" userId="dd730884-6a1a-42ac-bc0a-d75fe46a7ce7" providerId="ADAL" clId="{D3C496F3-1151-45F7-8A42-8C6CB2D0096C}" dt="2021-05-20T14:14:53.298" v="2514" actId="478"/>
          <ac:picMkLst>
            <pc:docMk/>
            <pc:sldMk cId="979147657" sldId="327"/>
            <ac:picMk id="9" creationId="{3857C940-C314-4741-AAA4-C7C39F8A9581}"/>
          </ac:picMkLst>
        </pc:picChg>
        <pc:picChg chg="add del mod">
          <ac:chgData name="Lee, Chanhwa" userId="dd730884-6a1a-42ac-bc0a-d75fe46a7ce7" providerId="ADAL" clId="{D3C496F3-1151-45F7-8A42-8C6CB2D0096C}" dt="2021-05-20T14:31:25.255" v="2519" actId="478"/>
          <ac:picMkLst>
            <pc:docMk/>
            <pc:sldMk cId="979147657" sldId="327"/>
            <ac:picMk id="16" creationId="{FA5D16E7-054B-44E5-BCA2-D5D60933834D}"/>
          </ac:picMkLst>
        </pc:picChg>
        <pc:picChg chg="add del mod">
          <ac:chgData name="Lee, Chanhwa" userId="dd730884-6a1a-42ac-bc0a-d75fe46a7ce7" providerId="ADAL" clId="{D3C496F3-1151-45F7-8A42-8C6CB2D0096C}" dt="2021-05-20T14:32:22.282" v="2524" actId="478"/>
          <ac:picMkLst>
            <pc:docMk/>
            <pc:sldMk cId="979147657" sldId="327"/>
            <ac:picMk id="18" creationId="{BBA6CFA6-7FFC-404E-BDAF-FD8F5AE8C306}"/>
          </ac:picMkLst>
        </pc:picChg>
        <pc:picChg chg="add del mod">
          <ac:chgData name="Lee, Chanhwa" userId="dd730884-6a1a-42ac-bc0a-d75fe46a7ce7" providerId="ADAL" clId="{D3C496F3-1151-45F7-8A42-8C6CB2D0096C}" dt="2021-05-21T10:01:49.264" v="6035" actId="478"/>
          <ac:picMkLst>
            <pc:docMk/>
            <pc:sldMk cId="979147657" sldId="327"/>
            <ac:picMk id="20" creationId="{D4B0BA2E-47B1-44C5-8303-0AEDF1249965}"/>
          </ac:picMkLst>
        </pc:picChg>
        <pc:cxnChg chg="add del mod">
          <ac:chgData name="Lee, Chanhwa" userId="dd730884-6a1a-42ac-bc0a-d75fe46a7ce7" providerId="ADAL" clId="{D3C496F3-1151-45F7-8A42-8C6CB2D0096C}" dt="2021-05-21T10:01:50.970" v="6036" actId="478"/>
          <ac:cxnSpMkLst>
            <pc:docMk/>
            <pc:sldMk cId="979147657" sldId="327"/>
            <ac:cxnSpMk id="22" creationId="{F5CA62B7-A657-44D9-A509-4D216C118946}"/>
          </ac:cxnSpMkLst>
        </pc:cxnChg>
      </pc:sldChg>
      <pc:sldChg chg="addSp delSp modSp add mod">
        <pc:chgData name="Lee, Chanhwa" userId="dd730884-6a1a-42ac-bc0a-d75fe46a7ce7" providerId="ADAL" clId="{D3C496F3-1151-45F7-8A42-8C6CB2D0096C}" dt="2021-05-21T10:26:13.599" v="6079" actId="1035"/>
        <pc:sldMkLst>
          <pc:docMk/>
          <pc:sldMk cId="3451418402" sldId="328"/>
        </pc:sldMkLst>
        <pc:spChg chg="mod">
          <ac:chgData name="Lee, Chanhwa" userId="dd730884-6a1a-42ac-bc0a-d75fe46a7ce7" providerId="ADAL" clId="{D3C496F3-1151-45F7-8A42-8C6CB2D0096C}" dt="2021-05-20T14:35:58.192" v="2624" actId="20577"/>
          <ac:spMkLst>
            <pc:docMk/>
            <pc:sldMk cId="3451418402" sldId="328"/>
            <ac:spMk id="11" creationId="{F817E216-A6C1-4921-A793-E071FAAA8DBC}"/>
          </ac:spMkLst>
        </pc:spChg>
        <pc:spChg chg="mod">
          <ac:chgData name="Lee, Chanhwa" userId="dd730884-6a1a-42ac-bc0a-d75fe46a7ce7" providerId="ADAL" clId="{D3C496F3-1151-45F7-8A42-8C6CB2D0096C}" dt="2021-05-21T10:24:21.517" v="6053" actId="14100"/>
          <ac:spMkLst>
            <pc:docMk/>
            <pc:sldMk cId="3451418402" sldId="328"/>
            <ac:spMk id="13" creationId="{60671252-93BA-46F2-A3B5-BD7B7F75E787}"/>
          </ac:spMkLst>
        </pc:spChg>
        <pc:picChg chg="add del mod">
          <ac:chgData name="Lee, Chanhwa" userId="dd730884-6a1a-42ac-bc0a-d75fe46a7ce7" providerId="ADAL" clId="{D3C496F3-1151-45F7-8A42-8C6CB2D0096C}" dt="2021-05-21T10:24:16.607" v="6049" actId="478"/>
          <ac:picMkLst>
            <pc:docMk/>
            <pc:sldMk cId="3451418402" sldId="328"/>
            <ac:picMk id="4" creationId="{B857432F-6589-4F3F-BE77-56C578D7CA7C}"/>
          </ac:picMkLst>
        </pc:picChg>
        <pc:picChg chg="add mod modCrop">
          <ac:chgData name="Lee, Chanhwa" userId="dd730884-6a1a-42ac-bc0a-d75fe46a7ce7" providerId="ADAL" clId="{D3C496F3-1151-45F7-8A42-8C6CB2D0096C}" dt="2021-05-21T10:26:13.599" v="6079" actId="1035"/>
          <ac:picMkLst>
            <pc:docMk/>
            <pc:sldMk cId="3451418402" sldId="328"/>
            <ac:picMk id="5" creationId="{851058FD-10E0-43D9-BC86-20029281113A}"/>
          </ac:picMkLst>
        </pc:picChg>
      </pc:sldChg>
      <pc:sldChg chg="addSp delSp modSp add mod modNotesTx">
        <pc:chgData name="Lee, Chanhwa" userId="dd730884-6a1a-42ac-bc0a-d75fe46a7ce7" providerId="ADAL" clId="{D3C496F3-1151-45F7-8A42-8C6CB2D0096C}" dt="2021-05-21T12:36:23.924" v="6937" actId="20577"/>
        <pc:sldMkLst>
          <pc:docMk/>
          <pc:sldMk cId="2479374095" sldId="329"/>
        </pc:sldMkLst>
        <pc:spChg chg="mod">
          <ac:chgData name="Lee, Chanhwa" userId="dd730884-6a1a-42ac-bc0a-d75fe46a7ce7" providerId="ADAL" clId="{D3C496F3-1151-45F7-8A42-8C6CB2D0096C}" dt="2021-05-21T12:36:23.924" v="6937" actId="20577"/>
          <ac:spMkLst>
            <pc:docMk/>
            <pc:sldMk cId="2479374095" sldId="329"/>
            <ac:spMk id="13" creationId="{60671252-93BA-46F2-A3B5-BD7B7F75E787}"/>
          </ac:spMkLst>
        </pc:spChg>
        <pc:picChg chg="add del">
          <ac:chgData name="Lee, Chanhwa" userId="dd730884-6a1a-42ac-bc0a-d75fe46a7ce7" providerId="ADAL" clId="{D3C496F3-1151-45F7-8A42-8C6CB2D0096C}" dt="2021-05-20T14:50:28.234" v="2919" actId="478"/>
          <ac:picMkLst>
            <pc:docMk/>
            <pc:sldMk cId="2479374095" sldId="329"/>
            <ac:picMk id="4" creationId="{B857432F-6589-4F3F-BE77-56C578D7CA7C}"/>
          </ac:picMkLst>
        </pc:picChg>
        <pc:picChg chg="add mod modCrop">
          <ac:chgData name="Lee, Chanhwa" userId="dd730884-6a1a-42ac-bc0a-d75fe46a7ce7" providerId="ADAL" clId="{D3C496F3-1151-45F7-8A42-8C6CB2D0096C}" dt="2021-05-21T10:26:06.548" v="6075" actId="1076"/>
          <ac:picMkLst>
            <pc:docMk/>
            <pc:sldMk cId="2479374095" sldId="329"/>
            <ac:picMk id="4" creationId="{E4E75C78-7313-4FD3-AE6C-128956E2CD1A}"/>
          </ac:picMkLst>
        </pc:picChg>
        <pc:picChg chg="add del">
          <ac:chgData name="Lee, Chanhwa" userId="dd730884-6a1a-42ac-bc0a-d75fe46a7ce7" providerId="ADAL" clId="{D3C496F3-1151-45F7-8A42-8C6CB2D0096C}" dt="2021-05-20T14:50:17.581" v="2914" actId="22"/>
          <ac:picMkLst>
            <pc:docMk/>
            <pc:sldMk cId="2479374095" sldId="329"/>
            <ac:picMk id="5" creationId="{0E567F89-D9FF-4093-A8E1-12FCEC72B096}"/>
          </ac:picMkLst>
        </pc:picChg>
        <pc:picChg chg="add del mod">
          <ac:chgData name="Lee, Chanhwa" userId="dd730884-6a1a-42ac-bc0a-d75fe46a7ce7" providerId="ADAL" clId="{D3C496F3-1151-45F7-8A42-8C6CB2D0096C}" dt="2021-05-21T10:25:24.367" v="6061" actId="478"/>
          <ac:picMkLst>
            <pc:docMk/>
            <pc:sldMk cId="2479374095" sldId="329"/>
            <ac:picMk id="14" creationId="{470C3F33-9D42-4CB7-BB38-751521778C84}"/>
          </ac:picMkLst>
        </pc:picChg>
      </pc:sldChg>
      <pc:sldChg chg="addSp delSp modSp add mod ord modNotesTx">
        <pc:chgData name="Lee, Chanhwa" userId="dd730884-6a1a-42ac-bc0a-d75fe46a7ce7" providerId="ADAL" clId="{D3C496F3-1151-45F7-8A42-8C6CB2D0096C}" dt="2021-05-21T18:00:04.763" v="7813" actId="20577"/>
        <pc:sldMkLst>
          <pc:docMk/>
          <pc:sldMk cId="1197358404" sldId="330"/>
        </pc:sldMkLst>
        <pc:spChg chg="mod">
          <ac:chgData name="Lee, Chanhwa" userId="dd730884-6a1a-42ac-bc0a-d75fe46a7ce7" providerId="ADAL" clId="{D3C496F3-1151-45F7-8A42-8C6CB2D0096C}" dt="2021-05-20T14:57:06.023" v="3231" actId="20577"/>
          <ac:spMkLst>
            <pc:docMk/>
            <pc:sldMk cId="1197358404" sldId="330"/>
            <ac:spMk id="11" creationId="{F817E216-A6C1-4921-A793-E071FAAA8DBC}"/>
          </ac:spMkLst>
        </pc:spChg>
        <pc:spChg chg="del mod">
          <ac:chgData name="Lee, Chanhwa" userId="dd730884-6a1a-42ac-bc0a-d75fe46a7ce7" providerId="ADAL" clId="{D3C496F3-1151-45F7-8A42-8C6CB2D0096C}" dt="2021-05-21T10:28:20.499" v="6093"/>
          <ac:spMkLst>
            <pc:docMk/>
            <pc:sldMk cId="1197358404" sldId="330"/>
            <ac:spMk id="13" creationId="{60671252-93BA-46F2-A3B5-BD7B7F75E787}"/>
          </ac:spMkLst>
        </pc:spChg>
        <pc:graphicFrameChg chg="add mod modGraphic">
          <ac:chgData name="Lee, Chanhwa" userId="dd730884-6a1a-42ac-bc0a-d75fe46a7ce7" providerId="ADAL" clId="{D3C496F3-1151-45F7-8A42-8C6CB2D0096C}" dt="2021-05-21T18:00:04.763" v="7813" actId="20577"/>
          <ac:graphicFrameMkLst>
            <pc:docMk/>
            <pc:sldMk cId="1197358404" sldId="330"/>
            <ac:graphicFrameMk id="2" creationId="{D1BE0DDE-DC42-4E86-9497-240F9896A5D7}"/>
          </ac:graphicFrameMkLst>
        </pc:graphicFrameChg>
        <pc:picChg chg="del">
          <ac:chgData name="Lee, Chanhwa" userId="dd730884-6a1a-42ac-bc0a-d75fe46a7ce7" providerId="ADAL" clId="{D3C496F3-1151-45F7-8A42-8C6CB2D0096C}" dt="2021-05-20T14:57:13.151" v="3232" actId="478"/>
          <ac:picMkLst>
            <pc:docMk/>
            <pc:sldMk cId="1197358404" sldId="330"/>
            <ac:picMk id="14" creationId="{470C3F33-9D42-4CB7-BB38-751521778C84}"/>
          </ac:picMkLst>
        </pc:picChg>
      </pc:sldChg>
      <pc:sldChg chg="addSp delSp modSp add mod modNotesTx">
        <pc:chgData name="Lee, Chanhwa" userId="dd730884-6a1a-42ac-bc0a-d75fe46a7ce7" providerId="ADAL" clId="{D3C496F3-1151-45F7-8A42-8C6CB2D0096C}" dt="2021-05-21T16:15:04.859" v="7591" actId="1076"/>
        <pc:sldMkLst>
          <pc:docMk/>
          <pc:sldMk cId="1994534101" sldId="331"/>
        </pc:sldMkLst>
        <pc:spChg chg="mod">
          <ac:chgData name="Lee, Chanhwa" userId="dd730884-6a1a-42ac-bc0a-d75fe46a7ce7" providerId="ADAL" clId="{D3C496F3-1151-45F7-8A42-8C6CB2D0096C}" dt="2021-05-21T16:13:24.860" v="7557" actId="1076"/>
          <ac:spMkLst>
            <pc:docMk/>
            <pc:sldMk cId="1994534101" sldId="331"/>
            <ac:spMk id="7" creationId="{FC0AC2C2-B3C3-5146-B4B9-235AE3E0B37A}"/>
          </ac:spMkLst>
        </pc:spChg>
        <pc:spChg chg="add del mod">
          <ac:chgData name="Lee, Chanhwa" userId="dd730884-6a1a-42ac-bc0a-d75fe46a7ce7" providerId="ADAL" clId="{D3C496F3-1151-45F7-8A42-8C6CB2D0096C}" dt="2021-05-21T16:09:07.740" v="7474" actId="478"/>
          <ac:spMkLst>
            <pc:docMk/>
            <pc:sldMk cId="1994534101" sldId="331"/>
            <ac:spMk id="9" creationId="{BBA15819-2F9A-41D1-A789-6B7ED1267AD9}"/>
          </ac:spMkLst>
        </pc:spChg>
        <pc:spChg chg="mod">
          <ac:chgData name="Lee, Chanhwa" userId="dd730884-6a1a-42ac-bc0a-d75fe46a7ce7" providerId="ADAL" clId="{D3C496F3-1151-45F7-8A42-8C6CB2D0096C}" dt="2021-05-20T15:12:40.486" v="3638" actId="20577"/>
          <ac:spMkLst>
            <pc:docMk/>
            <pc:sldMk cId="1994534101" sldId="331"/>
            <ac:spMk id="11" creationId="{F817E216-A6C1-4921-A793-E071FAAA8DBC}"/>
          </ac:spMkLst>
        </pc:spChg>
        <pc:spChg chg="del mod">
          <ac:chgData name="Lee, Chanhwa" userId="dd730884-6a1a-42ac-bc0a-d75fe46a7ce7" providerId="ADAL" clId="{D3C496F3-1151-45F7-8A42-8C6CB2D0096C}" dt="2021-05-21T16:11:26.536" v="7494"/>
          <ac:spMkLst>
            <pc:docMk/>
            <pc:sldMk cId="1994534101" sldId="331"/>
            <ac:spMk id="13" creationId="{60671252-93BA-46F2-A3B5-BD7B7F75E787}"/>
          </ac:spMkLst>
        </pc:spChg>
        <pc:spChg chg="add mod ord">
          <ac:chgData name="Lee, Chanhwa" userId="dd730884-6a1a-42ac-bc0a-d75fe46a7ce7" providerId="ADAL" clId="{D3C496F3-1151-45F7-8A42-8C6CB2D0096C}" dt="2021-05-21T16:09:43.850" v="7483" actId="14100"/>
          <ac:spMkLst>
            <pc:docMk/>
            <pc:sldMk cId="1994534101" sldId="331"/>
            <ac:spMk id="15" creationId="{57E48CD1-4445-43F4-A52F-5FF0EB6E035B}"/>
          </ac:spMkLst>
        </pc:spChg>
        <pc:graphicFrameChg chg="del">
          <ac:chgData name="Lee, Chanhwa" userId="dd730884-6a1a-42ac-bc0a-d75fe46a7ce7" providerId="ADAL" clId="{D3C496F3-1151-45F7-8A42-8C6CB2D0096C}" dt="2021-05-20T15:12:44.985" v="3639" actId="478"/>
          <ac:graphicFrameMkLst>
            <pc:docMk/>
            <pc:sldMk cId="1994534101" sldId="331"/>
            <ac:graphicFrameMk id="2" creationId="{D1BE0DDE-DC42-4E86-9497-240F9896A5D7}"/>
          </ac:graphicFrameMkLst>
        </pc:graphicFrameChg>
        <pc:graphicFrameChg chg="add mod modGraphic">
          <ac:chgData name="Lee, Chanhwa" userId="dd730884-6a1a-42ac-bc0a-d75fe46a7ce7" providerId="ADAL" clId="{D3C496F3-1151-45F7-8A42-8C6CB2D0096C}" dt="2021-05-21T16:15:04.859" v="7591" actId="1076"/>
          <ac:graphicFrameMkLst>
            <pc:docMk/>
            <pc:sldMk cId="1994534101" sldId="331"/>
            <ac:graphicFrameMk id="23" creationId="{3B116B78-1BC4-459E-8366-74EF0B783D94}"/>
          </ac:graphicFrameMkLst>
        </pc:graphicFrameChg>
        <pc:picChg chg="add mod">
          <ac:chgData name="Lee, Chanhwa" userId="dd730884-6a1a-42ac-bc0a-d75fe46a7ce7" providerId="ADAL" clId="{D3C496F3-1151-45F7-8A42-8C6CB2D0096C}" dt="2021-05-21T16:09:16.338" v="7479" actId="1076"/>
          <ac:picMkLst>
            <pc:docMk/>
            <pc:sldMk cId="1994534101" sldId="331"/>
            <ac:picMk id="4" creationId="{506CF7BD-46B8-4A1E-AC27-60EB69FFF65E}"/>
          </ac:picMkLst>
        </pc:picChg>
        <pc:picChg chg="add del mod">
          <ac:chgData name="Lee, Chanhwa" userId="dd730884-6a1a-42ac-bc0a-d75fe46a7ce7" providerId="ADAL" clId="{D3C496F3-1151-45F7-8A42-8C6CB2D0096C}" dt="2021-05-21T16:09:01.788" v="7473" actId="478"/>
          <ac:picMkLst>
            <pc:docMk/>
            <pc:sldMk cId="1994534101" sldId="331"/>
            <ac:picMk id="14" creationId="{79BC7D55-E2B7-4782-A374-E7054A2C5065}"/>
          </ac:picMkLst>
        </pc:picChg>
        <pc:cxnChg chg="add del mod">
          <ac:chgData name="Lee, Chanhwa" userId="dd730884-6a1a-42ac-bc0a-d75fe46a7ce7" providerId="ADAL" clId="{D3C496F3-1151-45F7-8A42-8C6CB2D0096C}" dt="2021-05-21T16:11:27.990" v="7495" actId="478"/>
          <ac:cxnSpMkLst>
            <pc:docMk/>
            <pc:sldMk cId="1994534101" sldId="331"/>
            <ac:cxnSpMk id="17" creationId="{AF4C28FD-A097-49D3-8474-01C4178200AC}"/>
          </ac:cxnSpMkLst>
        </pc:cxnChg>
      </pc:sldChg>
      <pc:sldChg chg="addSp delSp modSp add mod addCm delCm modCm">
        <pc:chgData name="Lee, Chanhwa" userId="dd730884-6a1a-42ac-bc0a-d75fe46a7ce7" providerId="ADAL" clId="{D3C496F3-1151-45F7-8A42-8C6CB2D0096C}" dt="2021-05-21T13:42:17.659" v="7213" actId="1592"/>
        <pc:sldMkLst>
          <pc:docMk/>
          <pc:sldMk cId="2036440082" sldId="332"/>
        </pc:sldMkLst>
        <pc:spChg chg="add del mod">
          <ac:chgData name="Lee, Chanhwa" userId="dd730884-6a1a-42ac-bc0a-d75fe46a7ce7" providerId="ADAL" clId="{D3C496F3-1151-45F7-8A42-8C6CB2D0096C}" dt="2021-05-20T15:20:35.277" v="4006" actId="478"/>
          <ac:spMkLst>
            <pc:docMk/>
            <pc:sldMk cId="2036440082" sldId="332"/>
            <ac:spMk id="4" creationId="{3A4C3D94-D965-4A76-AE10-84FC7DE12942}"/>
          </ac:spMkLst>
        </pc:spChg>
        <pc:spChg chg="mod">
          <ac:chgData name="Lee, Chanhwa" userId="dd730884-6a1a-42ac-bc0a-d75fe46a7ce7" providerId="ADAL" clId="{D3C496F3-1151-45F7-8A42-8C6CB2D0096C}" dt="2021-05-21T10:34:39.950" v="6233" actId="20577"/>
          <ac:spMkLst>
            <pc:docMk/>
            <pc:sldMk cId="2036440082" sldId="332"/>
            <ac:spMk id="11" creationId="{F817E216-A6C1-4921-A793-E071FAAA8DBC}"/>
          </ac:spMkLst>
        </pc:spChg>
        <pc:spChg chg="del">
          <ac:chgData name="Lee, Chanhwa" userId="dd730884-6a1a-42ac-bc0a-d75fe46a7ce7" providerId="ADAL" clId="{D3C496F3-1151-45F7-8A42-8C6CB2D0096C}" dt="2021-05-20T15:20:37.799" v="4007" actId="478"/>
          <ac:spMkLst>
            <pc:docMk/>
            <pc:sldMk cId="2036440082" sldId="332"/>
            <ac:spMk id="13" creationId="{60671252-93BA-46F2-A3B5-BD7B7F75E787}"/>
          </ac:spMkLst>
        </pc:spChg>
        <pc:spChg chg="del">
          <ac:chgData name="Lee, Chanhwa" userId="dd730884-6a1a-42ac-bc0a-d75fe46a7ce7" providerId="ADAL" clId="{D3C496F3-1151-45F7-8A42-8C6CB2D0096C}" dt="2021-05-20T15:20:37.799" v="4007" actId="478"/>
          <ac:spMkLst>
            <pc:docMk/>
            <pc:sldMk cId="2036440082" sldId="332"/>
            <ac:spMk id="15" creationId="{57E48CD1-4445-43F4-A52F-5FF0EB6E035B}"/>
          </ac:spMkLst>
        </pc:spChg>
        <pc:graphicFrameChg chg="add mod modGraphic">
          <ac:chgData name="Lee, Chanhwa" userId="dd730884-6a1a-42ac-bc0a-d75fe46a7ce7" providerId="ADAL" clId="{D3C496F3-1151-45F7-8A42-8C6CB2D0096C}" dt="2021-05-21T13:38:35.161" v="7177" actId="20577"/>
          <ac:graphicFrameMkLst>
            <pc:docMk/>
            <pc:sldMk cId="2036440082" sldId="332"/>
            <ac:graphicFrameMk id="16" creationId="{A76B42AD-FA88-4367-883C-A1FA4CA5BC65}"/>
          </ac:graphicFrameMkLst>
        </pc:graphicFrameChg>
        <pc:picChg chg="del">
          <ac:chgData name="Lee, Chanhwa" userId="dd730884-6a1a-42ac-bc0a-d75fe46a7ce7" providerId="ADAL" clId="{D3C496F3-1151-45F7-8A42-8C6CB2D0096C}" dt="2021-05-20T15:20:33.756" v="4005" actId="478"/>
          <ac:picMkLst>
            <pc:docMk/>
            <pc:sldMk cId="2036440082" sldId="332"/>
            <ac:picMk id="14" creationId="{79BC7D55-E2B7-4782-A374-E7054A2C5065}"/>
          </ac:picMkLst>
        </pc:picChg>
      </pc:sldChg>
      <pc:sldChg chg="add del">
        <pc:chgData name="Lee, Chanhwa" userId="dd730884-6a1a-42ac-bc0a-d75fe46a7ce7" providerId="ADAL" clId="{D3C496F3-1151-45F7-8A42-8C6CB2D0096C}" dt="2021-05-20T15:28:04.985" v="4112" actId="47"/>
        <pc:sldMkLst>
          <pc:docMk/>
          <pc:sldMk cId="707125752" sldId="333"/>
        </pc:sldMkLst>
      </pc:sldChg>
      <pc:sldChg chg="addSp delSp modSp add mod">
        <pc:chgData name="Lee, Chanhwa" userId="dd730884-6a1a-42ac-bc0a-d75fe46a7ce7" providerId="ADAL" clId="{D3C496F3-1151-45F7-8A42-8C6CB2D0096C}" dt="2021-05-21T10:34:16.725" v="6228"/>
        <pc:sldMkLst>
          <pc:docMk/>
          <pc:sldMk cId="2772860891" sldId="333"/>
        </pc:sldMkLst>
        <pc:spChg chg="del">
          <ac:chgData name="Lee, Chanhwa" userId="dd730884-6a1a-42ac-bc0a-d75fe46a7ce7" providerId="ADAL" clId="{D3C496F3-1151-45F7-8A42-8C6CB2D0096C}" dt="2021-05-20T15:34:11.291" v="4187" actId="478"/>
          <ac:spMkLst>
            <pc:docMk/>
            <pc:sldMk cId="2772860891" sldId="333"/>
            <ac:spMk id="4" creationId="{D7DB671D-3A0C-4E45-AD02-323E93878465}"/>
          </ac:spMkLst>
        </pc:spChg>
        <pc:spChg chg="add del mod">
          <ac:chgData name="Lee, Chanhwa" userId="dd730884-6a1a-42ac-bc0a-d75fe46a7ce7" providerId="ADAL" clId="{D3C496F3-1151-45F7-8A42-8C6CB2D0096C}" dt="2021-05-20T15:35:35.859" v="4205" actId="478"/>
          <ac:spMkLst>
            <pc:docMk/>
            <pc:sldMk cId="2772860891" sldId="333"/>
            <ac:spMk id="9" creationId="{EFFE0E5C-F922-4621-A774-8C7966B6EA6C}"/>
          </ac:spMkLst>
        </pc:spChg>
        <pc:spChg chg="add del mod">
          <ac:chgData name="Lee, Chanhwa" userId="dd730884-6a1a-42ac-bc0a-d75fe46a7ce7" providerId="ADAL" clId="{D3C496F3-1151-45F7-8A42-8C6CB2D0096C}" dt="2021-05-20T15:35:29.629" v="4203" actId="478"/>
          <ac:spMkLst>
            <pc:docMk/>
            <pc:sldMk cId="2772860891" sldId="333"/>
            <ac:spMk id="11" creationId="{FABD9363-9DF1-47BA-BB1D-C7B27A2C76B7}"/>
          </ac:spMkLst>
        </pc:spChg>
        <pc:spChg chg="del">
          <ac:chgData name="Lee, Chanhwa" userId="dd730884-6a1a-42ac-bc0a-d75fe46a7ce7" providerId="ADAL" clId="{D3C496F3-1151-45F7-8A42-8C6CB2D0096C}" dt="2021-05-20T15:35:26.670" v="4202" actId="478"/>
          <ac:spMkLst>
            <pc:docMk/>
            <pc:sldMk cId="2772860891" sldId="333"/>
            <ac:spMk id="13" creationId="{904BF9DE-9D16-44A9-80AB-774C422667E2}"/>
          </ac:spMkLst>
        </pc:spChg>
        <pc:spChg chg="add mod">
          <ac:chgData name="Lee, Chanhwa" userId="dd730884-6a1a-42ac-bc0a-d75fe46a7ce7" providerId="ADAL" clId="{D3C496F3-1151-45F7-8A42-8C6CB2D0096C}" dt="2021-05-21T10:31:50.477" v="6209" actId="13926"/>
          <ac:spMkLst>
            <pc:docMk/>
            <pc:sldMk cId="2772860891" sldId="333"/>
            <ac:spMk id="16" creationId="{723479D2-3DBB-4F84-91D4-DD791E4863AC}"/>
          </ac:spMkLst>
        </pc:spChg>
        <pc:graphicFrameChg chg="del">
          <ac:chgData name="Lee, Chanhwa" userId="dd730884-6a1a-42ac-bc0a-d75fe46a7ce7" providerId="ADAL" clId="{D3C496F3-1151-45F7-8A42-8C6CB2D0096C}" dt="2021-05-20T15:34:10.003" v="4186" actId="478"/>
          <ac:graphicFrameMkLst>
            <pc:docMk/>
            <pc:sldMk cId="2772860891" sldId="333"/>
            <ac:graphicFrameMk id="2" creationId="{0006F59D-37D1-442F-AE0F-1948C3748837}"/>
          </ac:graphicFrameMkLst>
        </pc:graphicFrameChg>
        <pc:graphicFrameChg chg="add mod modGraphic">
          <ac:chgData name="Lee, Chanhwa" userId="dd730884-6a1a-42ac-bc0a-d75fe46a7ce7" providerId="ADAL" clId="{D3C496F3-1151-45F7-8A42-8C6CB2D0096C}" dt="2021-05-21T10:34:16.725" v="6228"/>
          <ac:graphicFrameMkLst>
            <pc:docMk/>
            <pc:sldMk cId="2772860891" sldId="333"/>
            <ac:graphicFrameMk id="14" creationId="{608E92D7-B2D8-4E73-AF66-62AF5A07326B}"/>
          </ac:graphicFrameMkLst>
        </pc:graphicFrameChg>
        <pc:graphicFrameChg chg="add mod modGraphic">
          <ac:chgData name="Lee, Chanhwa" userId="dd730884-6a1a-42ac-bc0a-d75fe46a7ce7" providerId="ADAL" clId="{D3C496F3-1151-45F7-8A42-8C6CB2D0096C}" dt="2021-05-21T10:32:45.537" v="6219" actId="2062"/>
          <ac:graphicFrameMkLst>
            <pc:docMk/>
            <pc:sldMk cId="2772860891" sldId="333"/>
            <ac:graphicFrameMk id="15" creationId="{C8FD8B28-79CE-4A6C-942C-CE04624A89C6}"/>
          </ac:graphicFrameMkLst>
        </pc:graphicFrameChg>
      </pc:sldChg>
      <pc:sldChg chg="modSp add del mod">
        <pc:chgData name="Lee, Chanhwa" userId="dd730884-6a1a-42ac-bc0a-d75fe46a7ce7" providerId="ADAL" clId="{D3C496F3-1151-45F7-8A42-8C6CB2D0096C}" dt="2021-05-21T10:41:49.849" v="6308" actId="47"/>
        <pc:sldMkLst>
          <pc:docMk/>
          <pc:sldMk cId="1854486719" sldId="334"/>
        </pc:sldMkLst>
        <pc:spChg chg="mod">
          <ac:chgData name="Lee, Chanhwa" userId="dd730884-6a1a-42ac-bc0a-d75fe46a7ce7" providerId="ADAL" clId="{D3C496F3-1151-45F7-8A42-8C6CB2D0096C}" dt="2021-05-20T15:38:38.484" v="4275" actId="20577"/>
          <ac:spMkLst>
            <pc:docMk/>
            <pc:sldMk cId="1854486719" sldId="334"/>
            <ac:spMk id="11" creationId="{F817E216-A6C1-4921-A793-E071FAAA8DBC}"/>
          </ac:spMkLst>
        </pc:spChg>
        <pc:spChg chg="mod">
          <ac:chgData name="Lee, Chanhwa" userId="dd730884-6a1a-42ac-bc0a-d75fe46a7ce7" providerId="ADAL" clId="{D3C496F3-1151-45F7-8A42-8C6CB2D0096C}" dt="2021-05-20T15:52:49.624" v="4605" actId="207"/>
          <ac:spMkLst>
            <pc:docMk/>
            <pc:sldMk cId="1854486719" sldId="334"/>
            <ac:spMk id="13" creationId="{60671252-93BA-46F2-A3B5-BD7B7F75E787}"/>
          </ac:spMkLst>
        </pc:spChg>
      </pc:sldChg>
      <pc:sldChg chg="modSp add mod">
        <pc:chgData name="Lee, Chanhwa" userId="dd730884-6a1a-42ac-bc0a-d75fe46a7ce7" providerId="ADAL" clId="{D3C496F3-1151-45F7-8A42-8C6CB2D0096C}" dt="2021-05-21T18:29:24.939" v="7829" actId="20577"/>
        <pc:sldMkLst>
          <pc:docMk/>
          <pc:sldMk cId="2056273247" sldId="335"/>
        </pc:sldMkLst>
        <pc:spChg chg="mod">
          <ac:chgData name="Lee, Chanhwa" userId="dd730884-6a1a-42ac-bc0a-d75fe46a7ce7" providerId="ADAL" clId="{D3C496F3-1151-45F7-8A42-8C6CB2D0096C}" dt="2021-05-20T15:39:06.112" v="4296" actId="20577"/>
          <ac:spMkLst>
            <pc:docMk/>
            <pc:sldMk cId="2056273247" sldId="335"/>
            <ac:spMk id="11" creationId="{F817E216-A6C1-4921-A793-E071FAAA8DBC}"/>
          </ac:spMkLst>
        </pc:spChg>
        <pc:spChg chg="mod">
          <ac:chgData name="Lee, Chanhwa" userId="dd730884-6a1a-42ac-bc0a-d75fe46a7ce7" providerId="ADAL" clId="{D3C496F3-1151-45F7-8A42-8C6CB2D0096C}" dt="2021-05-21T18:29:24.939" v="7829" actId="20577"/>
          <ac:spMkLst>
            <pc:docMk/>
            <pc:sldMk cId="2056273247" sldId="335"/>
            <ac:spMk id="13" creationId="{60671252-93BA-46F2-A3B5-BD7B7F75E787}"/>
          </ac:spMkLst>
        </pc:spChg>
      </pc:sldChg>
      <pc:sldChg chg="addSp delSp modSp add mod">
        <pc:chgData name="Lee, Chanhwa" userId="dd730884-6a1a-42ac-bc0a-d75fe46a7ce7" providerId="ADAL" clId="{D3C496F3-1151-45F7-8A42-8C6CB2D0096C}" dt="2021-05-21T10:41:25.957" v="6306" actId="13926"/>
        <pc:sldMkLst>
          <pc:docMk/>
          <pc:sldMk cId="1348527247" sldId="336"/>
        </pc:sldMkLst>
        <pc:spChg chg="mod">
          <ac:chgData name="Lee, Chanhwa" userId="dd730884-6a1a-42ac-bc0a-d75fe46a7ce7" providerId="ADAL" clId="{D3C496F3-1151-45F7-8A42-8C6CB2D0096C}" dt="2021-05-21T10:41:25.957" v="6306" actId="13926"/>
          <ac:spMkLst>
            <pc:docMk/>
            <pc:sldMk cId="1348527247" sldId="336"/>
            <ac:spMk id="16" creationId="{723479D2-3DBB-4F84-91D4-DD791E4863AC}"/>
          </ac:spMkLst>
        </pc:spChg>
        <pc:spChg chg="add mod">
          <ac:chgData name="Lee, Chanhwa" userId="dd730884-6a1a-42ac-bc0a-d75fe46a7ce7" providerId="ADAL" clId="{D3C496F3-1151-45F7-8A42-8C6CB2D0096C}" dt="2021-05-21T10:41:04.238" v="6302" actId="1037"/>
          <ac:spMkLst>
            <pc:docMk/>
            <pc:sldMk cId="1348527247" sldId="336"/>
            <ac:spMk id="17" creationId="{7D6F8050-EA86-4748-AEAC-71EE5356CA36}"/>
          </ac:spMkLst>
        </pc:spChg>
        <pc:graphicFrameChg chg="add mod modGraphic">
          <ac:chgData name="Lee, Chanhwa" userId="dd730884-6a1a-42ac-bc0a-d75fe46a7ce7" providerId="ADAL" clId="{D3C496F3-1151-45F7-8A42-8C6CB2D0096C}" dt="2021-05-21T10:37:53.736" v="6255" actId="2062"/>
          <ac:graphicFrameMkLst>
            <pc:docMk/>
            <pc:sldMk cId="1348527247" sldId="336"/>
            <ac:graphicFrameMk id="11" creationId="{4E98DC38-7D70-4C04-AAD4-02AF3E7C0BAB}"/>
          </ac:graphicFrameMkLst>
        </pc:graphicFrameChg>
        <pc:graphicFrameChg chg="add mod modGraphic">
          <ac:chgData name="Lee, Chanhwa" userId="dd730884-6a1a-42ac-bc0a-d75fe46a7ce7" providerId="ADAL" clId="{D3C496F3-1151-45F7-8A42-8C6CB2D0096C}" dt="2021-05-21T10:40:32.584" v="6284" actId="207"/>
          <ac:graphicFrameMkLst>
            <pc:docMk/>
            <pc:sldMk cId="1348527247" sldId="336"/>
            <ac:graphicFrameMk id="13" creationId="{AD14C63C-6F5E-4600-80C7-06D116CE859B}"/>
          </ac:graphicFrameMkLst>
        </pc:graphicFrameChg>
        <pc:graphicFrameChg chg="del">
          <ac:chgData name="Lee, Chanhwa" userId="dd730884-6a1a-42ac-bc0a-d75fe46a7ce7" providerId="ADAL" clId="{D3C496F3-1151-45F7-8A42-8C6CB2D0096C}" dt="2021-05-21T10:37:09.779" v="6242" actId="478"/>
          <ac:graphicFrameMkLst>
            <pc:docMk/>
            <pc:sldMk cId="1348527247" sldId="336"/>
            <ac:graphicFrameMk id="14" creationId="{608E92D7-B2D8-4E73-AF66-62AF5A07326B}"/>
          </ac:graphicFrameMkLst>
        </pc:graphicFrameChg>
        <pc:graphicFrameChg chg="del">
          <ac:chgData name="Lee, Chanhwa" userId="dd730884-6a1a-42ac-bc0a-d75fe46a7ce7" providerId="ADAL" clId="{D3C496F3-1151-45F7-8A42-8C6CB2D0096C}" dt="2021-05-21T10:37:08.416" v="6241" actId="478"/>
          <ac:graphicFrameMkLst>
            <pc:docMk/>
            <pc:sldMk cId="1348527247" sldId="336"/>
            <ac:graphicFrameMk id="15" creationId="{C8FD8B28-79CE-4A6C-942C-CE04624A89C6}"/>
          </ac:graphicFrameMkLst>
        </pc:graphicFrameChg>
        <pc:cxnChg chg="add mod">
          <ac:chgData name="Lee, Chanhwa" userId="dd730884-6a1a-42ac-bc0a-d75fe46a7ce7" providerId="ADAL" clId="{D3C496F3-1151-45F7-8A42-8C6CB2D0096C}" dt="2021-05-21T10:41:09.756" v="6303" actId="14100"/>
          <ac:cxnSpMkLst>
            <pc:docMk/>
            <pc:sldMk cId="1348527247" sldId="336"/>
            <ac:cxnSpMk id="18" creationId="{6D5151EB-330D-425A-8DED-2C2F351AC6A3}"/>
          </ac:cxnSpMkLst>
        </pc:cxnChg>
      </pc:sldChg>
      <pc:sldChg chg="addSp delSp modSp add mod">
        <pc:chgData name="Lee, Chanhwa" userId="dd730884-6a1a-42ac-bc0a-d75fe46a7ce7" providerId="ADAL" clId="{D3C496F3-1151-45F7-8A42-8C6CB2D0096C}" dt="2021-05-21T14:54:52.422" v="7468" actId="1076"/>
        <pc:sldMkLst>
          <pc:docMk/>
          <pc:sldMk cId="3536386874" sldId="337"/>
        </pc:sldMkLst>
        <pc:spChg chg="add del mod">
          <ac:chgData name="Lee, Chanhwa" userId="dd730884-6a1a-42ac-bc0a-d75fe46a7ce7" providerId="ADAL" clId="{D3C496F3-1151-45F7-8A42-8C6CB2D0096C}" dt="2021-05-21T14:34:55.494" v="7231" actId="478"/>
          <ac:spMkLst>
            <pc:docMk/>
            <pc:sldMk cId="3536386874" sldId="337"/>
            <ac:spMk id="4" creationId="{10395454-413B-4E3C-99E4-798F6143997E}"/>
          </ac:spMkLst>
        </pc:spChg>
        <pc:spChg chg="add del mod">
          <ac:chgData name="Lee, Chanhwa" userId="dd730884-6a1a-42ac-bc0a-d75fe46a7ce7" providerId="ADAL" clId="{D3C496F3-1151-45F7-8A42-8C6CB2D0096C}" dt="2021-05-21T14:35:06.370" v="7245" actId="478"/>
          <ac:spMkLst>
            <pc:docMk/>
            <pc:sldMk cId="3536386874" sldId="337"/>
            <ac:spMk id="5" creationId="{3D25C24B-0100-4847-9BEB-343411D7D6D9}"/>
          </ac:spMkLst>
        </pc:spChg>
        <pc:spChg chg="mod">
          <ac:chgData name="Lee, Chanhwa" userId="dd730884-6a1a-42ac-bc0a-d75fe46a7ce7" providerId="ADAL" clId="{D3C496F3-1151-45F7-8A42-8C6CB2D0096C}" dt="2021-05-21T14:37:20.504" v="7281" actId="20577"/>
          <ac:spMkLst>
            <pc:docMk/>
            <pc:sldMk cId="3536386874" sldId="337"/>
            <ac:spMk id="11" creationId="{F817E216-A6C1-4921-A793-E071FAAA8DBC}"/>
          </ac:spMkLst>
        </pc:spChg>
        <pc:spChg chg="del">
          <ac:chgData name="Lee, Chanhwa" userId="dd730884-6a1a-42ac-bc0a-d75fe46a7ce7" providerId="ADAL" clId="{D3C496F3-1151-45F7-8A42-8C6CB2D0096C}" dt="2021-05-21T14:39:24.146" v="7282" actId="478"/>
          <ac:spMkLst>
            <pc:docMk/>
            <pc:sldMk cId="3536386874" sldId="337"/>
            <ac:spMk id="13" creationId="{60671252-93BA-46F2-A3B5-BD7B7F75E787}"/>
          </ac:spMkLst>
        </pc:spChg>
        <pc:spChg chg="del">
          <ac:chgData name="Lee, Chanhwa" userId="dd730884-6a1a-42ac-bc0a-d75fe46a7ce7" providerId="ADAL" clId="{D3C496F3-1151-45F7-8A42-8C6CB2D0096C}" dt="2021-05-21T14:34:57.398" v="7232" actId="478"/>
          <ac:spMkLst>
            <pc:docMk/>
            <pc:sldMk cId="3536386874" sldId="337"/>
            <ac:spMk id="15" creationId="{57E48CD1-4445-43F4-A52F-5FF0EB6E035B}"/>
          </ac:spMkLst>
        </pc:spChg>
        <pc:spChg chg="add mod ord">
          <ac:chgData name="Lee, Chanhwa" userId="dd730884-6a1a-42ac-bc0a-d75fe46a7ce7" providerId="ADAL" clId="{D3C496F3-1151-45F7-8A42-8C6CB2D0096C}" dt="2021-05-21T14:54:49.054" v="7467" actId="1076"/>
          <ac:spMkLst>
            <pc:docMk/>
            <pc:sldMk cId="3536386874" sldId="337"/>
            <ac:spMk id="18" creationId="{3F340DC2-0ECC-47DC-8BB9-C8E0FEA0D913}"/>
          </ac:spMkLst>
        </pc:spChg>
        <pc:graphicFrameChg chg="add mod modGraphic">
          <ac:chgData name="Lee, Chanhwa" userId="dd730884-6a1a-42ac-bc0a-d75fe46a7ce7" providerId="ADAL" clId="{D3C496F3-1151-45F7-8A42-8C6CB2D0096C}" dt="2021-05-21T14:50:35.279" v="7451" actId="20577"/>
          <ac:graphicFrameMkLst>
            <pc:docMk/>
            <pc:sldMk cId="3536386874" sldId="337"/>
            <ac:graphicFrameMk id="17" creationId="{545DC6A5-C2DD-4B52-A4FC-ABC25D75E9C7}"/>
          </ac:graphicFrameMkLst>
        </pc:graphicFrameChg>
        <pc:picChg chg="del">
          <ac:chgData name="Lee, Chanhwa" userId="dd730884-6a1a-42ac-bc0a-d75fe46a7ce7" providerId="ADAL" clId="{D3C496F3-1151-45F7-8A42-8C6CB2D0096C}" dt="2021-05-21T14:34:52.780" v="7230" actId="478"/>
          <ac:picMkLst>
            <pc:docMk/>
            <pc:sldMk cId="3536386874" sldId="337"/>
            <ac:picMk id="14" creationId="{79BC7D55-E2B7-4782-A374-E7054A2C5065}"/>
          </ac:picMkLst>
        </pc:picChg>
        <pc:picChg chg="add del mod">
          <ac:chgData name="Lee, Chanhwa" userId="dd730884-6a1a-42ac-bc0a-d75fe46a7ce7" providerId="ADAL" clId="{D3C496F3-1151-45F7-8A42-8C6CB2D0096C}" dt="2021-05-21T14:54:04.839" v="7452" actId="478"/>
          <ac:picMkLst>
            <pc:docMk/>
            <pc:sldMk cId="3536386874" sldId="337"/>
            <ac:picMk id="16" creationId="{FE910361-B240-4E49-9AB2-ABA2817B48A0}"/>
          </ac:picMkLst>
        </pc:picChg>
        <pc:picChg chg="add mod">
          <ac:chgData name="Lee, Chanhwa" userId="dd730884-6a1a-42ac-bc0a-d75fe46a7ce7" providerId="ADAL" clId="{D3C496F3-1151-45F7-8A42-8C6CB2D0096C}" dt="2021-05-21T14:54:34.862" v="7463" actId="1076"/>
          <ac:picMkLst>
            <pc:docMk/>
            <pc:sldMk cId="3536386874" sldId="337"/>
            <ac:picMk id="20" creationId="{13B8D911-686D-4224-9116-3B5F84F81E09}"/>
          </ac:picMkLst>
        </pc:picChg>
        <pc:picChg chg="add mod">
          <ac:chgData name="Lee, Chanhwa" userId="dd730884-6a1a-42ac-bc0a-d75fe46a7ce7" providerId="ADAL" clId="{D3C496F3-1151-45F7-8A42-8C6CB2D0096C}" dt="2021-05-21T14:54:52.422" v="7468" actId="1076"/>
          <ac:picMkLst>
            <pc:docMk/>
            <pc:sldMk cId="3536386874" sldId="337"/>
            <ac:picMk id="22" creationId="{6ACE487B-40D7-4562-A273-A7EB5489B118}"/>
          </ac:picMkLst>
        </pc:picChg>
      </pc:sldChg>
      <pc:sldChg chg="delSp modSp add del mod">
        <pc:chgData name="Lee, Chanhwa" userId="dd730884-6a1a-42ac-bc0a-d75fe46a7ce7" providerId="ADAL" clId="{D3C496F3-1151-45F7-8A42-8C6CB2D0096C}" dt="2021-05-21T12:35:52.491" v="6921" actId="47"/>
        <pc:sldMkLst>
          <pc:docMk/>
          <pc:sldMk cId="3538563205" sldId="337"/>
        </pc:sldMkLst>
        <pc:graphicFrameChg chg="del modGraphic">
          <ac:chgData name="Lee, Chanhwa" userId="dd730884-6a1a-42ac-bc0a-d75fe46a7ce7" providerId="ADAL" clId="{D3C496F3-1151-45F7-8A42-8C6CB2D0096C}" dt="2021-05-21T12:27:40.177" v="6730" actId="478"/>
          <ac:graphicFrameMkLst>
            <pc:docMk/>
            <pc:sldMk cId="3538563205" sldId="337"/>
            <ac:graphicFrameMk id="5" creationId="{854BFEA8-39ED-45D7-8D8A-CB07B09365E8}"/>
          </ac:graphicFrameMkLst>
        </pc:graphicFrameChg>
      </pc:sldChg>
    </pc:docChg>
  </pc:docChgLst>
  <pc:docChgLst>
    <pc:chgData name="Lee, Chanhwa" userId="dd730884-6a1a-42ac-bc0a-d75fe46a7ce7" providerId="ADAL" clId="{BA6E01C0-3E41-4DAE-87CE-9C4817BEDBE6}"/>
    <pc:docChg chg="undo custSel addSld delSld modSld">
      <pc:chgData name="Lee, Chanhwa" userId="dd730884-6a1a-42ac-bc0a-d75fe46a7ce7" providerId="ADAL" clId="{BA6E01C0-3E41-4DAE-87CE-9C4817BEDBE6}" dt="2022-03-21T12:44:31.644" v="718" actId="5736"/>
      <pc:docMkLst>
        <pc:docMk/>
      </pc:docMkLst>
      <pc:sldChg chg="modSp mod">
        <pc:chgData name="Lee, Chanhwa" userId="dd730884-6a1a-42ac-bc0a-d75fe46a7ce7" providerId="ADAL" clId="{BA6E01C0-3E41-4DAE-87CE-9C4817BEDBE6}" dt="2022-02-18T00:15:45.712" v="716" actId="20577"/>
        <pc:sldMkLst>
          <pc:docMk/>
          <pc:sldMk cId="1516500803" sldId="257"/>
        </pc:sldMkLst>
        <pc:spChg chg="mod">
          <ac:chgData name="Lee, Chanhwa" userId="dd730884-6a1a-42ac-bc0a-d75fe46a7ce7" providerId="ADAL" clId="{BA6E01C0-3E41-4DAE-87CE-9C4817BEDBE6}" dt="2022-02-18T00:15:45.712" v="716" actId="20577"/>
          <ac:spMkLst>
            <pc:docMk/>
            <pc:sldMk cId="1516500803" sldId="257"/>
            <ac:spMk id="6" creationId="{00000000-0000-0000-0000-000000000000}"/>
          </ac:spMkLst>
        </pc:spChg>
      </pc:sldChg>
      <pc:sldChg chg="modSp mod modNotesTx">
        <pc:chgData name="Lee, Chanhwa" userId="dd730884-6a1a-42ac-bc0a-d75fe46a7ce7" providerId="ADAL" clId="{BA6E01C0-3E41-4DAE-87CE-9C4817BEDBE6}" dt="2022-02-17T23:51:47.823" v="685" actId="1036"/>
        <pc:sldMkLst>
          <pc:docMk/>
          <pc:sldMk cId="593313345" sldId="321"/>
        </pc:sldMkLst>
        <pc:spChg chg="mod">
          <ac:chgData name="Lee, Chanhwa" userId="dd730884-6a1a-42ac-bc0a-d75fe46a7ce7" providerId="ADAL" clId="{BA6E01C0-3E41-4DAE-87CE-9C4817BEDBE6}" dt="2022-02-17T23:51:47.823" v="685" actId="1036"/>
          <ac:spMkLst>
            <pc:docMk/>
            <pc:sldMk cId="593313345" sldId="321"/>
            <ac:spMk id="13" creationId="{60671252-93BA-46F2-A3B5-BD7B7F75E787}"/>
          </ac:spMkLst>
        </pc:spChg>
      </pc:sldChg>
      <pc:sldChg chg="modSp mod">
        <pc:chgData name="Lee, Chanhwa" userId="dd730884-6a1a-42ac-bc0a-d75fe46a7ce7" providerId="ADAL" clId="{BA6E01C0-3E41-4DAE-87CE-9C4817BEDBE6}" dt="2022-02-17T23:09:29.603" v="94" actId="20577"/>
        <pc:sldMkLst>
          <pc:docMk/>
          <pc:sldMk cId="4078348769" sldId="322"/>
        </pc:sldMkLst>
        <pc:spChg chg="mod">
          <ac:chgData name="Lee, Chanhwa" userId="dd730884-6a1a-42ac-bc0a-d75fe46a7ce7" providerId="ADAL" clId="{BA6E01C0-3E41-4DAE-87CE-9C4817BEDBE6}" dt="2022-02-17T23:09:29.603" v="94" actId="20577"/>
          <ac:spMkLst>
            <pc:docMk/>
            <pc:sldMk cId="4078348769" sldId="322"/>
            <ac:spMk id="13" creationId="{60671252-93BA-46F2-A3B5-BD7B7F75E787}"/>
          </ac:spMkLst>
        </pc:spChg>
      </pc:sldChg>
      <pc:sldChg chg="del">
        <pc:chgData name="Lee, Chanhwa" userId="dd730884-6a1a-42ac-bc0a-d75fe46a7ce7" providerId="ADAL" clId="{BA6E01C0-3E41-4DAE-87CE-9C4817BEDBE6}" dt="2022-02-17T23:05:22.368" v="11" actId="47"/>
        <pc:sldMkLst>
          <pc:docMk/>
          <pc:sldMk cId="3121907745" sldId="323"/>
        </pc:sldMkLst>
      </pc:sldChg>
      <pc:sldChg chg="modSp mod">
        <pc:chgData name="Lee, Chanhwa" userId="dd730884-6a1a-42ac-bc0a-d75fe46a7ce7" providerId="ADAL" clId="{BA6E01C0-3E41-4DAE-87CE-9C4817BEDBE6}" dt="2022-02-18T00:09:19.312" v="709" actId="20577"/>
        <pc:sldMkLst>
          <pc:docMk/>
          <pc:sldMk cId="1621322083" sldId="326"/>
        </pc:sldMkLst>
        <pc:spChg chg="mod">
          <ac:chgData name="Lee, Chanhwa" userId="dd730884-6a1a-42ac-bc0a-d75fe46a7ce7" providerId="ADAL" clId="{BA6E01C0-3E41-4DAE-87CE-9C4817BEDBE6}" dt="2022-02-18T00:09:19.312" v="709" actId="20577"/>
          <ac:spMkLst>
            <pc:docMk/>
            <pc:sldMk cId="1621322083" sldId="326"/>
            <ac:spMk id="13" creationId="{60671252-93BA-46F2-A3B5-BD7B7F75E787}"/>
          </ac:spMkLst>
        </pc:spChg>
      </pc:sldChg>
      <pc:sldChg chg="modSp mod">
        <pc:chgData name="Lee, Chanhwa" userId="dd730884-6a1a-42ac-bc0a-d75fe46a7ce7" providerId="ADAL" clId="{BA6E01C0-3E41-4DAE-87CE-9C4817BEDBE6}" dt="2022-03-21T12:44:31.644" v="718" actId="5736"/>
        <pc:sldMkLst>
          <pc:docMk/>
          <pc:sldMk cId="1197358404" sldId="330"/>
        </pc:sldMkLst>
        <pc:graphicFrameChg chg="mod modGraphic">
          <ac:chgData name="Lee, Chanhwa" userId="dd730884-6a1a-42ac-bc0a-d75fe46a7ce7" providerId="ADAL" clId="{BA6E01C0-3E41-4DAE-87CE-9C4817BEDBE6}" dt="2022-03-21T12:44:31.644" v="718" actId="5736"/>
          <ac:graphicFrameMkLst>
            <pc:docMk/>
            <pc:sldMk cId="1197358404" sldId="330"/>
            <ac:graphicFrameMk id="2" creationId="{D1BE0DDE-DC42-4E86-9497-240F9896A5D7}"/>
          </ac:graphicFrameMkLst>
        </pc:graphicFrameChg>
      </pc:sldChg>
      <pc:sldChg chg="addSp modSp mod">
        <pc:chgData name="Lee, Chanhwa" userId="dd730884-6a1a-42ac-bc0a-d75fe46a7ce7" providerId="ADAL" clId="{BA6E01C0-3E41-4DAE-87CE-9C4817BEDBE6}" dt="2022-02-17T23:45:55.558" v="629" actId="20577"/>
        <pc:sldMkLst>
          <pc:docMk/>
          <pc:sldMk cId="2036440082" sldId="332"/>
        </pc:sldMkLst>
        <pc:spChg chg="add mod">
          <ac:chgData name="Lee, Chanhwa" userId="dd730884-6a1a-42ac-bc0a-d75fe46a7ce7" providerId="ADAL" clId="{BA6E01C0-3E41-4DAE-87CE-9C4817BEDBE6}" dt="2022-02-17T23:45:32.337" v="628" actId="20577"/>
          <ac:spMkLst>
            <pc:docMk/>
            <pc:sldMk cId="2036440082" sldId="332"/>
            <ac:spMk id="2" creationId="{374567D7-C9A5-4445-BDE7-6F9ECC10182A}"/>
          </ac:spMkLst>
        </pc:spChg>
        <pc:graphicFrameChg chg="mod modGraphic">
          <ac:chgData name="Lee, Chanhwa" userId="dd730884-6a1a-42ac-bc0a-d75fe46a7ce7" providerId="ADAL" clId="{BA6E01C0-3E41-4DAE-87CE-9C4817BEDBE6}" dt="2022-02-17T23:45:55.558" v="629" actId="20577"/>
          <ac:graphicFrameMkLst>
            <pc:docMk/>
            <pc:sldMk cId="2036440082" sldId="332"/>
            <ac:graphicFrameMk id="16" creationId="{A76B42AD-FA88-4367-883C-A1FA4CA5BC65}"/>
          </ac:graphicFrameMkLst>
        </pc:graphicFrameChg>
      </pc:sldChg>
      <pc:sldChg chg="modSp del mod">
        <pc:chgData name="Lee, Chanhwa" userId="dd730884-6a1a-42ac-bc0a-d75fe46a7ce7" providerId="ADAL" clId="{BA6E01C0-3E41-4DAE-87CE-9C4817BEDBE6}" dt="2022-02-17T23:07:22.376" v="32" actId="47"/>
        <pc:sldMkLst>
          <pc:docMk/>
          <pc:sldMk cId="1855078110" sldId="338"/>
        </pc:sldMkLst>
        <pc:spChg chg="mod">
          <ac:chgData name="Lee, Chanhwa" userId="dd730884-6a1a-42ac-bc0a-d75fe46a7ce7" providerId="ADAL" clId="{BA6E01C0-3E41-4DAE-87CE-9C4817BEDBE6}" dt="2022-02-17T20:24:58.981" v="0" actId="20577"/>
          <ac:spMkLst>
            <pc:docMk/>
            <pc:sldMk cId="1855078110" sldId="338"/>
            <ac:spMk id="11" creationId="{F817E216-A6C1-4921-A793-E071FAAA8DBC}"/>
          </ac:spMkLst>
        </pc:spChg>
        <pc:spChg chg="mod">
          <ac:chgData name="Lee, Chanhwa" userId="dd730884-6a1a-42ac-bc0a-d75fe46a7ce7" providerId="ADAL" clId="{BA6E01C0-3E41-4DAE-87CE-9C4817BEDBE6}" dt="2022-02-17T23:06:12.181" v="15" actId="21"/>
          <ac:spMkLst>
            <pc:docMk/>
            <pc:sldMk cId="1855078110" sldId="338"/>
            <ac:spMk id="14" creationId="{27B05922-4EC0-40E7-A3D6-F1E8EA769852}"/>
          </ac:spMkLst>
        </pc:spChg>
      </pc:sldChg>
      <pc:sldChg chg="modSp mod">
        <pc:chgData name="Lee, Chanhwa" userId="dd730884-6a1a-42ac-bc0a-d75fe46a7ce7" providerId="ADAL" clId="{BA6E01C0-3E41-4DAE-87CE-9C4817BEDBE6}" dt="2022-02-17T23:55:13.542" v="707" actId="20577"/>
        <pc:sldMkLst>
          <pc:docMk/>
          <pc:sldMk cId="3915970128" sldId="339"/>
        </pc:sldMkLst>
        <pc:spChg chg="mod">
          <ac:chgData name="Lee, Chanhwa" userId="dd730884-6a1a-42ac-bc0a-d75fe46a7ce7" providerId="ADAL" clId="{BA6E01C0-3E41-4DAE-87CE-9C4817BEDBE6}" dt="2022-02-17T23:55:07.351" v="704" actId="404"/>
          <ac:spMkLst>
            <pc:docMk/>
            <pc:sldMk cId="3915970128" sldId="339"/>
            <ac:spMk id="24" creationId="{B0B86565-F161-4B1D-A183-04FD600958E4}"/>
          </ac:spMkLst>
        </pc:spChg>
        <pc:spChg chg="mod">
          <ac:chgData name="Lee, Chanhwa" userId="dd730884-6a1a-42ac-bc0a-d75fe46a7ce7" providerId="ADAL" clId="{BA6E01C0-3E41-4DAE-87CE-9C4817BEDBE6}" dt="2022-02-17T23:55:10.054" v="705" actId="404"/>
          <ac:spMkLst>
            <pc:docMk/>
            <pc:sldMk cId="3915970128" sldId="339"/>
            <ac:spMk id="25" creationId="{C70BCC6A-1A90-49DD-8B7D-6B032E18DF5B}"/>
          </ac:spMkLst>
        </pc:spChg>
        <pc:spChg chg="mod">
          <ac:chgData name="Lee, Chanhwa" userId="dd730884-6a1a-42ac-bc0a-d75fe46a7ce7" providerId="ADAL" clId="{BA6E01C0-3E41-4DAE-87CE-9C4817BEDBE6}" dt="2022-02-17T23:54:57.395" v="701" actId="404"/>
          <ac:spMkLst>
            <pc:docMk/>
            <pc:sldMk cId="3915970128" sldId="339"/>
            <ac:spMk id="26" creationId="{D6CB7504-7B93-4167-A870-166C8ACFC9FF}"/>
          </ac:spMkLst>
        </pc:spChg>
        <pc:spChg chg="mod">
          <ac:chgData name="Lee, Chanhwa" userId="dd730884-6a1a-42ac-bc0a-d75fe46a7ce7" providerId="ADAL" clId="{BA6E01C0-3E41-4DAE-87CE-9C4817BEDBE6}" dt="2022-02-17T23:55:13.542" v="707" actId="20577"/>
          <ac:spMkLst>
            <pc:docMk/>
            <pc:sldMk cId="3915970128" sldId="339"/>
            <ac:spMk id="28" creationId="{1558E36D-227B-43BE-9323-256EB2B115A4}"/>
          </ac:spMkLst>
        </pc:spChg>
      </pc:sldChg>
      <pc:sldChg chg="addSp delSp modSp mod">
        <pc:chgData name="Lee, Chanhwa" userId="dd730884-6a1a-42ac-bc0a-d75fe46a7ce7" providerId="ADAL" clId="{BA6E01C0-3E41-4DAE-87CE-9C4817BEDBE6}" dt="2022-02-17T23:18:30.188" v="337" actId="404"/>
        <pc:sldMkLst>
          <pc:docMk/>
          <pc:sldMk cId="3237612514" sldId="340"/>
        </pc:sldMkLst>
        <pc:spChg chg="mod">
          <ac:chgData name="Lee, Chanhwa" userId="dd730884-6a1a-42ac-bc0a-d75fe46a7ce7" providerId="ADAL" clId="{BA6E01C0-3E41-4DAE-87CE-9C4817BEDBE6}" dt="2022-02-17T23:18:30.188" v="337" actId="404"/>
          <ac:spMkLst>
            <pc:docMk/>
            <pc:sldMk cId="3237612514" sldId="340"/>
            <ac:spMk id="11" creationId="{F817E216-A6C1-4921-A793-E071FAAA8DBC}"/>
          </ac:spMkLst>
        </pc:spChg>
        <pc:picChg chg="add mod">
          <ac:chgData name="Lee, Chanhwa" userId="dd730884-6a1a-42ac-bc0a-d75fe46a7ce7" providerId="ADAL" clId="{BA6E01C0-3E41-4DAE-87CE-9C4817BEDBE6}" dt="2022-02-17T23:15:09.825" v="299" actId="1076"/>
          <ac:picMkLst>
            <pc:docMk/>
            <pc:sldMk cId="3237612514" sldId="340"/>
            <ac:picMk id="4" creationId="{38970936-C6C2-43E4-A937-8FB7CC193872}"/>
          </ac:picMkLst>
        </pc:picChg>
        <pc:picChg chg="del">
          <ac:chgData name="Lee, Chanhwa" userId="dd730884-6a1a-42ac-bc0a-d75fe46a7ce7" providerId="ADAL" clId="{BA6E01C0-3E41-4DAE-87CE-9C4817BEDBE6}" dt="2022-02-17T23:14:42.473" v="284" actId="478"/>
          <ac:picMkLst>
            <pc:docMk/>
            <pc:sldMk cId="3237612514" sldId="340"/>
            <ac:picMk id="5" creationId="{BD6B6BF2-B528-49FB-86A4-4B9EFD3AECCE}"/>
          </ac:picMkLst>
        </pc:picChg>
      </pc:sldChg>
      <pc:sldChg chg="del">
        <pc:chgData name="Lee, Chanhwa" userId="dd730884-6a1a-42ac-bc0a-d75fe46a7ce7" providerId="ADAL" clId="{BA6E01C0-3E41-4DAE-87CE-9C4817BEDBE6}" dt="2022-02-17T23:21:42.063" v="397" actId="47"/>
        <pc:sldMkLst>
          <pc:docMk/>
          <pc:sldMk cId="2471361452" sldId="341"/>
        </pc:sldMkLst>
      </pc:sldChg>
      <pc:sldChg chg="addSp delSp modSp add mod">
        <pc:chgData name="Lee, Chanhwa" userId="dd730884-6a1a-42ac-bc0a-d75fe46a7ce7" providerId="ADAL" clId="{BA6E01C0-3E41-4DAE-87CE-9C4817BEDBE6}" dt="2022-02-17T23:21:24.174" v="396" actId="1076"/>
        <pc:sldMkLst>
          <pc:docMk/>
          <pc:sldMk cId="1738950242" sldId="343"/>
        </pc:sldMkLst>
        <pc:spChg chg="mod">
          <ac:chgData name="Lee, Chanhwa" userId="dd730884-6a1a-42ac-bc0a-d75fe46a7ce7" providerId="ADAL" clId="{BA6E01C0-3E41-4DAE-87CE-9C4817BEDBE6}" dt="2022-02-17T23:18:54.656" v="352" actId="6549"/>
          <ac:spMkLst>
            <pc:docMk/>
            <pc:sldMk cId="1738950242" sldId="343"/>
            <ac:spMk id="11" creationId="{F817E216-A6C1-4921-A793-E071FAAA8DBC}"/>
          </ac:spMkLst>
        </pc:spChg>
        <pc:graphicFrameChg chg="del">
          <ac:chgData name="Lee, Chanhwa" userId="dd730884-6a1a-42ac-bc0a-d75fe46a7ce7" providerId="ADAL" clId="{BA6E01C0-3E41-4DAE-87CE-9C4817BEDBE6}" dt="2022-02-17T23:18:59.651" v="355" actId="478"/>
          <ac:graphicFrameMkLst>
            <pc:docMk/>
            <pc:sldMk cId="1738950242" sldId="343"/>
            <ac:graphicFrameMk id="23" creationId="{3B116B78-1BC4-459E-8366-74EF0B783D94}"/>
          </ac:graphicFrameMkLst>
        </pc:graphicFrameChg>
        <pc:picChg chg="add del">
          <ac:chgData name="Lee, Chanhwa" userId="dd730884-6a1a-42ac-bc0a-d75fe46a7ce7" providerId="ADAL" clId="{BA6E01C0-3E41-4DAE-87CE-9C4817BEDBE6}" dt="2022-02-17T23:19:42.442" v="367" actId="478"/>
          <ac:picMkLst>
            <pc:docMk/>
            <pc:sldMk cId="1738950242" sldId="343"/>
            <ac:picMk id="4" creationId="{38970936-C6C2-43E4-A937-8FB7CC193872}"/>
          </ac:picMkLst>
        </pc:picChg>
        <pc:picChg chg="add mod">
          <ac:chgData name="Lee, Chanhwa" userId="dd730884-6a1a-42ac-bc0a-d75fe46a7ce7" providerId="ADAL" clId="{BA6E01C0-3E41-4DAE-87CE-9C4817BEDBE6}" dt="2022-02-17T23:20:52.116" v="392" actId="1076"/>
          <ac:picMkLst>
            <pc:docMk/>
            <pc:sldMk cId="1738950242" sldId="343"/>
            <ac:picMk id="5" creationId="{DADF498C-5EC9-4827-938B-58C8DEA77D63}"/>
          </ac:picMkLst>
        </pc:picChg>
        <pc:picChg chg="add mod">
          <ac:chgData name="Lee, Chanhwa" userId="dd730884-6a1a-42ac-bc0a-d75fe46a7ce7" providerId="ADAL" clId="{BA6E01C0-3E41-4DAE-87CE-9C4817BEDBE6}" dt="2022-02-17T23:21:12.229" v="395" actId="1076"/>
          <ac:picMkLst>
            <pc:docMk/>
            <pc:sldMk cId="1738950242" sldId="343"/>
            <ac:picMk id="13" creationId="{4DF1C8AA-333D-4716-8B0B-26A33C2A00BF}"/>
          </ac:picMkLst>
        </pc:picChg>
        <pc:picChg chg="add mod">
          <ac:chgData name="Lee, Chanhwa" userId="dd730884-6a1a-42ac-bc0a-d75fe46a7ce7" providerId="ADAL" clId="{BA6E01C0-3E41-4DAE-87CE-9C4817BEDBE6}" dt="2022-02-17T23:20:54.376" v="393" actId="1076"/>
          <ac:picMkLst>
            <pc:docMk/>
            <pc:sldMk cId="1738950242" sldId="343"/>
            <ac:picMk id="15" creationId="{B18A048E-E56F-4369-9556-9AF40EA8B3CE}"/>
          </ac:picMkLst>
        </pc:picChg>
        <pc:picChg chg="add mod">
          <ac:chgData name="Lee, Chanhwa" userId="dd730884-6a1a-42ac-bc0a-d75fe46a7ce7" providerId="ADAL" clId="{BA6E01C0-3E41-4DAE-87CE-9C4817BEDBE6}" dt="2022-02-17T23:21:24.174" v="396" actId="1076"/>
          <ac:picMkLst>
            <pc:docMk/>
            <pc:sldMk cId="1738950242" sldId="343"/>
            <ac:picMk id="17" creationId="{0477701B-1195-4CE0-8E95-09EE504A853E}"/>
          </ac:picMkLst>
        </pc:picChg>
      </pc:sldChg>
      <pc:sldChg chg="addSp delSp modSp add mod modNotesTx">
        <pc:chgData name="Lee, Chanhwa" userId="dd730884-6a1a-42ac-bc0a-d75fe46a7ce7" providerId="ADAL" clId="{BA6E01C0-3E41-4DAE-87CE-9C4817BEDBE6}" dt="2022-02-18T00:01:18.258" v="708" actId="20577"/>
        <pc:sldMkLst>
          <pc:docMk/>
          <pc:sldMk cId="1397081102" sldId="344"/>
        </pc:sldMkLst>
        <pc:graphicFrameChg chg="del">
          <ac:chgData name="Lee, Chanhwa" userId="dd730884-6a1a-42ac-bc0a-d75fe46a7ce7" providerId="ADAL" clId="{BA6E01C0-3E41-4DAE-87CE-9C4817BEDBE6}" dt="2022-02-17T23:22:15.256" v="400" actId="478"/>
          <ac:graphicFrameMkLst>
            <pc:docMk/>
            <pc:sldMk cId="1397081102" sldId="344"/>
            <ac:graphicFrameMk id="23" creationId="{3B116B78-1BC4-459E-8366-74EF0B783D94}"/>
          </ac:graphicFrameMkLst>
        </pc:graphicFrameChg>
        <pc:picChg chg="del">
          <ac:chgData name="Lee, Chanhwa" userId="dd730884-6a1a-42ac-bc0a-d75fe46a7ce7" providerId="ADAL" clId="{BA6E01C0-3E41-4DAE-87CE-9C4817BEDBE6}" dt="2022-02-17T23:22:14.345" v="399" actId="478"/>
          <ac:picMkLst>
            <pc:docMk/>
            <pc:sldMk cId="1397081102" sldId="344"/>
            <ac:picMk id="4" creationId="{38970936-C6C2-43E4-A937-8FB7CC193872}"/>
          </ac:picMkLst>
        </pc:picChg>
        <pc:picChg chg="add mod modCrop">
          <ac:chgData name="Lee, Chanhwa" userId="dd730884-6a1a-42ac-bc0a-d75fe46a7ce7" providerId="ADAL" clId="{BA6E01C0-3E41-4DAE-87CE-9C4817BEDBE6}" dt="2022-02-17T23:23:22.345" v="444" actId="1037"/>
          <ac:picMkLst>
            <pc:docMk/>
            <pc:sldMk cId="1397081102" sldId="344"/>
            <ac:picMk id="5" creationId="{CF8BAA37-73AC-4052-B6F6-7707107412FF}"/>
          </ac:picMkLst>
        </pc:picChg>
        <pc:picChg chg="add mod modCrop">
          <ac:chgData name="Lee, Chanhwa" userId="dd730884-6a1a-42ac-bc0a-d75fe46a7ce7" providerId="ADAL" clId="{BA6E01C0-3E41-4DAE-87CE-9C4817BEDBE6}" dt="2022-02-17T23:23:29.821" v="457" actId="1036"/>
          <ac:picMkLst>
            <pc:docMk/>
            <pc:sldMk cId="1397081102" sldId="344"/>
            <ac:picMk id="13" creationId="{4787799A-ECEA-4B87-B725-F51CE6BE5250}"/>
          </ac:picMkLst>
        </pc:picChg>
      </pc:sldChg>
      <pc:sldChg chg="addSp delSp modSp add mod">
        <pc:chgData name="Lee, Chanhwa" userId="dd730884-6a1a-42ac-bc0a-d75fe46a7ce7" providerId="ADAL" clId="{BA6E01C0-3E41-4DAE-87CE-9C4817BEDBE6}" dt="2022-02-17T23:25:22.840" v="498" actId="1038"/>
        <pc:sldMkLst>
          <pc:docMk/>
          <pc:sldMk cId="3878766674" sldId="345"/>
        </pc:sldMkLst>
        <pc:picChg chg="add mod modCrop">
          <ac:chgData name="Lee, Chanhwa" userId="dd730884-6a1a-42ac-bc0a-d75fe46a7ce7" providerId="ADAL" clId="{BA6E01C0-3E41-4DAE-87CE-9C4817BEDBE6}" dt="2022-02-17T23:25:22.840" v="498" actId="1038"/>
          <ac:picMkLst>
            <pc:docMk/>
            <pc:sldMk cId="3878766674" sldId="345"/>
            <ac:picMk id="4" creationId="{E2B977CC-4A99-46AD-8954-E3B8693FDB0F}"/>
          </ac:picMkLst>
        </pc:picChg>
        <pc:picChg chg="del">
          <ac:chgData name="Lee, Chanhwa" userId="dd730884-6a1a-42ac-bc0a-d75fe46a7ce7" providerId="ADAL" clId="{BA6E01C0-3E41-4DAE-87CE-9C4817BEDBE6}" dt="2022-02-17T23:24:20.144" v="459" actId="478"/>
          <ac:picMkLst>
            <pc:docMk/>
            <pc:sldMk cId="3878766674" sldId="345"/>
            <ac:picMk id="5" creationId="{DADF498C-5EC9-4827-938B-58C8DEA77D63}"/>
          </ac:picMkLst>
        </pc:picChg>
        <pc:picChg chg="del">
          <ac:chgData name="Lee, Chanhwa" userId="dd730884-6a1a-42ac-bc0a-d75fe46a7ce7" providerId="ADAL" clId="{BA6E01C0-3E41-4DAE-87CE-9C4817BEDBE6}" dt="2022-02-17T23:24:20.144" v="459" actId="478"/>
          <ac:picMkLst>
            <pc:docMk/>
            <pc:sldMk cId="3878766674" sldId="345"/>
            <ac:picMk id="13" creationId="{4DF1C8AA-333D-4716-8B0B-26A33C2A00BF}"/>
          </ac:picMkLst>
        </pc:picChg>
        <pc:picChg chg="del">
          <ac:chgData name="Lee, Chanhwa" userId="dd730884-6a1a-42ac-bc0a-d75fe46a7ce7" providerId="ADAL" clId="{BA6E01C0-3E41-4DAE-87CE-9C4817BEDBE6}" dt="2022-02-17T23:24:20.144" v="459" actId="478"/>
          <ac:picMkLst>
            <pc:docMk/>
            <pc:sldMk cId="3878766674" sldId="345"/>
            <ac:picMk id="15" creationId="{B18A048E-E56F-4369-9556-9AF40EA8B3CE}"/>
          </ac:picMkLst>
        </pc:picChg>
        <pc:picChg chg="add mod modCrop">
          <ac:chgData name="Lee, Chanhwa" userId="dd730884-6a1a-42ac-bc0a-d75fe46a7ce7" providerId="ADAL" clId="{BA6E01C0-3E41-4DAE-87CE-9C4817BEDBE6}" dt="2022-02-17T23:25:22.840" v="498" actId="1038"/>
          <ac:picMkLst>
            <pc:docMk/>
            <pc:sldMk cId="3878766674" sldId="345"/>
            <ac:picMk id="16" creationId="{13AAEC1A-3C78-47A7-A350-8EA5597C80B9}"/>
          </ac:picMkLst>
        </pc:picChg>
        <pc:picChg chg="del">
          <ac:chgData name="Lee, Chanhwa" userId="dd730884-6a1a-42ac-bc0a-d75fe46a7ce7" providerId="ADAL" clId="{BA6E01C0-3E41-4DAE-87CE-9C4817BEDBE6}" dt="2022-02-17T23:24:20.144" v="459" actId="478"/>
          <ac:picMkLst>
            <pc:docMk/>
            <pc:sldMk cId="3878766674" sldId="345"/>
            <ac:picMk id="17" creationId="{0477701B-1195-4CE0-8E95-09EE504A85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90CD5-900F-4FBD-9BCA-DB5C09B83C6B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6BACB-B47C-4D20-A8F8-80140F681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 will introduce the research I have done so far, named Women’s Health Initiative Proteome-Wide Association Study, WHI PWAS for short.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BACB-B47C-4D20-A8F8-80140F6817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07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Most of proteins showed similar prediction R2 for both methods (around red diagonal line)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Some proteins with higher proposed R2 than </a:t>
            </a:r>
            <a:r>
              <a:rPr lang="en-US" altLang="zh-CN" dirty="0" err="1">
                <a:latin typeface="Helvetica" panose="020B0604020202020204" pitchFamily="34" charset="0"/>
                <a:cs typeface="Helvetica" panose="020B0604020202020204" pitchFamily="34" charset="0"/>
              </a:rPr>
              <a:t>PrediXcan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 R2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BACB-B47C-4D20-A8F8-80140F6817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60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 we took a look at those proteins, here is the result table.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prefix is one of the protein panels and the second part is the name of proteins.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also obtained BGW-TWAS prediction R2, and some interesting points are that for some proteins BGW-TWAS R2 is similar to proposed R2, while it sometimes is very smaller even than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prediXcan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R2.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BACB-B47C-4D20-A8F8-80140F6817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2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see what happened for these proteins, we looked at coding regions and Top GWAS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pQTL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protein quantitative trait loci, which showed the smallest p-value during proteome GWAS analysis.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can see that their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pQTLs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are not in the coding region, which explains that variants that control protein abundance level the most are not cis-variants, so the prediction using cis-variants only cannot capture these effects, therefore having much smaller prediction quality than our proposed model, which uses both cis and trans variants.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BACB-B47C-4D20-A8F8-80140F6817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33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 are specific results of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prediXcan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training and proposed model training, left table is for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prediXcan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right is for proposed.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protein’s coding gene is on the chromosome 10, and we can see that our proposed model successfully includes some cis variants, that are appeared in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prediXcan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training also, and top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pQTLs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that are on the chromosome 3.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Since proposed model included trans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pQTLs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its prediction R2 was higher than that of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prediXcan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BACB-B47C-4D20-A8F8-80140F6817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18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more interesting case is for cardio3_SELE protein that no cis-variants are included in the proposed model training result. Indeed, trans-variants on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9 were top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pQTLs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those are also in the ABO locus on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9, and we found that this locus works as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pQTL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 E-selectin, so that is the reason why we got these trans-variants as the most power variants controlling protein abundance level.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BACB-B47C-4D20-A8F8-80140F6817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78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step 3, EN model training,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consider additive model of protein … </a:t>
            </a:r>
            <a:endParaRPr lang="en-US" altLang="zh-CN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Similar to </a:t>
            </a:r>
            <a:r>
              <a:rPr lang="en-US" altLang="zh-CN" dirty="0" err="1">
                <a:latin typeface="Helvetica" panose="020B0604020202020204" pitchFamily="34" charset="0"/>
                <a:cs typeface="Helvetica" panose="020B0604020202020204" pitchFamily="34" charset="0"/>
              </a:rPr>
              <a:t>PrediXcan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Hyper parameters alpha, lambda are tuned based on CV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* different variants for each protein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BACB-B47C-4D20-A8F8-80140F6817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06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 here are details.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perform regression analysis with Protein Level as outcome and Age as continuous covariate, GWAS Array and plate as factor covariate, and single variant, which is a dosage, as a continuous covariate.</a:t>
            </a:r>
            <a:endParaRPr lang="en-US" altLang="zh-CN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Inverse Normalize raw protein level (transform protein level to follow N(0,1) distribution)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All the well-imputed common variants (NOT only cis-variants) are tested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EPACTS v3.3.0 EMMAX (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Efficient Mixed Model Association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eXpedited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 test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accounting for sample structure including population structure and hidden relatedness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Variants with nominal significant p-value &lt; 1E-04 were selected for the next 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BACB-B47C-4D20-A8F8-80140F68177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02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step 3, EN model training,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consider additive model of protein … </a:t>
            </a:r>
            <a:endParaRPr lang="en-US" altLang="zh-CN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Similar to </a:t>
            </a:r>
            <a:r>
              <a:rPr lang="en-US" altLang="zh-CN" dirty="0" err="1">
                <a:latin typeface="Helvetica" panose="020B0604020202020204" pitchFamily="34" charset="0"/>
                <a:cs typeface="Helvetica" panose="020B0604020202020204" pitchFamily="34" charset="0"/>
              </a:rPr>
              <a:t>PrediXcan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Hyper parameters alpha, lambda are tuned based on CV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* different variants for each protein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BACB-B47C-4D20-A8F8-80140F68177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12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step 4, we use pre-trained model to predict protein level on testing samples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dirty="0"/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 you can see, this framework is really similar to TWAS framework, so we can utilize a variety of TWAS methods to predict protein level instead of gene expression, so we compared some TWAS methods in terms of prediction quality.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BACB-B47C-4D20-A8F8-80140F68177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87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last step is future step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need external genotype data set without protein level, and we predict protein levels based on our trained model from step4, and the perform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•Logistic regression of phenotype regressed on predicted protein levels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model is like this, we include PC, Age, and predicted protein levels.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•Here Only proteins with prediction R2 &gt; 0.05 are used because we do not want spurious association due to poor prediction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BACB-B47C-4D20-A8F8-80140F68177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00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PWAS?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•New method for detecting gene-phenotype associations mediated by protein abundance level.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•PWAS aggregates the signal of variants jointly affecting a protein-coding gene and assesses their overall impact on the protein abundance level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•In traditional GWAS, we directly associate genetic variants with phenotype, and then find markers with statistical significance.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•In PWAS, there is an intermediate step, we predict protein level based on genetic variants, and then associate this level with phenotypes.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•A comparison with GWAS and other existing methods proves its capacity to recover causal protein-coding genes and highlight new associations.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•Analogous to TWAS, using protein data instead of transcriptomic data.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BACB-B47C-4D20-A8F8-80140F6817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87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Next, Women’s Health Initiative is </a:t>
            </a:r>
            <a:endParaRPr lang="en-US" sz="1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•Long-term national health study funded by the NHLBI. (National Heart, Lung, and Blood Institute</a:t>
            </a:r>
            <a:endParaRPr lang="en-US" sz="1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•Our data came from this second extension study.</a:t>
            </a:r>
            <a:endParaRPr lang="en-US" sz="1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•The main areas of research are cardiovascular disease, cancers, and osteoporotic fractures.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 are 1133 women aged b/w 65-95 years old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there are 7 phenotypes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BACB-B47C-4D20-A8F8-80140F6817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88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Our data set of course includes proteomics data, produced by Swedish corporation OLINK.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 are 6 panels, named cardiometabolic, cardiovascular 2, 3,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etc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and there are 92 proteins per each panel.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 total 552 protein levels are in the data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1288 WHI samples are distributed over 16 plates, so 80 samples per plate on average, and for each plate those 6 panels are applied to obtain protein levels.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 are some figures regarding how OLINK measures protein levels.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 each panel, 92 oligonucleotide labeled antibody probe pairs are allowed to bind to their respective target protein present in the plate.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then, they are extended, amplified, subsequently detected, and finally quantified as protein abundance level.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BACB-B47C-4D20-A8F8-80140F6817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53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Step2: EPACTS EMMAX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BACB-B47C-4D20-A8F8-80140F6817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2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Pre-existing TWAS methods focused more on cis variants, while proposed method focused on trans variants also</a:t>
            </a:r>
            <a:endParaRPr lang="en-US" altLang="zh-CN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BACB-B47C-4D20-A8F8-80140F6817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78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Most of proteins showed similar prediction R2 for both methods (around red diagonal line)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Some proteins with higher proposed R2 than </a:t>
            </a:r>
            <a:r>
              <a:rPr lang="en-US" altLang="zh-CN" dirty="0" err="1">
                <a:latin typeface="Helvetica" panose="020B0604020202020204" pitchFamily="34" charset="0"/>
                <a:cs typeface="Helvetica" panose="020B0604020202020204" pitchFamily="34" charset="0"/>
              </a:rPr>
              <a:t>PrediXcan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 R2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BACB-B47C-4D20-A8F8-80140F6817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96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BACB-B47C-4D20-A8F8-80140F6817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43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Most of proteins showed similar prediction R2 for both methods (around red diagonal line)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Some proteins with higher proposed R2 than </a:t>
            </a:r>
            <a:r>
              <a:rPr lang="en-US" altLang="zh-CN" dirty="0" err="1">
                <a:latin typeface="Helvetica" panose="020B0604020202020204" pitchFamily="34" charset="0"/>
                <a:cs typeface="Helvetica" panose="020B0604020202020204" pitchFamily="34" charset="0"/>
              </a:rPr>
              <a:t>PrediXcan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 R2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BACB-B47C-4D20-A8F8-80140F6817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4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53D9-7EF3-F849-818D-9E0DD8E86B0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765-81EA-7F48-BB46-3341FFC3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0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53D9-7EF3-F849-818D-9E0DD8E86B0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765-81EA-7F48-BB46-3341FFC3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6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53D9-7EF3-F849-818D-9E0DD8E86B0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765-81EA-7F48-BB46-3341FFC3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5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53D9-7EF3-F849-818D-9E0DD8E86B0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765-81EA-7F48-BB46-3341FFC3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9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53D9-7EF3-F849-818D-9E0DD8E86B0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765-81EA-7F48-BB46-3341FFC3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53D9-7EF3-F849-818D-9E0DD8E86B0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765-81EA-7F48-BB46-3341FFC3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2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53D9-7EF3-F849-818D-9E0DD8E86B0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765-81EA-7F48-BB46-3341FFC3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9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53D9-7EF3-F849-818D-9E0DD8E86B0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765-81EA-7F48-BB46-3341FFC3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4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53D9-7EF3-F849-818D-9E0DD8E86B0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765-81EA-7F48-BB46-3341FFC3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53D9-7EF3-F849-818D-9E0DD8E86B0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765-81EA-7F48-BB46-3341FFC3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5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53D9-7EF3-F849-818D-9E0DD8E86B0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765-81EA-7F48-BB46-3341FFC3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653D9-7EF3-F849-818D-9E0DD8E86B0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91765-81EA-7F48-BB46-3341FFC3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2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0AE530-A9AB-4747-A8A1-5E9E3BB7470F}"/>
              </a:ext>
            </a:extLst>
          </p:cNvPr>
          <p:cNvSpPr/>
          <p:nvPr/>
        </p:nvSpPr>
        <p:spPr>
          <a:xfrm>
            <a:off x="0" y="1751164"/>
            <a:ext cx="9142286" cy="1386920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959134"/>
            <a:ext cx="9142286" cy="1127193"/>
          </a:xfrm>
          <a:prstGeom prst="rect">
            <a:avLst/>
          </a:prstGeom>
        </p:spPr>
        <p:txBody>
          <a:bodyPr vert="horz" lIns="51435" tIns="25718" rIns="51435" bIns="25718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Women’s Health Initiative Proteome-Wide Association Study </a:t>
            </a:r>
          </a:p>
          <a:p>
            <a:pPr>
              <a:lnSpc>
                <a:spcPct val="130000"/>
              </a:lnSpc>
              <a:buClr>
                <a:schemeClr val="accent1"/>
              </a:buClr>
            </a:pPr>
            <a:r>
              <a:rPr lang="en-US" sz="2306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(WHI PWAS)</a:t>
            </a:r>
          </a:p>
          <a:p>
            <a:pPr>
              <a:buClr>
                <a:schemeClr val="accent1"/>
              </a:buClr>
            </a:pPr>
            <a:endParaRPr lang="en-US" sz="1406" dirty="0">
              <a:solidFill>
                <a:schemeClr val="bg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>
              <a:buClr>
                <a:schemeClr val="accent1"/>
              </a:buClr>
            </a:pPr>
            <a:r>
              <a:rPr lang="en-US" sz="1406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Feb 18, 2022</a:t>
            </a:r>
            <a:endParaRPr lang="en-US" sz="1406" dirty="0">
              <a:solidFill>
                <a:schemeClr val="bg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928BA4-B954-2446-A634-2A2881736F63}"/>
              </a:ext>
            </a:extLst>
          </p:cNvPr>
          <p:cNvSpPr/>
          <p:nvPr/>
        </p:nvSpPr>
        <p:spPr>
          <a:xfrm>
            <a:off x="0" y="1751163"/>
            <a:ext cx="9144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541157-4634-4242-A76C-E7F2CD898D24}"/>
              </a:ext>
            </a:extLst>
          </p:cNvPr>
          <p:cNvSpPr/>
          <p:nvPr/>
        </p:nvSpPr>
        <p:spPr>
          <a:xfrm>
            <a:off x="0" y="3138083"/>
            <a:ext cx="9144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276496-0BF9-1042-AAE8-6FCED4FCF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396" y="4147446"/>
            <a:ext cx="2629208" cy="33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00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0AC2C2-B3C3-5146-B4B9-235AE3E0B37A}"/>
              </a:ext>
            </a:extLst>
          </p:cNvPr>
          <p:cNvSpPr>
            <a:spLocks/>
          </p:cNvSpPr>
          <p:nvPr/>
        </p:nvSpPr>
        <p:spPr>
          <a:xfrm>
            <a:off x="-4286" y="4732806"/>
            <a:ext cx="9142000" cy="414811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A4F72-46B8-1945-A765-53EFE6CD7158}"/>
              </a:ext>
            </a:extLst>
          </p:cNvPr>
          <p:cNvSpPr>
            <a:spLocks/>
          </p:cNvSpPr>
          <p:nvPr/>
        </p:nvSpPr>
        <p:spPr>
          <a:xfrm>
            <a:off x="-4286" y="4671084"/>
            <a:ext cx="9142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53D6BB-9E1B-8749-86A7-3A2B16342435}"/>
              </a:ext>
            </a:extLst>
          </p:cNvPr>
          <p:cNvSpPr>
            <a:spLocks/>
          </p:cNvSpPr>
          <p:nvPr/>
        </p:nvSpPr>
        <p:spPr>
          <a:xfrm>
            <a:off x="0" y="2706"/>
            <a:ext cx="9137714" cy="414810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F1114-43D5-BC47-8C14-92A54823287A}"/>
              </a:ext>
            </a:extLst>
          </p:cNvPr>
          <p:cNvSpPr>
            <a:spLocks/>
          </p:cNvSpPr>
          <p:nvPr/>
        </p:nvSpPr>
        <p:spPr>
          <a:xfrm>
            <a:off x="-858" y="430603"/>
            <a:ext cx="9144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2024" y="70168"/>
            <a:ext cx="8759952" cy="322837"/>
          </a:xfrm>
          <a:prstGeom prst="rect">
            <a:avLst/>
          </a:prstGeom>
        </p:spPr>
        <p:txBody>
          <a:bodyPr vert="horz" lIns="51435" tIns="25718" rIns="51435" bIns="25718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endParaRPr lang="en-US" sz="1600" dirty="0">
              <a:solidFill>
                <a:schemeClr val="bg1"/>
              </a:solidFill>
              <a:latin typeface="+mn-lt"/>
              <a:ea typeface="Futura Medium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88583-E101-BF45-B4A6-AC53DA87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203" y="4817321"/>
            <a:ext cx="1821593" cy="2342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17E216-A6C1-4921-A793-E071FAAA8DBC}"/>
              </a:ext>
            </a:extLst>
          </p:cNvPr>
          <p:cNvSpPr txBox="1"/>
          <p:nvPr/>
        </p:nvSpPr>
        <p:spPr>
          <a:xfrm>
            <a:off x="192024" y="667313"/>
            <a:ext cx="8831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Results – Proposed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(other </a:t>
            </a:r>
            <a:r>
              <a:rPr lang="en-US" altLang="zh-CN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pQTL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threshs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 vs. </a:t>
            </a:r>
            <a:r>
              <a:rPr lang="en-US" altLang="zh-CN" sz="2600" dirty="0" err="1">
                <a:latin typeface="Helvetica" panose="020B0604020202020204" pitchFamily="34" charset="0"/>
                <a:cs typeface="Helvetica" panose="020B0604020202020204" pitchFamily="34" charset="0"/>
              </a:rPr>
              <a:t>PrediXcan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(cis-only)</a:t>
            </a:r>
            <a:endParaRPr lang="zh-CN" alt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E2B977CC-4A99-46AD-8954-E3B8693FDB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077"/>
          <a:stretch/>
        </p:blipFill>
        <p:spPr>
          <a:xfrm>
            <a:off x="1484152" y="1143552"/>
            <a:ext cx="6119022" cy="2302794"/>
          </a:xfrm>
          <a:prstGeom prst="rect">
            <a:avLst/>
          </a:prstGeom>
        </p:spPr>
      </p:pic>
      <p:pic>
        <p:nvPicPr>
          <p:cNvPr id="16" name="Picture 15" descr="A picture containing table&#10;&#10;Description automatically generated">
            <a:extLst>
              <a:ext uri="{FF2B5EF4-FFF2-40B4-BE49-F238E27FC236}">
                <a16:creationId xmlns:a16="http://schemas.microsoft.com/office/drawing/2014/main" id="{13AAEC1A-3C78-47A7-A350-8EA5597C80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3943" b="14005"/>
          <a:stretch/>
        </p:blipFill>
        <p:spPr>
          <a:xfrm>
            <a:off x="1252331" y="3508068"/>
            <a:ext cx="6449231" cy="109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66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0AC2C2-B3C3-5146-B4B9-235AE3E0B37A}"/>
              </a:ext>
            </a:extLst>
          </p:cNvPr>
          <p:cNvSpPr>
            <a:spLocks/>
          </p:cNvSpPr>
          <p:nvPr/>
        </p:nvSpPr>
        <p:spPr>
          <a:xfrm>
            <a:off x="-4286" y="4732806"/>
            <a:ext cx="9142000" cy="414811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A4F72-46B8-1945-A765-53EFE6CD7158}"/>
              </a:ext>
            </a:extLst>
          </p:cNvPr>
          <p:cNvSpPr>
            <a:spLocks/>
          </p:cNvSpPr>
          <p:nvPr/>
        </p:nvSpPr>
        <p:spPr>
          <a:xfrm>
            <a:off x="-4286" y="4671084"/>
            <a:ext cx="9142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53D6BB-9E1B-8749-86A7-3A2B16342435}"/>
              </a:ext>
            </a:extLst>
          </p:cNvPr>
          <p:cNvSpPr>
            <a:spLocks/>
          </p:cNvSpPr>
          <p:nvPr/>
        </p:nvSpPr>
        <p:spPr>
          <a:xfrm>
            <a:off x="0" y="2706"/>
            <a:ext cx="9137714" cy="414810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F1114-43D5-BC47-8C14-92A54823287A}"/>
              </a:ext>
            </a:extLst>
          </p:cNvPr>
          <p:cNvSpPr>
            <a:spLocks/>
          </p:cNvSpPr>
          <p:nvPr/>
        </p:nvSpPr>
        <p:spPr>
          <a:xfrm>
            <a:off x="-858" y="430603"/>
            <a:ext cx="9144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2024" y="70168"/>
            <a:ext cx="8759952" cy="322837"/>
          </a:xfrm>
          <a:prstGeom prst="rect">
            <a:avLst/>
          </a:prstGeom>
        </p:spPr>
        <p:txBody>
          <a:bodyPr vert="horz" lIns="51435" tIns="25718" rIns="51435" bIns="25718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endParaRPr lang="en-US" sz="1600" dirty="0">
              <a:solidFill>
                <a:schemeClr val="bg1"/>
              </a:solidFill>
              <a:latin typeface="+mn-lt"/>
              <a:ea typeface="Futura Medium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88583-E101-BF45-B4A6-AC53DA87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203" y="4817321"/>
            <a:ext cx="1821593" cy="2342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17E216-A6C1-4921-A793-E071FAAA8DBC}"/>
              </a:ext>
            </a:extLst>
          </p:cNvPr>
          <p:cNvSpPr txBox="1"/>
          <p:nvPr/>
        </p:nvSpPr>
        <p:spPr>
          <a:xfrm>
            <a:off x="192024" y="667313"/>
            <a:ext cx="8831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Results – Top proteins with higher proposed R2</a:t>
            </a:r>
            <a:endParaRPr lang="zh-CN" alt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76B42AD-FA88-4367-883C-A1FA4CA5B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131416"/>
              </p:ext>
            </p:extLst>
          </p:nvPr>
        </p:nvGraphicFramePr>
        <p:xfrm>
          <a:off x="133745" y="1334744"/>
          <a:ext cx="8756256" cy="273011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15817">
                  <a:extLst>
                    <a:ext uri="{9D8B030D-6E8A-4147-A177-3AD203B41FA5}">
                      <a16:colId xmlns:a16="http://schemas.microsoft.com/office/drawing/2014/main" val="2922151195"/>
                    </a:ext>
                  </a:extLst>
                </a:gridCol>
                <a:gridCol w="1074382">
                  <a:extLst>
                    <a:ext uri="{9D8B030D-6E8A-4147-A177-3AD203B41FA5}">
                      <a16:colId xmlns:a16="http://schemas.microsoft.com/office/drawing/2014/main" val="2257664609"/>
                    </a:ext>
                  </a:extLst>
                </a:gridCol>
                <a:gridCol w="1211669">
                  <a:extLst>
                    <a:ext uri="{9D8B030D-6E8A-4147-A177-3AD203B41FA5}">
                      <a16:colId xmlns:a16="http://schemas.microsoft.com/office/drawing/2014/main" val="3054694210"/>
                    </a:ext>
                  </a:extLst>
                </a:gridCol>
                <a:gridCol w="1211669">
                  <a:extLst>
                    <a:ext uri="{9D8B030D-6E8A-4147-A177-3AD203B41FA5}">
                      <a16:colId xmlns:a16="http://schemas.microsoft.com/office/drawing/2014/main" val="1547683895"/>
                    </a:ext>
                  </a:extLst>
                </a:gridCol>
                <a:gridCol w="1036739">
                  <a:extLst>
                    <a:ext uri="{9D8B030D-6E8A-4147-A177-3AD203B41FA5}">
                      <a16:colId xmlns:a16="http://schemas.microsoft.com/office/drawing/2014/main" val="708163619"/>
                    </a:ext>
                  </a:extLst>
                </a:gridCol>
                <a:gridCol w="1220526">
                  <a:extLst>
                    <a:ext uri="{9D8B030D-6E8A-4147-A177-3AD203B41FA5}">
                      <a16:colId xmlns:a16="http://schemas.microsoft.com/office/drawing/2014/main" val="1980616577"/>
                    </a:ext>
                  </a:extLst>
                </a:gridCol>
                <a:gridCol w="1085454">
                  <a:extLst>
                    <a:ext uri="{9D8B030D-6E8A-4147-A177-3AD203B41FA5}">
                      <a16:colId xmlns:a16="http://schemas.microsoft.com/office/drawing/2014/main" val="2160877090"/>
                    </a:ext>
                  </a:extLst>
                </a:gridCol>
              </a:tblGrid>
              <a:tr h="47598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Protein</a:t>
                      </a:r>
                      <a:endParaRPr lang="en-US" sz="135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Proposed R2†</a:t>
                      </a:r>
                      <a:endParaRPr lang="en-US" sz="135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Cis-only R2</a:t>
                      </a:r>
                      <a:endParaRPr lang="en-US" sz="135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BGW-TWAS R2</a:t>
                      </a:r>
                      <a:endParaRPr lang="en-US" sz="135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chr</a:t>
                      </a:r>
                      <a:r>
                        <a:rPr lang="en-US" sz="135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5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begin </a:t>
                      </a:r>
                      <a:endParaRPr lang="en-US" sz="135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end </a:t>
                      </a:r>
                      <a:endParaRPr lang="en-US" sz="135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extLst>
                  <a:ext uri="{0D108BD9-81ED-4DB2-BD59-A6C34878D82A}">
                    <a16:rowId xmlns:a16="http://schemas.microsoft.com/office/drawing/2014/main" val="3484034901"/>
                  </a:ext>
                </a:extLst>
              </a:tr>
              <a:tr h="45082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cardio2_IL.27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0.456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0.119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effectLst/>
                        </a:rPr>
                        <a:t>0.108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28499362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28512051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extLst>
                  <a:ext uri="{0D108BD9-81ED-4DB2-BD59-A6C34878D82A}">
                    <a16:rowId xmlns:a16="http://schemas.microsoft.com/office/drawing/2014/main" val="819459896"/>
                  </a:ext>
                </a:extLst>
              </a:tr>
              <a:tr h="45082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cardio3_SELE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0.253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0.010</a:t>
                      </a:r>
                      <a:endParaRPr lang="en-US" sz="135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169722640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169764705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extLst>
                  <a:ext uri="{0D108BD9-81ED-4DB2-BD59-A6C34878D82A}">
                    <a16:rowId xmlns:a16="http://schemas.microsoft.com/office/drawing/2014/main" val="1925357158"/>
                  </a:ext>
                </a:extLst>
              </a:tr>
              <a:tr h="45082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cardio3_TNFRSF10C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0.226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0.048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effectLst/>
                        </a:rPr>
                        <a:t>0.253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>
                          <a:solidFill>
                            <a:srgbClr val="000000"/>
                          </a:solidFill>
                          <a:effectLst/>
                        </a:rPr>
                        <a:t>23102921</a:t>
                      </a:r>
                      <a:endParaRPr lang="en-US" sz="1350" b="0" i="0" u="none" strike="noStrike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23117445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extLst>
                  <a:ext uri="{0D108BD9-81ED-4DB2-BD59-A6C34878D82A}">
                    <a16:rowId xmlns:a16="http://schemas.microsoft.com/office/drawing/2014/main" val="2054844920"/>
                  </a:ext>
                </a:extLst>
              </a:tr>
              <a:tr h="45082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cardiom_CRTAC1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0.351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0.101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effectLst/>
                        </a:rPr>
                        <a:t>0.165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97865000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98030828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extLst>
                  <a:ext uri="{0D108BD9-81ED-4DB2-BD59-A6C34878D82A}">
                    <a16:rowId xmlns:a16="http://schemas.microsoft.com/office/drawing/2014/main" val="3971145631"/>
                  </a:ext>
                </a:extLst>
              </a:tr>
              <a:tr h="45082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neurol_Alpha.2.MRAP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0.240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0.016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i="0" u="none" strike="noStrike" dirty="0">
                          <a:effectLst/>
                          <a:latin typeface="+mn-lt"/>
                        </a:rPr>
                        <a:t>- ‡</a:t>
                      </a: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350" b="0" i="0" u="none" strike="noStrike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>
                          <a:solidFill>
                            <a:srgbClr val="000000"/>
                          </a:solidFill>
                          <a:effectLst/>
                        </a:rPr>
                        <a:t>3563612</a:t>
                      </a:r>
                      <a:endParaRPr lang="en-US" sz="1350" b="0" i="0" u="none" strike="noStrike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3532446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extLst>
                  <a:ext uri="{0D108BD9-81ED-4DB2-BD59-A6C34878D82A}">
                    <a16:rowId xmlns:a16="http://schemas.microsoft.com/office/drawing/2014/main" val="23405732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74567D7-C9A5-4445-BDE7-6F9ECC10182A}"/>
              </a:ext>
            </a:extLst>
          </p:cNvPr>
          <p:cNvSpPr txBox="1"/>
          <p:nvPr/>
        </p:nvSpPr>
        <p:spPr>
          <a:xfrm>
            <a:off x="264016" y="4230710"/>
            <a:ext cx="8625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† </a:t>
            </a:r>
            <a:r>
              <a:rPr lang="en-US" sz="1000" dirty="0" err="1"/>
              <a:t>pQTL</a:t>
            </a:r>
            <a:r>
              <a:rPr lang="en-US" sz="1000" dirty="0"/>
              <a:t> threshold of 1E-4 was used</a:t>
            </a:r>
          </a:p>
          <a:p>
            <a:r>
              <a:rPr lang="en-US" sz="1000" b="0" i="0" u="none" strike="noStrike" dirty="0">
                <a:effectLst/>
                <a:latin typeface="+mn-lt"/>
              </a:rPr>
              <a:t>‡ BGW-T</a:t>
            </a:r>
            <a:r>
              <a:rPr lang="en-US" sz="1000" dirty="0"/>
              <a:t>WAS method did not converge</a:t>
            </a:r>
          </a:p>
        </p:txBody>
      </p:sp>
    </p:spTree>
    <p:extLst>
      <p:ext uri="{BB962C8B-B14F-4D97-AF65-F5344CB8AC3E}">
        <p14:creationId xmlns:p14="http://schemas.microsoft.com/office/powerpoint/2010/main" val="2036440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0AC2C2-B3C3-5146-B4B9-235AE3E0B37A}"/>
              </a:ext>
            </a:extLst>
          </p:cNvPr>
          <p:cNvSpPr>
            <a:spLocks/>
          </p:cNvSpPr>
          <p:nvPr/>
        </p:nvSpPr>
        <p:spPr>
          <a:xfrm>
            <a:off x="-4286" y="4732806"/>
            <a:ext cx="9142000" cy="414811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A4F72-46B8-1945-A765-53EFE6CD7158}"/>
              </a:ext>
            </a:extLst>
          </p:cNvPr>
          <p:cNvSpPr>
            <a:spLocks/>
          </p:cNvSpPr>
          <p:nvPr/>
        </p:nvSpPr>
        <p:spPr>
          <a:xfrm>
            <a:off x="-4286" y="4671084"/>
            <a:ext cx="9142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53D6BB-9E1B-8749-86A7-3A2B16342435}"/>
              </a:ext>
            </a:extLst>
          </p:cNvPr>
          <p:cNvSpPr>
            <a:spLocks/>
          </p:cNvSpPr>
          <p:nvPr/>
        </p:nvSpPr>
        <p:spPr>
          <a:xfrm>
            <a:off x="0" y="2706"/>
            <a:ext cx="9137714" cy="414810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F1114-43D5-BC47-8C14-92A54823287A}"/>
              </a:ext>
            </a:extLst>
          </p:cNvPr>
          <p:cNvSpPr>
            <a:spLocks/>
          </p:cNvSpPr>
          <p:nvPr/>
        </p:nvSpPr>
        <p:spPr>
          <a:xfrm>
            <a:off x="-858" y="430603"/>
            <a:ext cx="9144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2024" y="70168"/>
            <a:ext cx="8759952" cy="322837"/>
          </a:xfrm>
          <a:prstGeom prst="rect">
            <a:avLst/>
          </a:prstGeom>
        </p:spPr>
        <p:txBody>
          <a:bodyPr vert="horz" lIns="51435" tIns="25718" rIns="51435" bIns="25718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endParaRPr lang="en-US" sz="1600" dirty="0">
              <a:solidFill>
                <a:schemeClr val="bg1"/>
              </a:solidFill>
              <a:latin typeface="+mn-lt"/>
              <a:ea typeface="Futura Medium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88583-E101-BF45-B4A6-AC53DA87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203" y="4817321"/>
            <a:ext cx="1821593" cy="234205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006F59D-37D1-442F-AE0F-1948C3748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991254"/>
              </p:ext>
            </p:extLst>
          </p:nvPr>
        </p:nvGraphicFramePr>
        <p:xfrm>
          <a:off x="1232916" y="1244270"/>
          <a:ext cx="6749421" cy="2959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07445">
                  <a:extLst>
                    <a:ext uri="{9D8B030D-6E8A-4147-A177-3AD203B41FA5}">
                      <a16:colId xmlns:a16="http://schemas.microsoft.com/office/drawing/2014/main" val="4273795062"/>
                    </a:ext>
                  </a:extLst>
                </a:gridCol>
                <a:gridCol w="1915886">
                  <a:extLst>
                    <a:ext uri="{9D8B030D-6E8A-4147-A177-3AD203B41FA5}">
                      <a16:colId xmlns:a16="http://schemas.microsoft.com/office/drawing/2014/main" val="4098635431"/>
                    </a:ext>
                  </a:extLst>
                </a:gridCol>
                <a:gridCol w="1603828">
                  <a:extLst>
                    <a:ext uri="{9D8B030D-6E8A-4147-A177-3AD203B41FA5}">
                      <a16:colId xmlns:a16="http://schemas.microsoft.com/office/drawing/2014/main" val="2733899646"/>
                    </a:ext>
                  </a:extLst>
                </a:gridCol>
                <a:gridCol w="1622262">
                  <a:extLst>
                    <a:ext uri="{9D8B030D-6E8A-4147-A177-3AD203B41FA5}">
                      <a16:colId xmlns:a16="http://schemas.microsoft.com/office/drawing/2014/main" val="3606932139"/>
                    </a:ext>
                  </a:extLst>
                </a:gridCol>
              </a:tblGrid>
              <a:tr h="49326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Protein</a:t>
                      </a:r>
                      <a:endParaRPr lang="en-US" sz="135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Coding region</a:t>
                      </a:r>
                      <a:endParaRPr lang="en-US" sz="135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Top GWAS </a:t>
                      </a:r>
                      <a:r>
                        <a:rPr lang="en-US" sz="135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pQTL</a:t>
                      </a:r>
                      <a:endParaRPr lang="en-US" sz="135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Gene</a:t>
                      </a:r>
                    </a:p>
                  </a:txBody>
                  <a:tcPr marL="12345" marR="12345" marT="12345" marB="0" anchor="ctr"/>
                </a:tc>
                <a:extLst>
                  <a:ext uri="{0D108BD9-81ED-4DB2-BD59-A6C34878D82A}">
                    <a16:rowId xmlns:a16="http://schemas.microsoft.com/office/drawing/2014/main" val="2904265638"/>
                  </a:ext>
                </a:extLst>
              </a:tr>
              <a:tr h="49326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cardio2_IL.27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effectLst/>
                        </a:rPr>
                        <a:t>16:28499362-28512051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 err="1">
                          <a:effectLst/>
                        </a:rPr>
                        <a:t>19:4236999:G:A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 err="1">
                          <a:effectLst/>
                        </a:rPr>
                        <a:t>EBI3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extLst>
                  <a:ext uri="{0D108BD9-81ED-4DB2-BD59-A6C34878D82A}">
                    <a16:rowId xmlns:a16="http://schemas.microsoft.com/office/drawing/2014/main" val="2074886749"/>
                  </a:ext>
                </a:extLst>
              </a:tr>
              <a:tr h="49326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cardio3_SELE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1:169722640-169764705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 err="1">
                          <a:effectLst/>
                        </a:rPr>
                        <a:t>9:133273983:A:G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u="none" strike="noStrike" dirty="0">
                          <a:effectLst/>
                        </a:rPr>
                        <a:t>ABO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extLst>
                  <a:ext uri="{0D108BD9-81ED-4DB2-BD59-A6C34878D82A}">
                    <a16:rowId xmlns:a16="http://schemas.microsoft.com/office/drawing/2014/main" val="2799523390"/>
                  </a:ext>
                </a:extLst>
              </a:tr>
              <a:tr h="49326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cardio3_TNFRSF10C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8:23102921-23117445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 err="1">
                          <a:effectLst/>
                        </a:rPr>
                        <a:t>19:43648948:A:G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 err="1">
                          <a:effectLst/>
                        </a:rPr>
                        <a:t>PLAUR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extLst>
                  <a:ext uri="{0D108BD9-81ED-4DB2-BD59-A6C34878D82A}">
                    <a16:rowId xmlns:a16="http://schemas.microsoft.com/office/drawing/2014/main" val="3196175150"/>
                  </a:ext>
                </a:extLst>
              </a:tr>
              <a:tr h="49326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cardiom_CRTAC1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10:97865000-98030828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 err="1">
                          <a:effectLst/>
                        </a:rPr>
                        <a:t>3:186675758:T:C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 err="1">
                          <a:effectLst/>
                        </a:rPr>
                        <a:t>HRG</a:t>
                      </a:r>
                      <a:r>
                        <a:rPr lang="en-US" sz="1350" b="0" u="none" strike="noStrike" dirty="0">
                          <a:effectLst/>
                        </a:rPr>
                        <a:t>, </a:t>
                      </a:r>
                      <a:r>
                        <a:rPr lang="en-US" sz="1350" b="0" u="none" strike="noStrike" dirty="0" err="1">
                          <a:effectLst/>
                        </a:rPr>
                        <a:t>LOC105374258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extLst>
                  <a:ext uri="{0D108BD9-81ED-4DB2-BD59-A6C34878D82A}">
                    <a16:rowId xmlns:a16="http://schemas.microsoft.com/office/drawing/2014/main" val="3169969271"/>
                  </a:ext>
                </a:extLst>
              </a:tr>
              <a:tr h="49326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neurol_Alpha.2.MRAP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4:3563612-3532446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 err="1">
                          <a:effectLst/>
                        </a:rPr>
                        <a:t>6:31322175:G:A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effectLst/>
                        </a:rPr>
                        <a:t>Non-coding</a:t>
                      </a:r>
                    </a:p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effectLst/>
                        </a:rPr>
                        <a:t>(HLA-B region)*</a:t>
                      </a:r>
                      <a:endParaRPr lang="en-US" sz="1350" b="1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extLst>
                  <a:ext uri="{0D108BD9-81ED-4DB2-BD59-A6C34878D82A}">
                    <a16:rowId xmlns:a16="http://schemas.microsoft.com/office/drawing/2014/main" val="349921459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04BF9DE-9D16-44A9-80AB-774C422667E2}"/>
              </a:ext>
            </a:extLst>
          </p:cNvPr>
          <p:cNvSpPr txBox="1"/>
          <p:nvPr/>
        </p:nvSpPr>
        <p:spPr>
          <a:xfrm>
            <a:off x="192024" y="667313"/>
            <a:ext cx="8831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Results – Top proteins with higher proposed R2</a:t>
            </a:r>
            <a:endParaRPr lang="zh-CN" alt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B671D-3A0C-4E45-AD02-323E93878465}"/>
              </a:ext>
            </a:extLst>
          </p:cNvPr>
          <p:cNvSpPr txBox="1"/>
          <p:nvPr/>
        </p:nvSpPr>
        <p:spPr>
          <a:xfrm>
            <a:off x="5799537" y="4290663"/>
            <a:ext cx="2957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">
              <a:spcBef>
                <a:spcPts val="0"/>
              </a:spcBef>
              <a:spcAft>
                <a:spcPts val="0"/>
              </a:spcAft>
            </a:pPr>
            <a:r>
              <a:rPr lang="en-US" sz="1200" b="0" u="none" strike="noStrike" dirty="0">
                <a:effectLst/>
              </a:rPr>
              <a:t>* tangled with many diseases (</a:t>
            </a:r>
            <a:r>
              <a:rPr lang="en-US" sz="1200" b="1" u="none" strike="noStrike" dirty="0">
                <a:effectLst/>
              </a:rPr>
              <a:t>Pleiotropic)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4728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0AC2C2-B3C3-5146-B4B9-235AE3E0B37A}"/>
              </a:ext>
            </a:extLst>
          </p:cNvPr>
          <p:cNvSpPr>
            <a:spLocks/>
          </p:cNvSpPr>
          <p:nvPr/>
        </p:nvSpPr>
        <p:spPr>
          <a:xfrm>
            <a:off x="-4286" y="4732806"/>
            <a:ext cx="9142000" cy="414811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A4F72-46B8-1945-A765-53EFE6CD7158}"/>
              </a:ext>
            </a:extLst>
          </p:cNvPr>
          <p:cNvSpPr>
            <a:spLocks/>
          </p:cNvSpPr>
          <p:nvPr/>
        </p:nvSpPr>
        <p:spPr>
          <a:xfrm>
            <a:off x="-4286" y="4671084"/>
            <a:ext cx="9142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53D6BB-9E1B-8749-86A7-3A2B16342435}"/>
              </a:ext>
            </a:extLst>
          </p:cNvPr>
          <p:cNvSpPr>
            <a:spLocks/>
          </p:cNvSpPr>
          <p:nvPr/>
        </p:nvSpPr>
        <p:spPr>
          <a:xfrm>
            <a:off x="0" y="2706"/>
            <a:ext cx="9137714" cy="414810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F1114-43D5-BC47-8C14-92A54823287A}"/>
              </a:ext>
            </a:extLst>
          </p:cNvPr>
          <p:cNvSpPr>
            <a:spLocks/>
          </p:cNvSpPr>
          <p:nvPr/>
        </p:nvSpPr>
        <p:spPr>
          <a:xfrm>
            <a:off x="-858" y="430603"/>
            <a:ext cx="9144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2024" y="70168"/>
            <a:ext cx="8759952" cy="322837"/>
          </a:xfrm>
          <a:prstGeom prst="rect">
            <a:avLst/>
          </a:prstGeom>
        </p:spPr>
        <p:txBody>
          <a:bodyPr vert="horz" lIns="51435" tIns="25718" rIns="51435" bIns="25718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endParaRPr lang="en-US" sz="1600" dirty="0">
              <a:solidFill>
                <a:schemeClr val="bg1"/>
              </a:solidFill>
              <a:latin typeface="+mn-lt"/>
              <a:ea typeface="Futura Medium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88583-E101-BF45-B4A6-AC53DA87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203" y="4817321"/>
            <a:ext cx="1821593" cy="234205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08E92D7-B2D8-4E73-AF66-62AF5A073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265693"/>
              </p:ext>
            </p:extLst>
          </p:nvPr>
        </p:nvGraphicFramePr>
        <p:xfrm>
          <a:off x="2351181" y="1221906"/>
          <a:ext cx="6672049" cy="341263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50077">
                  <a:extLst>
                    <a:ext uri="{9D8B030D-6E8A-4147-A177-3AD203B41FA5}">
                      <a16:colId xmlns:a16="http://schemas.microsoft.com/office/drawing/2014/main" val="3712998026"/>
                    </a:ext>
                  </a:extLst>
                </a:gridCol>
                <a:gridCol w="540166">
                  <a:extLst>
                    <a:ext uri="{9D8B030D-6E8A-4147-A177-3AD203B41FA5}">
                      <a16:colId xmlns:a16="http://schemas.microsoft.com/office/drawing/2014/main" val="2381618546"/>
                    </a:ext>
                  </a:extLst>
                </a:gridCol>
                <a:gridCol w="390120">
                  <a:extLst>
                    <a:ext uri="{9D8B030D-6E8A-4147-A177-3AD203B41FA5}">
                      <a16:colId xmlns:a16="http://schemas.microsoft.com/office/drawing/2014/main" val="1392017896"/>
                    </a:ext>
                  </a:extLst>
                </a:gridCol>
                <a:gridCol w="320098">
                  <a:extLst>
                    <a:ext uri="{9D8B030D-6E8A-4147-A177-3AD203B41FA5}">
                      <a16:colId xmlns:a16="http://schemas.microsoft.com/office/drawing/2014/main" val="1183809198"/>
                    </a:ext>
                  </a:extLst>
                </a:gridCol>
                <a:gridCol w="690212">
                  <a:extLst>
                    <a:ext uri="{9D8B030D-6E8A-4147-A177-3AD203B41FA5}">
                      <a16:colId xmlns:a16="http://schemas.microsoft.com/office/drawing/2014/main" val="2838024482"/>
                    </a:ext>
                  </a:extLst>
                </a:gridCol>
                <a:gridCol w="300092">
                  <a:extLst>
                    <a:ext uri="{9D8B030D-6E8A-4147-A177-3AD203B41FA5}">
                      <a16:colId xmlns:a16="http://schemas.microsoft.com/office/drawing/2014/main" val="1408154252"/>
                    </a:ext>
                  </a:extLst>
                </a:gridCol>
                <a:gridCol w="540166">
                  <a:extLst>
                    <a:ext uri="{9D8B030D-6E8A-4147-A177-3AD203B41FA5}">
                      <a16:colId xmlns:a16="http://schemas.microsoft.com/office/drawing/2014/main" val="3247149606"/>
                    </a:ext>
                  </a:extLst>
                </a:gridCol>
                <a:gridCol w="390120">
                  <a:extLst>
                    <a:ext uri="{9D8B030D-6E8A-4147-A177-3AD203B41FA5}">
                      <a16:colId xmlns:a16="http://schemas.microsoft.com/office/drawing/2014/main" val="3039526518"/>
                    </a:ext>
                  </a:extLst>
                </a:gridCol>
                <a:gridCol w="320098">
                  <a:extLst>
                    <a:ext uri="{9D8B030D-6E8A-4147-A177-3AD203B41FA5}">
                      <a16:colId xmlns:a16="http://schemas.microsoft.com/office/drawing/2014/main" val="2784599051"/>
                    </a:ext>
                  </a:extLst>
                </a:gridCol>
                <a:gridCol w="690212">
                  <a:extLst>
                    <a:ext uri="{9D8B030D-6E8A-4147-A177-3AD203B41FA5}">
                      <a16:colId xmlns:a16="http://schemas.microsoft.com/office/drawing/2014/main" val="1039402425"/>
                    </a:ext>
                  </a:extLst>
                </a:gridCol>
                <a:gridCol w="300092">
                  <a:extLst>
                    <a:ext uri="{9D8B030D-6E8A-4147-A177-3AD203B41FA5}">
                      <a16:colId xmlns:a16="http://schemas.microsoft.com/office/drawing/2014/main" val="3435581708"/>
                    </a:ext>
                  </a:extLst>
                </a:gridCol>
                <a:gridCol w="540166">
                  <a:extLst>
                    <a:ext uri="{9D8B030D-6E8A-4147-A177-3AD203B41FA5}">
                      <a16:colId xmlns:a16="http://schemas.microsoft.com/office/drawing/2014/main" val="1862361548"/>
                    </a:ext>
                  </a:extLst>
                </a:gridCol>
                <a:gridCol w="390120">
                  <a:extLst>
                    <a:ext uri="{9D8B030D-6E8A-4147-A177-3AD203B41FA5}">
                      <a16:colId xmlns:a16="http://schemas.microsoft.com/office/drawing/2014/main" val="410745849"/>
                    </a:ext>
                  </a:extLst>
                </a:gridCol>
                <a:gridCol w="320098">
                  <a:extLst>
                    <a:ext uri="{9D8B030D-6E8A-4147-A177-3AD203B41FA5}">
                      <a16:colId xmlns:a16="http://schemas.microsoft.com/office/drawing/2014/main" val="1894336423"/>
                    </a:ext>
                  </a:extLst>
                </a:gridCol>
                <a:gridCol w="690212">
                  <a:extLst>
                    <a:ext uri="{9D8B030D-6E8A-4147-A177-3AD203B41FA5}">
                      <a16:colId xmlns:a16="http://schemas.microsoft.com/office/drawing/2014/main" val="895840092"/>
                    </a:ext>
                  </a:extLst>
                </a:gridCol>
              </a:tblGrid>
              <a:tr h="216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Position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Dosage</a:t>
                      </a:r>
                      <a:b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allele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</a:t>
                      </a:r>
                      <a:b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allele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Effect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Chr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Position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Dosage</a:t>
                      </a:r>
                      <a:b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allele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</a:t>
                      </a:r>
                      <a:b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allele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Effect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Chr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Position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Dosage</a:t>
                      </a:r>
                      <a:b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allele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</a:t>
                      </a:r>
                      <a:b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allele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Effect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1162024726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53412053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0.021374624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8045444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0.029475358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chr10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97882636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0.000909407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99828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55408611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0.013881464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14102900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-0.018981542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chr10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97882974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-0.012202091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919943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58736135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-0.000498083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69455575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0.008843145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chr10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97884723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ATAG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0.042092083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310297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98444139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0.027224516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69457268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0.009782561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chr10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113971745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-0.021123189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1290507545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175652655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0.008686621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138038574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-0.006400009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chr11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125239338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-0.019257107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3817328076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210187356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-0.012936621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138039670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-0.004603097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chr11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130004032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0.063899215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3447410884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210191636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-0.003891127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138040631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-0.01549694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chr11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133939137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-0.019393803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2712396375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210197506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-0.011685119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138061340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-0.004893897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52651219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0.042219022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3231764891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210198956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-0.012431236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147836315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0.053054811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52672132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0.037542118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1201510834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210199110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-0.011235327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2307561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0.018186659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chr12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129728881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-0.064542702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2324389472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45223627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-0.091296837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3679607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0.040055449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132929135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0.024423865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1997326519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51391916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-0.028901559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19978017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0.029478138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chr14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24267755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-0.031641478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264110987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98383912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0.022118694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57849947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-0.035265686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24267997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-0.050932782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1811939847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98384351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0.017783897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71702226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-0.038315173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24273475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-0.038152002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1645529732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98384385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0.021066046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115747837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-0.010415121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58392768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-0.001182611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200871881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141583289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0.014812876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158037168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0.000669803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12826640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0.011353429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2113984022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183579761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-0.030848933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99030934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-0.020057847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26866855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-0.056092685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1977109034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chr3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71785567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-0.046403818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20421953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-0.015412669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28522310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0.052656064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4015084850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186642021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0.065854479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26354919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0.025536226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chr16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52386662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0.007440686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1534461201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186642620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0.0250685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82874999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-0.009067646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88548200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0.007508193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206009274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186671770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0.084961575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82879220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-0.001036412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chr17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13724863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-0.031508496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1478592249"/>
                  </a:ext>
                </a:extLst>
              </a:tr>
              <a:tr h="1788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186672039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0.023289661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96693878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0.022032428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chr17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53771447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0.024336922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3857438453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chr3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186675758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0.209109032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43376514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0.040981711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55435546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0.022114884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2020226023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chr3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186675997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0.208746359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chr10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60030165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-0.068096726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chr17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73949037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-0.001669923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2300980179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chr3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186677647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0.165547227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chr10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97865562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-0.491256074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3332475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0.000870523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3430348340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chr3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186678827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0.16290186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chr10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97880706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0.011660173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chr18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57400128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-0.005441302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2067287342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1556563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-0.05088851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chr10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97881054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0.07497584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chr18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69192703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0.001089696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190990632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chrX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88712818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-0.002679584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75947980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8FD8B28-79CE-4A6C-942C-CE04624A8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701352"/>
              </p:ext>
            </p:extLst>
          </p:nvPr>
        </p:nvGraphicFramePr>
        <p:xfrm>
          <a:off x="72103" y="1604852"/>
          <a:ext cx="2093976" cy="18415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80443">
                  <a:extLst>
                    <a:ext uri="{9D8B030D-6E8A-4147-A177-3AD203B41FA5}">
                      <a16:colId xmlns:a16="http://schemas.microsoft.com/office/drawing/2014/main" val="4255116648"/>
                    </a:ext>
                  </a:extLst>
                </a:gridCol>
                <a:gridCol w="504798">
                  <a:extLst>
                    <a:ext uri="{9D8B030D-6E8A-4147-A177-3AD203B41FA5}">
                      <a16:colId xmlns:a16="http://schemas.microsoft.com/office/drawing/2014/main" val="148612305"/>
                    </a:ext>
                  </a:extLst>
                </a:gridCol>
                <a:gridCol w="364576">
                  <a:extLst>
                    <a:ext uri="{9D8B030D-6E8A-4147-A177-3AD203B41FA5}">
                      <a16:colId xmlns:a16="http://schemas.microsoft.com/office/drawing/2014/main" val="4253688470"/>
                    </a:ext>
                  </a:extLst>
                </a:gridCol>
                <a:gridCol w="299140">
                  <a:extLst>
                    <a:ext uri="{9D8B030D-6E8A-4147-A177-3AD203B41FA5}">
                      <a16:colId xmlns:a16="http://schemas.microsoft.com/office/drawing/2014/main" val="708729752"/>
                    </a:ext>
                  </a:extLst>
                </a:gridCol>
                <a:gridCol w="645019">
                  <a:extLst>
                    <a:ext uri="{9D8B030D-6E8A-4147-A177-3AD203B41FA5}">
                      <a16:colId xmlns:a16="http://schemas.microsoft.com/office/drawing/2014/main" val="2474419022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Chr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Position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Dosage</a:t>
                      </a:r>
                      <a:b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allele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</a:t>
                      </a:r>
                      <a:b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allele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Effect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464525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97604412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-0.008275998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283223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97605446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-0.004166192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808162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97799838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-0.031561578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5175278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97865562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-0.241755278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5632848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97874320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-0.031657292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432106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97882605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-0.001671401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5518902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98009631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-0.010379587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447825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98597841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-0.001523264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276199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23479D2-3DBB-4F84-91D4-DD791E4863AC}"/>
              </a:ext>
            </a:extLst>
          </p:cNvPr>
          <p:cNvSpPr txBox="1"/>
          <p:nvPr/>
        </p:nvSpPr>
        <p:spPr>
          <a:xfrm>
            <a:off x="192024" y="667313"/>
            <a:ext cx="8831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Results – Cardiom_CRTAC1(</a:t>
            </a:r>
            <a:r>
              <a:rPr lang="en-US" altLang="zh-CN" sz="2600" dirty="0">
                <a:highlight>
                  <a:srgbClr val="FFFF00"/>
                </a:highlight>
                <a:latin typeface="Helvetica" panose="020B0604020202020204" pitchFamily="34" charset="0"/>
                <a:cs typeface="Helvetica" panose="020B0604020202020204" pitchFamily="34" charset="0"/>
              </a:rPr>
              <a:t>10:97865000-98030828</a:t>
            </a: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endParaRPr lang="zh-CN" alt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860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0AC2C2-B3C3-5146-B4B9-235AE3E0B37A}"/>
              </a:ext>
            </a:extLst>
          </p:cNvPr>
          <p:cNvSpPr>
            <a:spLocks/>
          </p:cNvSpPr>
          <p:nvPr/>
        </p:nvSpPr>
        <p:spPr>
          <a:xfrm>
            <a:off x="-4286" y="4732806"/>
            <a:ext cx="9142000" cy="414811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A4F72-46B8-1945-A765-53EFE6CD7158}"/>
              </a:ext>
            </a:extLst>
          </p:cNvPr>
          <p:cNvSpPr>
            <a:spLocks/>
          </p:cNvSpPr>
          <p:nvPr/>
        </p:nvSpPr>
        <p:spPr>
          <a:xfrm>
            <a:off x="-4286" y="4671084"/>
            <a:ext cx="9142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53D6BB-9E1B-8749-86A7-3A2B16342435}"/>
              </a:ext>
            </a:extLst>
          </p:cNvPr>
          <p:cNvSpPr>
            <a:spLocks/>
          </p:cNvSpPr>
          <p:nvPr/>
        </p:nvSpPr>
        <p:spPr>
          <a:xfrm>
            <a:off x="0" y="2706"/>
            <a:ext cx="9137714" cy="414810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F1114-43D5-BC47-8C14-92A54823287A}"/>
              </a:ext>
            </a:extLst>
          </p:cNvPr>
          <p:cNvSpPr>
            <a:spLocks/>
          </p:cNvSpPr>
          <p:nvPr/>
        </p:nvSpPr>
        <p:spPr>
          <a:xfrm>
            <a:off x="-858" y="430603"/>
            <a:ext cx="9144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2024" y="70168"/>
            <a:ext cx="8759952" cy="322837"/>
          </a:xfrm>
          <a:prstGeom prst="rect">
            <a:avLst/>
          </a:prstGeom>
        </p:spPr>
        <p:txBody>
          <a:bodyPr vert="horz" lIns="51435" tIns="25718" rIns="51435" bIns="25718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endParaRPr lang="en-US" sz="1600" dirty="0">
              <a:solidFill>
                <a:schemeClr val="bg1"/>
              </a:solidFill>
              <a:latin typeface="+mn-lt"/>
              <a:ea typeface="Futura Medium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88583-E101-BF45-B4A6-AC53DA87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203" y="4817321"/>
            <a:ext cx="1821593" cy="2342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23479D2-3DBB-4F84-91D4-DD791E4863AC}"/>
              </a:ext>
            </a:extLst>
          </p:cNvPr>
          <p:cNvSpPr txBox="1"/>
          <p:nvPr/>
        </p:nvSpPr>
        <p:spPr>
          <a:xfrm>
            <a:off x="192024" y="667313"/>
            <a:ext cx="8831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Results – Cardio3_SELE (</a:t>
            </a:r>
            <a:r>
              <a:rPr lang="en-US" altLang="zh-CN" sz="2600" dirty="0">
                <a:highlight>
                  <a:srgbClr val="FFFF00"/>
                </a:highlight>
                <a:latin typeface="Helvetica" panose="020B0604020202020204" pitchFamily="34" charset="0"/>
                <a:cs typeface="Helvetica" panose="020B0604020202020204" pitchFamily="34" charset="0"/>
              </a:rPr>
              <a:t>1:169722640-169764705</a:t>
            </a: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endParaRPr lang="zh-CN" alt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E98DC38-7D70-4C04-AAD4-02AF3E7C0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378724"/>
              </p:ext>
            </p:extLst>
          </p:nvPr>
        </p:nvGraphicFramePr>
        <p:xfrm>
          <a:off x="692150" y="1268016"/>
          <a:ext cx="2133600" cy="165735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85750">
                  <a:extLst>
                    <a:ext uri="{9D8B030D-6E8A-4147-A177-3AD203B41FA5}">
                      <a16:colId xmlns:a16="http://schemas.microsoft.com/office/drawing/2014/main" val="2626988515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262013154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51497462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746500852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376335089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Chr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Position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Dosage</a:t>
                      </a:r>
                      <a:b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allele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Other</a:t>
                      </a:r>
                      <a:b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allele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Effect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19427162"/>
                  </a:ext>
                </a:extLst>
              </a:tr>
              <a:tr h="138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168722746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0.015189428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54335198"/>
                  </a:ext>
                </a:extLst>
              </a:tr>
              <a:tr h="138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168740549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-0.0125724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137093945"/>
                  </a:ext>
                </a:extLst>
              </a:tr>
              <a:tr h="138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168744173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-0.0017921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564625122"/>
                  </a:ext>
                </a:extLst>
              </a:tr>
              <a:tr h="138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168759234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0.021001928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651009751"/>
                  </a:ext>
                </a:extLst>
              </a:tr>
              <a:tr h="138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168762414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0.008713327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791999937"/>
                  </a:ext>
                </a:extLst>
              </a:tr>
              <a:tr h="138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168765219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0.030086561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975814786"/>
                  </a:ext>
                </a:extLst>
              </a:tr>
              <a:tr h="138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169632718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-0.065893932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63664432"/>
                  </a:ext>
                </a:extLst>
              </a:tr>
              <a:tr h="138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169646042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-0.006577659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398964073"/>
                  </a:ext>
                </a:extLst>
              </a:tr>
              <a:tr h="138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170224861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-0.024104233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836298588"/>
                  </a:ext>
                </a:extLst>
              </a:tr>
              <a:tr h="138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170226746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-0.03716496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33402805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D14C63C-6F5E-4600-80C7-06D116CE8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479325"/>
              </p:ext>
            </p:extLst>
          </p:nvPr>
        </p:nvGraphicFramePr>
        <p:xfrm>
          <a:off x="3100916" y="1301883"/>
          <a:ext cx="5314951" cy="329439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74196">
                  <a:extLst>
                    <a:ext uri="{9D8B030D-6E8A-4147-A177-3AD203B41FA5}">
                      <a16:colId xmlns:a16="http://schemas.microsoft.com/office/drawing/2014/main" val="3578263733"/>
                    </a:ext>
                  </a:extLst>
                </a:gridCol>
                <a:gridCol w="571955">
                  <a:extLst>
                    <a:ext uri="{9D8B030D-6E8A-4147-A177-3AD203B41FA5}">
                      <a16:colId xmlns:a16="http://schemas.microsoft.com/office/drawing/2014/main" val="2743717478"/>
                    </a:ext>
                  </a:extLst>
                </a:gridCol>
                <a:gridCol w="402167">
                  <a:extLst>
                    <a:ext uri="{9D8B030D-6E8A-4147-A177-3AD203B41FA5}">
                      <a16:colId xmlns:a16="http://schemas.microsoft.com/office/drawing/2014/main" val="1040487355"/>
                    </a:ext>
                  </a:extLst>
                </a:gridCol>
                <a:gridCol w="325966">
                  <a:extLst>
                    <a:ext uri="{9D8B030D-6E8A-4147-A177-3AD203B41FA5}">
                      <a16:colId xmlns:a16="http://schemas.microsoft.com/office/drawing/2014/main" val="588877274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979287547"/>
                    </a:ext>
                  </a:extLst>
                </a:gridCol>
                <a:gridCol w="309033">
                  <a:extLst>
                    <a:ext uri="{9D8B030D-6E8A-4147-A177-3AD203B41FA5}">
                      <a16:colId xmlns:a16="http://schemas.microsoft.com/office/drawing/2014/main" val="81447075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83973304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18084138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21730583"/>
                    </a:ext>
                  </a:extLst>
                </a:gridCol>
                <a:gridCol w="821267">
                  <a:extLst>
                    <a:ext uri="{9D8B030D-6E8A-4147-A177-3AD203B41FA5}">
                      <a16:colId xmlns:a16="http://schemas.microsoft.com/office/drawing/2014/main" val="3012805265"/>
                    </a:ext>
                  </a:extLst>
                </a:gridCol>
              </a:tblGrid>
              <a:tr h="2204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Chr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Position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Dosage</a:t>
                      </a:r>
                      <a:b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allele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</a:t>
                      </a:r>
                      <a:b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allele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Effect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Position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Dosage</a:t>
                      </a:r>
                      <a:b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allele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</a:t>
                      </a:r>
                      <a:b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allele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Effect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extLst>
                  <a:ext uri="{0D108BD9-81ED-4DB2-BD59-A6C34878D82A}">
                    <a16:rowId xmlns:a16="http://schemas.microsoft.com/office/drawing/2014/main" val="485607003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118415878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-0.042514378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20125261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0.01589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extLst>
                  <a:ext uri="{0D108BD9-81ED-4DB2-BD59-A6C34878D82A}">
                    <a16:rowId xmlns:a16="http://schemas.microsoft.com/office/drawing/2014/main" val="429494118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182354697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-0.00157013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20125396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0.000869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extLst>
                  <a:ext uri="{0D108BD9-81ED-4DB2-BD59-A6C34878D82A}">
                    <a16:rowId xmlns:a16="http://schemas.microsoft.com/office/drawing/2014/main" val="2379203071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179643783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-0.019339605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35144751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-0.00714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extLst>
                  <a:ext uri="{0D108BD9-81ED-4DB2-BD59-A6C34878D82A}">
                    <a16:rowId xmlns:a16="http://schemas.microsoft.com/office/drawing/2014/main" val="3867259468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110310996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-0.002775586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35146875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-0.0205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extLst>
                  <a:ext uri="{0D108BD9-81ED-4DB2-BD59-A6C34878D82A}">
                    <a16:rowId xmlns:a16="http://schemas.microsoft.com/office/drawing/2014/main" val="54406581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110311538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-0.001705695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133166937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-0.02982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693442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157140511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-0.007264246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133257761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-0.0286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226500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157190525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-0.024312382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133261703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0.00184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365441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157205024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-0.024188674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133263362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GCGCCCACCACTA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-0.27175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866659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12479999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-0.036385733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133266456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0.108349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845909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12511332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0.008626011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133266790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0.02558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990359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181329067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0.02317239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133268030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0.014179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15468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11386566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0.032817029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133271001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0.025298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862360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34928242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-0.044098048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133271018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TAAGAC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0.121981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776450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34931494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-0.068833002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133271745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0.000713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723555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117887452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-0.042829487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133273813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0.028952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53166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155268614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-0.008019795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133273983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0.128335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412517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155268764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-0.001829788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133274293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AC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-0.03813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278213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162483682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0.018964532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133274295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-0.03873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285910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162485210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0.01702547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133274414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0.041961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93914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173251980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0.001743214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133279427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0.081206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119720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166219009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0.017561279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133317947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0.077365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816338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66172694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0.010034199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134936064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0.013608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98574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139152871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-0.001814465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7519002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0.021549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extLst>
                  <a:ext uri="{0D108BD9-81ED-4DB2-BD59-A6C34878D82A}">
                    <a16:rowId xmlns:a16="http://schemas.microsoft.com/office/drawing/2014/main" val="2660393363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10515244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-0.034061173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27576869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-0.07486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extLst>
                  <a:ext uri="{0D108BD9-81ED-4DB2-BD59-A6C34878D82A}">
                    <a16:rowId xmlns:a16="http://schemas.microsoft.com/office/drawing/2014/main" val="3403657186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20111606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0.041389426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26255328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0.006537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extLst>
                  <a:ext uri="{0D108BD9-81ED-4DB2-BD59-A6C34878D82A}">
                    <a16:rowId xmlns:a16="http://schemas.microsoft.com/office/drawing/2014/main" val="2468428917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20123970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0.003156217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extLst>
                  <a:ext uri="{0D108BD9-81ED-4DB2-BD59-A6C34878D82A}">
                    <a16:rowId xmlns:a16="http://schemas.microsoft.com/office/drawing/2014/main" val="43926914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D6F8050-EA86-4748-AEAC-71EE5356CA36}"/>
              </a:ext>
            </a:extLst>
          </p:cNvPr>
          <p:cNvSpPr txBox="1"/>
          <p:nvPr/>
        </p:nvSpPr>
        <p:spPr>
          <a:xfrm>
            <a:off x="384175" y="3308350"/>
            <a:ext cx="22923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ABO locus: </a:t>
            </a:r>
            <a:r>
              <a:rPr lang="en-US" sz="1350" dirty="0" err="1">
                <a:solidFill>
                  <a:srgbClr val="0070C0"/>
                </a:solidFill>
              </a:rPr>
              <a:t>pQTL</a:t>
            </a:r>
            <a:r>
              <a:rPr lang="en-US" sz="1350" dirty="0">
                <a:solidFill>
                  <a:srgbClr val="0070C0"/>
                </a:solidFill>
              </a:rPr>
              <a:t> for E-selectin</a:t>
            </a:r>
          </a:p>
          <a:p>
            <a:r>
              <a:rPr lang="en-US" sz="1350" dirty="0">
                <a:solidFill>
                  <a:srgbClr val="0070C0"/>
                </a:solidFill>
              </a:rPr>
              <a:t>(9:133250401-133276024)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5151EB-330D-425A-8DED-2C2F351AC6A3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676525" y="3162300"/>
            <a:ext cx="2806271" cy="399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527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0AC2C2-B3C3-5146-B4B9-235AE3E0B37A}"/>
              </a:ext>
            </a:extLst>
          </p:cNvPr>
          <p:cNvSpPr>
            <a:spLocks/>
          </p:cNvSpPr>
          <p:nvPr/>
        </p:nvSpPr>
        <p:spPr>
          <a:xfrm>
            <a:off x="-4286" y="4732806"/>
            <a:ext cx="9142000" cy="414811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A4F72-46B8-1945-A765-53EFE6CD7158}"/>
              </a:ext>
            </a:extLst>
          </p:cNvPr>
          <p:cNvSpPr>
            <a:spLocks/>
          </p:cNvSpPr>
          <p:nvPr/>
        </p:nvSpPr>
        <p:spPr>
          <a:xfrm>
            <a:off x="-4286" y="4671084"/>
            <a:ext cx="9142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53D6BB-9E1B-8749-86A7-3A2B16342435}"/>
              </a:ext>
            </a:extLst>
          </p:cNvPr>
          <p:cNvSpPr>
            <a:spLocks/>
          </p:cNvSpPr>
          <p:nvPr/>
        </p:nvSpPr>
        <p:spPr>
          <a:xfrm>
            <a:off x="0" y="2706"/>
            <a:ext cx="9137714" cy="414810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F1114-43D5-BC47-8C14-92A54823287A}"/>
              </a:ext>
            </a:extLst>
          </p:cNvPr>
          <p:cNvSpPr>
            <a:spLocks/>
          </p:cNvSpPr>
          <p:nvPr/>
        </p:nvSpPr>
        <p:spPr>
          <a:xfrm>
            <a:off x="-858" y="430603"/>
            <a:ext cx="9144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2024" y="70168"/>
            <a:ext cx="8759952" cy="322837"/>
          </a:xfrm>
          <a:prstGeom prst="rect">
            <a:avLst/>
          </a:prstGeom>
        </p:spPr>
        <p:txBody>
          <a:bodyPr vert="horz" lIns="51435" tIns="25718" rIns="51435" bIns="25718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endParaRPr lang="en-US" sz="1600" dirty="0">
              <a:solidFill>
                <a:schemeClr val="bg1"/>
              </a:solidFill>
              <a:latin typeface="+mn-lt"/>
              <a:ea typeface="Futura Medium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88583-E101-BF45-B4A6-AC53DA878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203" y="4817321"/>
            <a:ext cx="1821593" cy="2342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17E216-A6C1-4921-A793-E071FAAA8DBC}"/>
              </a:ext>
            </a:extLst>
          </p:cNvPr>
          <p:cNvSpPr txBox="1"/>
          <p:nvPr/>
        </p:nvSpPr>
        <p:spPr>
          <a:xfrm>
            <a:off x="192024" y="667313"/>
            <a:ext cx="8831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Discussion</a:t>
            </a:r>
            <a:endParaRPr lang="zh-CN" alt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71252-93BA-46F2-A3B5-BD7B7F75E787}"/>
              </a:ext>
            </a:extLst>
          </p:cNvPr>
          <p:cNvSpPr txBox="1"/>
          <p:nvPr/>
        </p:nvSpPr>
        <p:spPr>
          <a:xfrm>
            <a:off x="379561" y="1228221"/>
            <a:ext cx="811616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Subset of proteins with trans variants showed higher prediction quality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Future directions: </a:t>
            </a:r>
            <a:r>
              <a:rPr lang="en-US" altLang="zh-CN" b="1" dirty="0">
                <a:latin typeface="Helvetica" panose="020B0604020202020204" pitchFamily="34" charset="0"/>
                <a:cs typeface="Helvetica" panose="020B0604020202020204" pitchFamily="34" charset="0"/>
              </a:rPr>
              <a:t>Step 5. Association study of Predicted Protein Level and phenotype on external data without observed protein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7 phenotypes in the rest of the WHI samples without measured protein: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Coronary Heart Disease (CHD), Congestive Heart Failure (CHF), Myocardial Infarction (MI), Deep Vein Thrombosis (DVT), Hemorrhagic Stroke (STRKHEMO), Ischemic Stroke (STRKISCH), Pulmonary Embolism (PE)</a:t>
            </a:r>
            <a:endParaRPr lang="en-US" altLang="zh-CN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Other TWAS methods (FUSION, TIGAR)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Polygenic risk score approach</a:t>
            </a:r>
          </a:p>
        </p:txBody>
      </p:sp>
    </p:spTree>
    <p:extLst>
      <p:ext uri="{BB962C8B-B14F-4D97-AF65-F5344CB8AC3E}">
        <p14:creationId xmlns:p14="http://schemas.microsoft.com/office/powerpoint/2010/main" val="2056273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0AC2C2-B3C3-5146-B4B9-235AE3E0B37A}"/>
              </a:ext>
            </a:extLst>
          </p:cNvPr>
          <p:cNvSpPr>
            <a:spLocks/>
          </p:cNvSpPr>
          <p:nvPr/>
        </p:nvSpPr>
        <p:spPr>
          <a:xfrm>
            <a:off x="-4286" y="4732806"/>
            <a:ext cx="9142000" cy="414811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A4F72-46B8-1945-A765-53EFE6CD7158}"/>
              </a:ext>
            </a:extLst>
          </p:cNvPr>
          <p:cNvSpPr>
            <a:spLocks/>
          </p:cNvSpPr>
          <p:nvPr/>
        </p:nvSpPr>
        <p:spPr>
          <a:xfrm>
            <a:off x="-4286" y="4671084"/>
            <a:ext cx="9142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53D6BB-9E1B-8749-86A7-3A2B16342435}"/>
              </a:ext>
            </a:extLst>
          </p:cNvPr>
          <p:cNvSpPr>
            <a:spLocks/>
          </p:cNvSpPr>
          <p:nvPr/>
        </p:nvSpPr>
        <p:spPr>
          <a:xfrm>
            <a:off x="0" y="2706"/>
            <a:ext cx="9137714" cy="414810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F1114-43D5-BC47-8C14-92A54823287A}"/>
              </a:ext>
            </a:extLst>
          </p:cNvPr>
          <p:cNvSpPr>
            <a:spLocks/>
          </p:cNvSpPr>
          <p:nvPr/>
        </p:nvSpPr>
        <p:spPr>
          <a:xfrm>
            <a:off x="-858" y="430603"/>
            <a:ext cx="9144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2024" y="70168"/>
            <a:ext cx="8759952" cy="322837"/>
          </a:xfrm>
          <a:prstGeom prst="rect">
            <a:avLst/>
          </a:prstGeom>
        </p:spPr>
        <p:txBody>
          <a:bodyPr vert="horz" lIns="51435" tIns="25718" rIns="51435" bIns="25718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endParaRPr lang="en-US" sz="1600" dirty="0">
              <a:solidFill>
                <a:schemeClr val="bg1"/>
              </a:solidFill>
              <a:latin typeface="+mn-lt"/>
              <a:ea typeface="Futura Medium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88583-E101-BF45-B4A6-AC53DA878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203" y="4817321"/>
            <a:ext cx="1821593" cy="2342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4F1459-6015-4EE1-9483-766C77D6BCDB}"/>
              </a:ext>
            </a:extLst>
          </p:cNvPr>
          <p:cNvSpPr txBox="1"/>
          <p:nvPr/>
        </p:nvSpPr>
        <p:spPr>
          <a:xfrm>
            <a:off x="192024" y="667313"/>
            <a:ext cx="8831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References:</a:t>
            </a:r>
            <a:endParaRPr lang="zh-CN" alt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30BD13-0F68-4BE6-84D8-0CB3B2C58E8B}"/>
              </a:ext>
            </a:extLst>
          </p:cNvPr>
          <p:cNvSpPr txBox="1"/>
          <p:nvPr/>
        </p:nvSpPr>
        <p:spPr>
          <a:xfrm>
            <a:off x="327805" y="1244271"/>
            <a:ext cx="85574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3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-apple-system"/>
              </a:rPr>
              <a:t>Brandes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-apple-system"/>
              </a:rPr>
              <a:t>, N.,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-apple-system"/>
              </a:rPr>
              <a:t>Linial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-apple-system"/>
              </a:rPr>
              <a:t>, N. &amp;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-apple-system"/>
              </a:rPr>
              <a:t>Linial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-apple-system"/>
              </a:rPr>
              <a:t>, M. PWAS: proteome-wide association study—linking genes and phenotypes by functional variation in proteins. </a:t>
            </a:r>
            <a:r>
              <a:rPr lang="en-US" sz="1400" b="0" i="1" dirty="0">
                <a:solidFill>
                  <a:srgbClr val="333333"/>
                </a:solidFill>
                <a:effectLst/>
                <a:latin typeface="-apple-system"/>
              </a:rPr>
              <a:t>Genome Biol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-apple-system"/>
              </a:rPr>
              <a:t>21, 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-apple-system"/>
              </a:rPr>
              <a:t>173 (2020).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-apple-system"/>
              </a:rPr>
              <a:t>Jonathan D. Mosley., Mark D. Benson., Robert E.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-apple-system"/>
              </a:rPr>
              <a:t>Gerszten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-apple-system"/>
              </a:rPr>
              <a:t>., Thomas J. Wang. </a:t>
            </a:r>
            <a:r>
              <a:rPr lang="en-US" sz="1400" dirty="0">
                <a:solidFill>
                  <a:srgbClr val="333333"/>
                </a:solidFill>
                <a:latin typeface="-apple-system"/>
              </a:rPr>
              <a:t>et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-apple-system"/>
              </a:rPr>
              <a:t> al. Probing the Virtual Proteome to Identify Novel Disease Biomarkers. </a:t>
            </a:r>
            <a:r>
              <a:rPr lang="en-US" sz="1400" b="0" i="1" dirty="0">
                <a:solidFill>
                  <a:srgbClr val="333333"/>
                </a:solidFill>
                <a:effectLst/>
                <a:latin typeface="-apple-system"/>
              </a:rPr>
              <a:t>Circulation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-apple-system"/>
              </a:rPr>
              <a:t> Vol. 138, No. 22 (2018)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en-US" sz="1400" dirty="0"/>
              <a:t>Justin M. </a:t>
            </a:r>
            <a:r>
              <a:rPr lang="en-US" sz="1400" dirty="0" err="1"/>
              <a:t>Luningham</a:t>
            </a:r>
            <a:r>
              <a:rPr lang="en-US" sz="1400" dirty="0"/>
              <a:t>., </a:t>
            </a:r>
            <a:r>
              <a:rPr lang="en-US" sz="1400" dirty="0" err="1"/>
              <a:t>Junyu</a:t>
            </a:r>
            <a:r>
              <a:rPr lang="en-US" sz="1400" dirty="0"/>
              <a:t> Chen., </a:t>
            </a:r>
            <a:r>
              <a:rPr lang="en-US" sz="1400" dirty="0" err="1"/>
              <a:t>Shizhen</a:t>
            </a:r>
            <a:r>
              <a:rPr lang="en-US" sz="1400" dirty="0"/>
              <a:t> Tang., Philip L. De Jager., David A. Bennett., Aron S. Buchman., </a:t>
            </a:r>
            <a:r>
              <a:rPr lang="en-US" sz="1400" dirty="0" err="1"/>
              <a:t>Jingjing</a:t>
            </a:r>
            <a:r>
              <a:rPr lang="en-US" sz="1400" dirty="0"/>
              <a:t> Yang. Bayesian Genome-wide TWAS Method to Leverage both cis- and trans-</a:t>
            </a:r>
            <a:r>
              <a:rPr lang="en-US" sz="1400" dirty="0" err="1"/>
              <a:t>eQTL</a:t>
            </a:r>
            <a:r>
              <a:rPr lang="en-US" sz="1400" dirty="0"/>
              <a:t> Information through Summary Statistics. </a:t>
            </a:r>
            <a:r>
              <a:rPr lang="en-US" sz="1400" i="1" dirty="0"/>
              <a:t>AJHG</a:t>
            </a:r>
            <a:r>
              <a:rPr lang="en-US" sz="1400" dirty="0"/>
              <a:t> Vol. 107, Issue 4, 714-726 (2020)</a:t>
            </a:r>
            <a:endParaRPr lang="en-US" sz="1400" dirty="0">
              <a:solidFill>
                <a:srgbClr val="333333"/>
              </a:solidFill>
              <a:latin typeface="-apple-system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sz="1400" dirty="0" err="1"/>
              <a:t>Gamazon</a:t>
            </a:r>
            <a:r>
              <a:rPr lang="en-US" sz="1400" dirty="0"/>
              <a:t>, E., Wheeler, H., Shah, K. et al. A gene-based association method for mapping traits using reference transcriptome data. </a:t>
            </a:r>
            <a:r>
              <a:rPr lang="en-US" sz="1400" i="1" dirty="0"/>
              <a:t>Nat Genet </a:t>
            </a:r>
            <a:r>
              <a:rPr lang="en-US" sz="1400" b="1" dirty="0"/>
              <a:t>47</a:t>
            </a:r>
            <a:r>
              <a:rPr lang="en-US" sz="1400" dirty="0"/>
              <a:t>, 1091–1098 (2015).</a:t>
            </a:r>
            <a:endParaRPr lang="en-US" sz="14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78462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0AC2C2-B3C3-5146-B4B9-235AE3E0B37A}"/>
              </a:ext>
            </a:extLst>
          </p:cNvPr>
          <p:cNvSpPr>
            <a:spLocks/>
          </p:cNvSpPr>
          <p:nvPr/>
        </p:nvSpPr>
        <p:spPr>
          <a:xfrm>
            <a:off x="-4286" y="4732806"/>
            <a:ext cx="9142000" cy="414811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A4F72-46B8-1945-A765-53EFE6CD7158}"/>
              </a:ext>
            </a:extLst>
          </p:cNvPr>
          <p:cNvSpPr>
            <a:spLocks/>
          </p:cNvSpPr>
          <p:nvPr/>
        </p:nvSpPr>
        <p:spPr>
          <a:xfrm>
            <a:off x="-4286" y="4671084"/>
            <a:ext cx="9142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53D6BB-9E1B-8749-86A7-3A2B16342435}"/>
              </a:ext>
            </a:extLst>
          </p:cNvPr>
          <p:cNvSpPr>
            <a:spLocks/>
          </p:cNvSpPr>
          <p:nvPr/>
        </p:nvSpPr>
        <p:spPr>
          <a:xfrm>
            <a:off x="0" y="2706"/>
            <a:ext cx="9137714" cy="414810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F1114-43D5-BC47-8C14-92A54823287A}"/>
              </a:ext>
            </a:extLst>
          </p:cNvPr>
          <p:cNvSpPr>
            <a:spLocks/>
          </p:cNvSpPr>
          <p:nvPr/>
        </p:nvSpPr>
        <p:spPr>
          <a:xfrm>
            <a:off x="-858" y="430603"/>
            <a:ext cx="9144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2024" y="70168"/>
            <a:ext cx="8759952" cy="322837"/>
          </a:xfrm>
          <a:prstGeom prst="rect">
            <a:avLst/>
          </a:prstGeom>
        </p:spPr>
        <p:txBody>
          <a:bodyPr vert="horz" lIns="51435" tIns="25718" rIns="51435" bIns="25718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endParaRPr lang="en-US" sz="1600" dirty="0">
              <a:solidFill>
                <a:schemeClr val="bg1"/>
              </a:solidFill>
              <a:latin typeface="+mn-lt"/>
              <a:ea typeface="Futura Medium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88583-E101-BF45-B4A6-AC53DA87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203" y="4817321"/>
            <a:ext cx="1821593" cy="2342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17E216-A6C1-4921-A793-E071FAAA8DBC}"/>
              </a:ext>
            </a:extLst>
          </p:cNvPr>
          <p:cNvSpPr txBox="1"/>
          <p:nvPr/>
        </p:nvSpPr>
        <p:spPr>
          <a:xfrm>
            <a:off x="192024" y="667313"/>
            <a:ext cx="8831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Supplementary Slides</a:t>
            </a:r>
            <a:endParaRPr lang="zh-CN" alt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02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0AC2C2-B3C3-5146-B4B9-235AE3E0B37A}"/>
              </a:ext>
            </a:extLst>
          </p:cNvPr>
          <p:cNvSpPr>
            <a:spLocks/>
          </p:cNvSpPr>
          <p:nvPr/>
        </p:nvSpPr>
        <p:spPr>
          <a:xfrm>
            <a:off x="-4286" y="4732806"/>
            <a:ext cx="9142000" cy="414811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A4F72-46B8-1945-A765-53EFE6CD7158}"/>
              </a:ext>
            </a:extLst>
          </p:cNvPr>
          <p:cNvSpPr>
            <a:spLocks/>
          </p:cNvSpPr>
          <p:nvPr/>
        </p:nvSpPr>
        <p:spPr>
          <a:xfrm>
            <a:off x="-4286" y="4671084"/>
            <a:ext cx="9142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53D6BB-9E1B-8749-86A7-3A2B16342435}"/>
              </a:ext>
            </a:extLst>
          </p:cNvPr>
          <p:cNvSpPr>
            <a:spLocks/>
          </p:cNvSpPr>
          <p:nvPr/>
        </p:nvSpPr>
        <p:spPr>
          <a:xfrm>
            <a:off x="0" y="2706"/>
            <a:ext cx="9137714" cy="414810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F1114-43D5-BC47-8C14-92A54823287A}"/>
              </a:ext>
            </a:extLst>
          </p:cNvPr>
          <p:cNvSpPr>
            <a:spLocks/>
          </p:cNvSpPr>
          <p:nvPr/>
        </p:nvSpPr>
        <p:spPr>
          <a:xfrm>
            <a:off x="-858" y="430603"/>
            <a:ext cx="9144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2024" y="70168"/>
            <a:ext cx="8759952" cy="322837"/>
          </a:xfrm>
          <a:prstGeom prst="rect">
            <a:avLst/>
          </a:prstGeom>
        </p:spPr>
        <p:txBody>
          <a:bodyPr vert="horz" lIns="51435" tIns="25718" rIns="51435" bIns="25718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endParaRPr lang="en-US" sz="1600" dirty="0">
              <a:solidFill>
                <a:schemeClr val="bg1"/>
              </a:solidFill>
              <a:latin typeface="+mn-lt"/>
              <a:ea typeface="Futura Medium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88583-E101-BF45-B4A6-AC53DA87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203" y="4817321"/>
            <a:ext cx="1821593" cy="2342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17E216-A6C1-4921-A793-E071FAAA8DBC}"/>
              </a:ext>
            </a:extLst>
          </p:cNvPr>
          <p:cNvSpPr txBox="1"/>
          <p:nvPr/>
        </p:nvSpPr>
        <p:spPr>
          <a:xfrm>
            <a:off x="192024" y="667313"/>
            <a:ext cx="8831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Methods – Proposed method Details</a:t>
            </a:r>
            <a:endParaRPr lang="zh-CN" alt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71252-93BA-46F2-A3B5-BD7B7F75E787}"/>
              </a:ext>
            </a:extLst>
          </p:cNvPr>
          <p:cNvSpPr txBox="1"/>
          <p:nvPr/>
        </p:nvSpPr>
        <p:spPr>
          <a:xfrm>
            <a:off x="379561" y="1228221"/>
            <a:ext cx="81161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Helvetica" panose="020B0604020202020204" pitchFamily="34" charset="0"/>
                <a:cs typeface="Helvetica" panose="020B0604020202020204" pitchFamily="34" charset="0"/>
              </a:rPr>
              <a:t>Step 2: Proteomic GWAS to select nominally significant variants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 algn="ctr"/>
            <a:r>
              <a:rPr lang="en-US" altLang="zh-CN" i="1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Protein Level ~ Age + GWAS Array + plate + single variant</a:t>
            </a:r>
          </a:p>
          <a:p>
            <a:pPr lvl="1" algn="ctr"/>
            <a:endParaRPr lang="en-US" altLang="zh-CN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Inverse Normalize raw protein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EPACTS v3.3.0 EMMAX (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Efficient Mixed Model Association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eXpedited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 test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accounting for sample structure including population structure and hidden relatedness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Variants with nominal significant p-value &lt; 1E-04 were selected for the next step (</a:t>
            </a:r>
            <a:r>
              <a:rPr lang="en-US" altLang="zh-CN" dirty="0" err="1">
                <a:latin typeface="Helvetica" panose="020B0604020202020204" pitchFamily="34" charset="0"/>
                <a:cs typeface="Helvetica" panose="020B0604020202020204" pitchFamily="34" charset="0"/>
              </a:rPr>
              <a:t>pQTL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1322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0AC2C2-B3C3-5146-B4B9-235AE3E0B37A}"/>
              </a:ext>
            </a:extLst>
          </p:cNvPr>
          <p:cNvSpPr>
            <a:spLocks/>
          </p:cNvSpPr>
          <p:nvPr/>
        </p:nvSpPr>
        <p:spPr>
          <a:xfrm>
            <a:off x="-4286" y="4732806"/>
            <a:ext cx="9142000" cy="414811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A4F72-46B8-1945-A765-53EFE6CD7158}"/>
              </a:ext>
            </a:extLst>
          </p:cNvPr>
          <p:cNvSpPr>
            <a:spLocks/>
          </p:cNvSpPr>
          <p:nvPr/>
        </p:nvSpPr>
        <p:spPr>
          <a:xfrm>
            <a:off x="-4286" y="4671084"/>
            <a:ext cx="9142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53D6BB-9E1B-8749-86A7-3A2B16342435}"/>
              </a:ext>
            </a:extLst>
          </p:cNvPr>
          <p:cNvSpPr>
            <a:spLocks/>
          </p:cNvSpPr>
          <p:nvPr/>
        </p:nvSpPr>
        <p:spPr>
          <a:xfrm>
            <a:off x="0" y="2706"/>
            <a:ext cx="9137714" cy="414810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F1114-43D5-BC47-8C14-92A54823287A}"/>
              </a:ext>
            </a:extLst>
          </p:cNvPr>
          <p:cNvSpPr>
            <a:spLocks/>
          </p:cNvSpPr>
          <p:nvPr/>
        </p:nvSpPr>
        <p:spPr>
          <a:xfrm>
            <a:off x="-858" y="430603"/>
            <a:ext cx="9144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2024" y="70168"/>
            <a:ext cx="8759952" cy="322837"/>
          </a:xfrm>
          <a:prstGeom prst="rect">
            <a:avLst/>
          </a:prstGeom>
        </p:spPr>
        <p:txBody>
          <a:bodyPr vert="horz" lIns="51435" tIns="25718" rIns="51435" bIns="25718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endParaRPr lang="en-US" sz="1600" dirty="0">
              <a:solidFill>
                <a:schemeClr val="bg1"/>
              </a:solidFill>
              <a:latin typeface="+mn-lt"/>
              <a:ea typeface="Futura Medium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88583-E101-BF45-B4A6-AC53DA87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203" y="4817321"/>
            <a:ext cx="1821593" cy="2342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17E216-A6C1-4921-A793-E071FAAA8DBC}"/>
              </a:ext>
            </a:extLst>
          </p:cNvPr>
          <p:cNvSpPr txBox="1"/>
          <p:nvPr/>
        </p:nvSpPr>
        <p:spPr>
          <a:xfrm>
            <a:off x="192024" y="667313"/>
            <a:ext cx="8831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Methods – Proposed method Details</a:t>
            </a:r>
            <a:endParaRPr lang="zh-CN" alt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71252-93BA-46F2-A3B5-BD7B7F75E787}"/>
              </a:ext>
            </a:extLst>
          </p:cNvPr>
          <p:cNvSpPr txBox="1"/>
          <p:nvPr/>
        </p:nvSpPr>
        <p:spPr>
          <a:xfrm>
            <a:off x="379562" y="1228221"/>
            <a:ext cx="819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Helvetica" panose="020B0604020202020204" pitchFamily="34" charset="0"/>
                <a:cs typeface="Helvetica" panose="020B0604020202020204" pitchFamily="34" charset="0"/>
              </a:rPr>
              <a:t>Step 3. EN model training on nominally significant variants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18735F-3BA9-42D1-89A1-43F8978880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39" t="5509" r="3404" b="4178"/>
          <a:stretch/>
        </p:blipFill>
        <p:spPr>
          <a:xfrm>
            <a:off x="1828799" y="1666018"/>
            <a:ext cx="5271247" cy="275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4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0AC2C2-B3C3-5146-B4B9-235AE3E0B37A}"/>
              </a:ext>
            </a:extLst>
          </p:cNvPr>
          <p:cNvSpPr>
            <a:spLocks/>
          </p:cNvSpPr>
          <p:nvPr/>
        </p:nvSpPr>
        <p:spPr>
          <a:xfrm>
            <a:off x="-4286" y="4732806"/>
            <a:ext cx="9142000" cy="414811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A4F72-46B8-1945-A765-53EFE6CD7158}"/>
              </a:ext>
            </a:extLst>
          </p:cNvPr>
          <p:cNvSpPr>
            <a:spLocks/>
          </p:cNvSpPr>
          <p:nvPr/>
        </p:nvSpPr>
        <p:spPr>
          <a:xfrm>
            <a:off x="-4286" y="4671084"/>
            <a:ext cx="9142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53D6BB-9E1B-8749-86A7-3A2B16342435}"/>
              </a:ext>
            </a:extLst>
          </p:cNvPr>
          <p:cNvSpPr>
            <a:spLocks/>
          </p:cNvSpPr>
          <p:nvPr/>
        </p:nvSpPr>
        <p:spPr>
          <a:xfrm>
            <a:off x="0" y="2706"/>
            <a:ext cx="9137714" cy="414810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F1114-43D5-BC47-8C14-92A54823287A}"/>
              </a:ext>
            </a:extLst>
          </p:cNvPr>
          <p:cNvSpPr>
            <a:spLocks/>
          </p:cNvSpPr>
          <p:nvPr/>
        </p:nvSpPr>
        <p:spPr>
          <a:xfrm>
            <a:off x="-858" y="430603"/>
            <a:ext cx="9144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2024" y="70168"/>
            <a:ext cx="8759952" cy="322837"/>
          </a:xfrm>
          <a:prstGeom prst="rect">
            <a:avLst/>
          </a:prstGeom>
        </p:spPr>
        <p:txBody>
          <a:bodyPr vert="horz" lIns="51435" tIns="25718" rIns="51435" bIns="25718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endParaRPr lang="en-US" sz="1600" dirty="0">
              <a:solidFill>
                <a:schemeClr val="bg1"/>
              </a:solidFill>
              <a:latin typeface="+mn-lt"/>
              <a:ea typeface="Futura Medium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88583-E101-BF45-B4A6-AC53DA87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203" y="4817321"/>
            <a:ext cx="1821593" cy="2342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0DD633-08F4-4A28-BF50-FAF0737E662B}"/>
              </a:ext>
            </a:extLst>
          </p:cNvPr>
          <p:cNvSpPr txBox="1"/>
          <p:nvPr/>
        </p:nvSpPr>
        <p:spPr>
          <a:xfrm>
            <a:off x="192024" y="667313"/>
            <a:ext cx="8831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PWAS (Proteome-Wide Association Study)</a:t>
            </a:r>
            <a:endParaRPr lang="zh-CN" alt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303EAB-8E4F-454E-8BEF-E4F3ECC97254}"/>
              </a:ext>
            </a:extLst>
          </p:cNvPr>
          <p:cNvGrpSpPr/>
          <p:nvPr/>
        </p:nvGrpSpPr>
        <p:grpSpPr>
          <a:xfrm>
            <a:off x="1542142" y="1194291"/>
            <a:ext cx="6059715" cy="2862800"/>
            <a:chOff x="1542142" y="1303146"/>
            <a:chExt cx="6059715" cy="28628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81739DF-A4BF-4FE0-B1D7-CB76C123A1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06" t="-338" r="11947" b="57282"/>
            <a:stretch/>
          </p:blipFill>
          <p:spPr>
            <a:xfrm>
              <a:off x="1542142" y="1303146"/>
              <a:ext cx="6059715" cy="28628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86FDD4-A6DE-4BB6-AD12-5E0359552B1B}"/>
                </a:ext>
              </a:extLst>
            </p:cNvPr>
            <p:cNvSpPr/>
            <p:nvPr/>
          </p:nvSpPr>
          <p:spPr>
            <a:xfrm>
              <a:off x="3416664" y="2032000"/>
              <a:ext cx="2387600" cy="635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Protein Level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3796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0AC2C2-B3C3-5146-B4B9-235AE3E0B37A}"/>
              </a:ext>
            </a:extLst>
          </p:cNvPr>
          <p:cNvSpPr>
            <a:spLocks/>
          </p:cNvSpPr>
          <p:nvPr/>
        </p:nvSpPr>
        <p:spPr>
          <a:xfrm>
            <a:off x="-4286" y="4732806"/>
            <a:ext cx="9142000" cy="414811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A4F72-46B8-1945-A765-53EFE6CD7158}"/>
              </a:ext>
            </a:extLst>
          </p:cNvPr>
          <p:cNvSpPr>
            <a:spLocks/>
          </p:cNvSpPr>
          <p:nvPr/>
        </p:nvSpPr>
        <p:spPr>
          <a:xfrm>
            <a:off x="-4286" y="4671084"/>
            <a:ext cx="9142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53D6BB-9E1B-8749-86A7-3A2B16342435}"/>
              </a:ext>
            </a:extLst>
          </p:cNvPr>
          <p:cNvSpPr>
            <a:spLocks/>
          </p:cNvSpPr>
          <p:nvPr/>
        </p:nvSpPr>
        <p:spPr>
          <a:xfrm>
            <a:off x="0" y="2706"/>
            <a:ext cx="9137714" cy="414810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F1114-43D5-BC47-8C14-92A54823287A}"/>
              </a:ext>
            </a:extLst>
          </p:cNvPr>
          <p:cNvSpPr>
            <a:spLocks/>
          </p:cNvSpPr>
          <p:nvPr/>
        </p:nvSpPr>
        <p:spPr>
          <a:xfrm>
            <a:off x="-858" y="430603"/>
            <a:ext cx="9144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2024" y="70168"/>
            <a:ext cx="8759952" cy="322837"/>
          </a:xfrm>
          <a:prstGeom prst="rect">
            <a:avLst/>
          </a:prstGeom>
        </p:spPr>
        <p:txBody>
          <a:bodyPr vert="horz" lIns="51435" tIns="25718" rIns="51435" bIns="25718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endParaRPr lang="en-US" sz="1600" dirty="0">
              <a:solidFill>
                <a:schemeClr val="bg1"/>
              </a:solidFill>
              <a:latin typeface="+mn-lt"/>
              <a:ea typeface="Futura Medium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88583-E101-BF45-B4A6-AC53DA87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203" y="4817321"/>
            <a:ext cx="1821593" cy="2342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17E216-A6C1-4921-A793-E071FAAA8DBC}"/>
              </a:ext>
            </a:extLst>
          </p:cNvPr>
          <p:cNvSpPr txBox="1"/>
          <p:nvPr/>
        </p:nvSpPr>
        <p:spPr>
          <a:xfrm>
            <a:off x="192024" y="667313"/>
            <a:ext cx="8831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Methods – Proposed method Details</a:t>
            </a:r>
            <a:endParaRPr lang="zh-CN" alt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71252-93BA-46F2-A3B5-BD7B7F75E787}"/>
              </a:ext>
            </a:extLst>
          </p:cNvPr>
          <p:cNvSpPr txBox="1"/>
          <p:nvPr/>
        </p:nvSpPr>
        <p:spPr>
          <a:xfrm>
            <a:off x="379561" y="1228221"/>
            <a:ext cx="801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Helvetica" panose="020B0604020202020204" pitchFamily="34" charset="0"/>
                <a:cs typeface="Helvetica" panose="020B0604020202020204" pitchFamily="34" charset="0"/>
              </a:rPr>
              <a:t>Step 4. Model evaluation on testing samples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1058FD-10E0-43D9-BC86-2002928111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38" t="4636" b="3342"/>
          <a:stretch/>
        </p:blipFill>
        <p:spPr>
          <a:xfrm>
            <a:off x="1814480" y="1573725"/>
            <a:ext cx="5586294" cy="306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18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0AC2C2-B3C3-5146-B4B9-235AE3E0B37A}"/>
              </a:ext>
            </a:extLst>
          </p:cNvPr>
          <p:cNvSpPr>
            <a:spLocks/>
          </p:cNvSpPr>
          <p:nvPr/>
        </p:nvSpPr>
        <p:spPr>
          <a:xfrm>
            <a:off x="-4286" y="4732806"/>
            <a:ext cx="9142000" cy="414811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A4F72-46B8-1945-A765-53EFE6CD7158}"/>
              </a:ext>
            </a:extLst>
          </p:cNvPr>
          <p:cNvSpPr>
            <a:spLocks/>
          </p:cNvSpPr>
          <p:nvPr/>
        </p:nvSpPr>
        <p:spPr>
          <a:xfrm>
            <a:off x="-4286" y="4671084"/>
            <a:ext cx="9142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53D6BB-9E1B-8749-86A7-3A2B16342435}"/>
              </a:ext>
            </a:extLst>
          </p:cNvPr>
          <p:cNvSpPr>
            <a:spLocks/>
          </p:cNvSpPr>
          <p:nvPr/>
        </p:nvSpPr>
        <p:spPr>
          <a:xfrm>
            <a:off x="0" y="2706"/>
            <a:ext cx="9137714" cy="414810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F1114-43D5-BC47-8C14-92A54823287A}"/>
              </a:ext>
            </a:extLst>
          </p:cNvPr>
          <p:cNvSpPr>
            <a:spLocks/>
          </p:cNvSpPr>
          <p:nvPr/>
        </p:nvSpPr>
        <p:spPr>
          <a:xfrm>
            <a:off x="-858" y="430603"/>
            <a:ext cx="9144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2024" y="70168"/>
            <a:ext cx="8759952" cy="322837"/>
          </a:xfrm>
          <a:prstGeom prst="rect">
            <a:avLst/>
          </a:prstGeom>
        </p:spPr>
        <p:txBody>
          <a:bodyPr vert="horz" lIns="51435" tIns="25718" rIns="51435" bIns="25718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endParaRPr lang="en-US" sz="1600" dirty="0">
              <a:solidFill>
                <a:schemeClr val="bg1"/>
              </a:solidFill>
              <a:latin typeface="+mn-lt"/>
              <a:ea typeface="Futura Medium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88583-E101-BF45-B4A6-AC53DA87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203" y="4817321"/>
            <a:ext cx="1821593" cy="2342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17E216-A6C1-4921-A793-E071FAAA8DBC}"/>
              </a:ext>
            </a:extLst>
          </p:cNvPr>
          <p:cNvSpPr txBox="1"/>
          <p:nvPr/>
        </p:nvSpPr>
        <p:spPr>
          <a:xfrm>
            <a:off x="192024" y="667313"/>
            <a:ext cx="8831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Methods – Proposed method Details</a:t>
            </a:r>
            <a:endParaRPr lang="zh-CN" alt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71252-93BA-46F2-A3B5-BD7B7F75E787}"/>
              </a:ext>
            </a:extLst>
          </p:cNvPr>
          <p:cNvSpPr txBox="1"/>
          <p:nvPr/>
        </p:nvSpPr>
        <p:spPr>
          <a:xfrm>
            <a:off x="379560" y="1228221"/>
            <a:ext cx="864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Helvetica" panose="020B0604020202020204" pitchFamily="34" charset="0"/>
                <a:cs typeface="Helvetica" panose="020B0604020202020204" pitchFamily="34" charset="0"/>
              </a:rPr>
              <a:t>Step 5 (Future). Association study of Predicted Protein Level and phenotype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E75C78-7313-4FD3-AE6C-128956E2CD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4" t="4964" r="1396" b="1788"/>
          <a:stretch/>
        </p:blipFill>
        <p:spPr>
          <a:xfrm>
            <a:off x="2287676" y="1659275"/>
            <a:ext cx="4558076" cy="290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7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0AC2C2-B3C3-5146-B4B9-235AE3E0B37A}"/>
              </a:ext>
            </a:extLst>
          </p:cNvPr>
          <p:cNvSpPr>
            <a:spLocks/>
          </p:cNvSpPr>
          <p:nvPr/>
        </p:nvSpPr>
        <p:spPr>
          <a:xfrm>
            <a:off x="-4286" y="4732806"/>
            <a:ext cx="9142000" cy="414811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A4F72-46B8-1945-A765-53EFE6CD7158}"/>
              </a:ext>
            </a:extLst>
          </p:cNvPr>
          <p:cNvSpPr>
            <a:spLocks/>
          </p:cNvSpPr>
          <p:nvPr/>
        </p:nvSpPr>
        <p:spPr>
          <a:xfrm>
            <a:off x="-4286" y="4671084"/>
            <a:ext cx="9142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53D6BB-9E1B-8749-86A7-3A2B16342435}"/>
              </a:ext>
            </a:extLst>
          </p:cNvPr>
          <p:cNvSpPr>
            <a:spLocks/>
          </p:cNvSpPr>
          <p:nvPr/>
        </p:nvSpPr>
        <p:spPr>
          <a:xfrm>
            <a:off x="0" y="2706"/>
            <a:ext cx="9137714" cy="414810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F1114-43D5-BC47-8C14-92A54823287A}"/>
              </a:ext>
            </a:extLst>
          </p:cNvPr>
          <p:cNvSpPr>
            <a:spLocks/>
          </p:cNvSpPr>
          <p:nvPr/>
        </p:nvSpPr>
        <p:spPr>
          <a:xfrm>
            <a:off x="-858" y="430603"/>
            <a:ext cx="9144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2024" y="70168"/>
            <a:ext cx="8759952" cy="322837"/>
          </a:xfrm>
          <a:prstGeom prst="rect">
            <a:avLst/>
          </a:prstGeom>
        </p:spPr>
        <p:txBody>
          <a:bodyPr vert="horz" lIns="51435" tIns="25718" rIns="51435" bIns="25718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endParaRPr lang="en-US" sz="1600" dirty="0">
              <a:solidFill>
                <a:schemeClr val="bg1"/>
              </a:solidFill>
              <a:latin typeface="+mn-lt"/>
              <a:ea typeface="Futura Medium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88583-E101-BF45-B4A6-AC53DA87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203" y="4817321"/>
            <a:ext cx="1821593" cy="2342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17E216-A6C1-4921-A793-E071FAAA8DBC}"/>
              </a:ext>
            </a:extLst>
          </p:cNvPr>
          <p:cNvSpPr txBox="1"/>
          <p:nvPr/>
        </p:nvSpPr>
        <p:spPr>
          <a:xfrm>
            <a:off x="192024" y="667313"/>
            <a:ext cx="8831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Women’s Health Initiative (WHI) Proteomic Data</a:t>
            </a:r>
            <a:endParaRPr lang="zh-CN" alt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71252-93BA-46F2-A3B5-BD7B7F75E787}"/>
              </a:ext>
            </a:extLst>
          </p:cNvPr>
          <p:cNvSpPr txBox="1"/>
          <p:nvPr/>
        </p:nvSpPr>
        <p:spPr>
          <a:xfrm>
            <a:off x="379561" y="1696824"/>
            <a:ext cx="53644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Subjects: 1133 women aged between 65-95 years old </a:t>
            </a:r>
            <a:r>
              <a:rPr lang="en-US" altLang="zh-CN" sz="1400" dirty="0">
                <a:latin typeface="Helvetica" panose="020B0604020202020204" pitchFamily="34" charset="0"/>
                <a:cs typeface="Helvetica" panose="020B0604020202020204" pitchFamily="34" charset="0"/>
              </a:rPr>
              <a:t>(multiple self reported race/ethnicities)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US" altLang="zh-CN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Genotype: </a:t>
            </a:r>
            <a:r>
              <a:rPr lang="en-US" altLang="zh-CN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TOPMed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 Whole Genome Sequencing </a:t>
            </a:r>
            <a:r>
              <a:rPr lang="en-US" altLang="zh-CN" sz="1400" dirty="0">
                <a:latin typeface="Helvetica" panose="020B0604020202020204" pitchFamily="34" charset="0"/>
                <a:cs typeface="Helvetica" panose="020B0604020202020204" pitchFamily="34" charset="0"/>
              </a:rPr>
              <a:t>(Freeze 9b, Phase 2, sequencing center: BROAD)</a:t>
            </a:r>
            <a:endParaRPr lang="en-US" altLang="zh-CN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Protein: 552 protein level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Samples were included only if they had complete data for all covariates and protein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In total, 1002 samples were included in the analysis. </a:t>
            </a:r>
            <a:endParaRPr lang="en-US" altLang="zh-CN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4E869235-EE48-4271-B868-A1EDD07CE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827" y="1514698"/>
            <a:ext cx="2881903" cy="219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1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0AC2C2-B3C3-5146-B4B9-235AE3E0B37A}"/>
              </a:ext>
            </a:extLst>
          </p:cNvPr>
          <p:cNvSpPr>
            <a:spLocks/>
          </p:cNvSpPr>
          <p:nvPr/>
        </p:nvSpPr>
        <p:spPr>
          <a:xfrm>
            <a:off x="-4286" y="4732806"/>
            <a:ext cx="9142000" cy="414811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A4F72-46B8-1945-A765-53EFE6CD7158}"/>
              </a:ext>
            </a:extLst>
          </p:cNvPr>
          <p:cNvSpPr>
            <a:spLocks/>
          </p:cNvSpPr>
          <p:nvPr/>
        </p:nvSpPr>
        <p:spPr>
          <a:xfrm>
            <a:off x="-4286" y="4671084"/>
            <a:ext cx="9142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53D6BB-9E1B-8749-86A7-3A2B16342435}"/>
              </a:ext>
            </a:extLst>
          </p:cNvPr>
          <p:cNvSpPr>
            <a:spLocks/>
          </p:cNvSpPr>
          <p:nvPr/>
        </p:nvSpPr>
        <p:spPr>
          <a:xfrm>
            <a:off x="0" y="2706"/>
            <a:ext cx="9137714" cy="414810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F1114-43D5-BC47-8C14-92A54823287A}"/>
              </a:ext>
            </a:extLst>
          </p:cNvPr>
          <p:cNvSpPr>
            <a:spLocks/>
          </p:cNvSpPr>
          <p:nvPr/>
        </p:nvSpPr>
        <p:spPr>
          <a:xfrm>
            <a:off x="-858" y="430603"/>
            <a:ext cx="9144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2024" y="70168"/>
            <a:ext cx="8759952" cy="322837"/>
          </a:xfrm>
          <a:prstGeom prst="rect">
            <a:avLst/>
          </a:prstGeom>
        </p:spPr>
        <p:txBody>
          <a:bodyPr vert="horz" lIns="51435" tIns="25718" rIns="51435" bIns="25718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endParaRPr lang="en-US" sz="1600" dirty="0">
              <a:solidFill>
                <a:schemeClr val="bg1"/>
              </a:solidFill>
              <a:latin typeface="+mn-lt"/>
              <a:ea typeface="Futura Medium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88583-E101-BF45-B4A6-AC53DA87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203" y="4817321"/>
            <a:ext cx="1821593" cy="2342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17E216-A6C1-4921-A793-E071FAAA8DBC}"/>
              </a:ext>
            </a:extLst>
          </p:cNvPr>
          <p:cNvSpPr txBox="1"/>
          <p:nvPr/>
        </p:nvSpPr>
        <p:spPr>
          <a:xfrm>
            <a:off x="192024" y="667313"/>
            <a:ext cx="8831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WHI Proteomics Data – Protein (OLINK)</a:t>
            </a:r>
            <a:endParaRPr lang="zh-CN" alt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71252-93BA-46F2-A3B5-BD7B7F75E787}"/>
              </a:ext>
            </a:extLst>
          </p:cNvPr>
          <p:cNvSpPr txBox="1"/>
          <p:nvPr/>
        </p:nvSpPr>
        <p:spPr>
          <a:xfrm>
            <a:off x="379561" y="1286277"/>
            <a:ext cx="64992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6 panels </a:t>
            </a:r>
            <a:r>
              <a:rPr lang="en-US" altLang="zh-CN" sz="1200" dirty="0">
                <a:latin typeface="Helvetica" panose="020B0604020202020204" pitchFamily="34" charset="0"/>
                <a:cs typeface="Helvetica" panose="020B0604020202020204" pitchFamily="34" charset="0"/>
              </a:rPr>
              <a:t>(Cardiometabolic, Cardiovascular II, Cardiovascular III, Inflammation, Neurology, </a:t>
            </a:r>
            <a:r>
              <a:rPr lang="en-US" altLang="zh-CN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Onlcology</a:t>
            </a:r>
            <a:r>
              <a:rPr lang="en-US" altLang="zh-CN" sz="1200" dirty="0">
                <a:latin typeface="Helvetica" panose="020B0604020202020204" pitchFamily="34" charset="0"/>
                <a:cs typeface="Helvetica" panose="020B0604020202020204" pitchFamily="34" charset="0"/>
              </a:rPr>
              <a:t> III)</a:t>
            </a:r>
            <a:endParaRPr lang="en-US" altLang="zh-CN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552 proteins total </a:t>
            </a:r>
            <a:r>
              <a:rPr lang="en-US" altLang="zh-CN" sz="1200" dirty="0">
                <a:latin typeface="Helvetica" panose="020B0604020202020204" pitchFamily="34" charset="0"/>
                <a:cs typeface="Helvetica" panose="020B0604020202020204" pitchFamily="34" charset="0"/>
              </a:rPr>
              <a:t>(92 proteins per each panel)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1002 WHI samples distributed over 16 plates </a:t>
            </a:r>
            <a:r>
              <a:rPr lang="en-US" altLang="zh-CN" sz="1200" dirty="0">
                <a:latin typeface="Helvetica" panose="020B0604020202020204" pitchFamily="34" charset="0"/>
                <a:cs typeface="Helvetica" panose="020B0604020202020204" pitchFamily="34" charset="0"/>
              </a:rPr>
              <a:t>(~63 per each)</a:t>
            </a:r>
            <a:endParaRPr lang="en-US" altLang="zh-C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5E07D-492B-4E11-8E07-42615D99FF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880"/>
          <a:stretch/>
        </p:blipFill>
        <p:spPr>
          <a:xfrm>
            <a:off x="491778" y="2584554"/>
            <a:ext cx="6313028" cy="19890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8861BB-CC42-4403-95C2-21401FB1CD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59" r="5366" b="3815"/>
          <a:stretch/>
        </p:blipFill>
        <p:spPr>
          <a:xfrm>
            <a:off x="6774070" y="1432450"/>
            <a:ext cx="2116667" cy="318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48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0AC2C2-B3C3-5146-B4B9-235AE3E0B37A}"/>
              </a:ext>
            </a:extLst>
          </p:cNvPr>
          <p:cNvSpPr>
            <a:spLocks/>
          </p:cNvSpPr>
          <p:nvPr/>
        </p:nvSpPr>
        <p:spPr>
          <a:xfrm>
            <a:off x="-4286" y="4732806"/>
            <a:ext cx="9142000" cy="414811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A4F72-46B8-1945-A765-53EFE6CD7158}"/>
              </a:ext>
            </a:extLst>
          </p:cNvPr>
          <p:cNvSpPr>
            <a:spLocks/>
          </p:cNvSpPr>
          <p:nvPr/>
        </p:nvSpPr>
        <p:spPr>
          <a:xfrm>
            <a:off x="-4286" y="4671084"/>
            <a:ext cx="9142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53D6BB-9E1B-8749-86A7-3A2B16342435}"/>
              </a:ext>
            </a:extLst>
          </p:cNvPr>
          <p:cNvSpPr>
            <a:spLocks/>
          </p:cNvSpPr>
          <p:nvPr/>
        </p:nvSpPr>
        <p:spPr>
          <a:xfrm>
            <a:off x="0" y="2706"/>
            <a:ext cx="9137714" cy="414810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F1114-43D5-BC47-8C14-92A54823287A}"/>
              </a:ext>
            </a:extLst>
          </p:cNvPr>
          <p:cNvSpPr>
            <a:spLocks/>
          </p:cNvSpPr>
          <p:nvPr/>
        </p:nvSpPr>
        <p:spPr>
          <a:xfrm>
            <a:off x="-858" y="430603"/>
            <a:ext cx="9144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2024" y="70168"/>
            <a:ext cx="8759952" cy="322837"/>
          </a:xfrm>
          <a:prstGeom prst="rect">
            <a:avLst/>
          </a:prstGeom>
        </p:spPr>
        <p:txBody>
          <a:bodyPr vert="horz" lIns="51435" tIns="25718" rIns="51435" bIns="25718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endParaRPr lang="en-US" sz="1600" dirty="0">
              <a:solidFill>
                <a:schemeClr val="bg1"/>
              </a:solidFill>
              <a:latin typeface="+mn-lt"/>
              <a:ea typeface="Futura Medium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88583-E101-BF45-B4A6-AC53DA87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203" y="4817321"/>
            <a:ext cx="1821593" cy="2342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17E216-A6C1-4921-A793-E071FAAA8DBC}"/>
              </a:ext>
            </a:extLst>
          </p:cNvPr>
          <p:cNvSpPr txBox="1"/>
          <p:nvPr/>
        </p:nvSpPr>
        <p:spPr>
          <a:xfrm>
            <a:off x="192024" y="667313"/>
            <a:ext cx="8831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Methods – Proposed method</a:t>
            </a:r>
            <a:endParaRPr lang="zh-CN" alt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7B0B8F-CD0A-48F8-AAEC-538895761D2C}"/>
              </a:ext>
            </a:extLst>
          </p:cNvPr>
          <p:cNvGrpSpPr/>
          <p:nvPr/>
        </p:nvGrpSpPr>
        <p:grpSpPr>
          <a:xfrm>
            <a:off x="1101593" y="1748870"/>
            <a:ext cx="1483415" cy="1890548"/>
            <a:chOff x="1343870" y="1748870"/>
            <a:chExt cx="1694519" cy="189054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E7318EC-50B4-4592-A0C6-72D6AE346C0B}"/>
                </a:ext>
              </a:extLst>
            </p:cNvPr>
            <p:cNvSpPr/>
            <p:nvPr/>
          </p:nvSpPr>
          <p:spPr>
            <a:xfrm>
              <a:off x="1343872" y="1748870"/>
              <a:ext cx="1694517" cy="63304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302ACDE-7568-4EE4-8F42-19ACB1CE786E}"/>
                </a:ext>
              </a:extLst>
            </p:cNvPr>
            <p:cNvSpPr/>
            <p:nvPr/>
          </p:nvSpPr>
          <p:spPr>
            <a:xfrm>
              <a:off x="1343871" y="2381916"/>
              <a:ext cx="1694517" cy="6330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A9AB4-7A80-409B-BC99-52371936526C}"/>
                </a:ext>
              </a:extLst>
            </p:cNvPr>
            <p:cNvSpPr/>
            <p:nvPr/>
          </p:nvSpPr>
          <p:spPr>
            <a:xfrm>
              <a:off x="1343870" y="3006372"/>
              <a:ext cx="1694517" cy="63304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4DD3EBF0-3725-4E09-A09E-FC5B8AA53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526626"/>
              </p:ext>
            </p:extLst>
          </p:nvPr>
        </p:nvGraphicFramePr>
        <p:xfrm>
          <a:off x="351562" y="1748871"/>
          <a:ext cx="961695" cy="18905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299">
                  <a:extLst>
                    <a:ext uri="{9D8B030D-6E8A-4147-A177-3AD203B41FA5}">
                      <a16:colId xmlns:a16="http://schemas.microsoft.com/office/drawing/2014/main" val="1834020751"/>
                    </a:ext>
                  </a:extLst>
                </a:gridCol>
                <a:gridCol w="506396">
                  <a:extLst>
                    <a:ext uri="{9D8B030D-6E8A-4147-A177-3AD203B41FA5}">
                      <a16:colId xmlns:a16="http://schemas.microsoft.com/office/drawing/2014/main" val="1456893300"/>
                    </a:ext>
                  </a:extLst>
                </a:gridCol>
              </a:tblGrid>
              <a:tr h="21006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Sample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9550642"/>
                  </a:ext>
                </a:extLst>
              </a:tr>
              <a:tr h="210061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638594"/>
                  </a:ext>
                </a:extLst>
              </a:tr>
              <a:tr h="21006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Sample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n/3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467196"/>
                  </a:ext>
                </a:extLst>
              </a:tr>
              <a:tr h="21006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Sample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n/3+1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479268"/>
                  </a:ext>
                </a:extLst>
              </a:tr>
              <a:tr h="2100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388912"/>
                  </a:ext>
                </a:extLst>
              </a:tr>
              <a:tr h="21006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Sample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2n/3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8398929"/>
                  </a:ext>
                </a:extLst>
              </a:tr>
              <a:tr h="21006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Sample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2n/3+1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0642412"/>
                  </a:ext>
                </a:extLst>
              </a:tr>
              <a:tr h="2100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932266"/>
                  </a:ext>
                </a:extLst>
              </a:tr>
              <a:tr h="21006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Sample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9361348"/>
                  </a:ext>
                </a:extLst>
              </a:tr>
            </a:tbl>
          </a:graphicData>
        </a:graphic>
      </p:graphicFrame>
      <p:graphicFrame>
        <p:nvGraphicFramePr>
          <p:cNvPr id="9" name="Table 15">
            <a:extLst>
              <a:ext uri="{FF2B5EF4-FFF2-40B4-BE49-F238E27FC236}">
                <a16:creationId xmlns:a16="http://schemas.microsoft.com/office/drawing/2014/main" id="{B1C8B1E0-F9D8-49FE-9317-934A73C3C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464086"/>
              </p:ext>
            </p:extLst>
          </p:nvPr>
        </p:nvGraphicFramePr>
        <p:xfrm>
          <a:off x="1101596" y="1488801"/>
          <a:ext cx="1483412" cy="197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53">
                  <a:extLst>
                    <a:ext uri="{9D8B030D-6E8A-4147-A177-3AD203B41FA5}">
                      <a16:colId xmlns:a16="http://schemas.microsoft.com/office/drawing/2014/main" val="1747362812"/>
                    </a:ext>
                  </a:extLst>
                </a:gridCol>
                <a:gridCol w="370853">
                  <a:extLst>
                    <a:ext uri="{9D8B030D-6E8A-4147-A177-3AD203B41FA5}">
                      <a16:colId xmlns:a16="http://schemas.microsoft.com/office/drawing/2014/main" val="122002112"/>
                    </a:ext>
                  </a:extLst>
                </a:gridCol>
                <a:gridCol w="370853">
                  <a:extLst>
                    <a:ext uri="{9D8B030D-6E8A-4147-A177-3AD203B41FA5}">
                      <a16:colId xmlns:a16="http://schemas.microsoft.com/office/drawing/2014/main" val="3495453874"/>
                    </a:ext>
                  </a:extLst>
                </a:gridCol>
                <a:gridCol w="370853">
                  <a:extLst>
                    <a:ext uri="{9D8B030D-6E8A-4147-A177-3AD203B41FA5}">
                      <a16:colId xmlns:a16="http://schemas.microsoft.com/office/drawing/2014/main" val="1272183697"/>
                    </a:ext>
                  </a:extLst>
                </a:gridCol>
              </a:tblGrid>
              <a:tr h="197393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</a:rPr>
                        <a:t>Variant</a:t>
                      </a:r>
                    </a:p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</a:rPr>
                        <a:t>Variant</a:t>
                      </a:r>
                    </a:p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</a:rPr>
                        <a:t>Variant</a:t>
                      </a:r>
                    </a:p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46064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B1B698FC-6103-4FDC-81EF-8D944C9788C2}"/>
              </a:ext>
            </a:extLst>
          </p:cNvPr>
          <p:cNvGrpSpPr/>
          <p:nvPr/>
        </p:nvGrpSpPr>
        <p:grpSpPr>
          <a:xfrm>
            <a:off x="2823951" y="1748870"/>
            <a:ext cx="284215" cy="1890548"/>
            <a:chOff x="1343870" y="1748870"/>
            <a:chExt cx="1694519" cy="189054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F572DF-BC80-4306-BDA7-209B16D025F4}"/>
                </a:ext>
              </a:extLst>
            </p:cNvPr>
            <p:cNvSpPr/>
            <p:nvPr/>
          </p:nvSpPr>
          <p:spPr>
            <a:xfrm>
              <a:off x="1343872" y="1748870"/>
              <a:ext cx="1694517" cy="63304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7BC8506-4774-4576-8AA8-43C8586FB266}"/>
                </a:ext>
              </a:extLst>
            </p:cNvPr>
            <p:cNvSpPr/>
            <p:nvPr/>
          </p:nvSpPr>
          <p:spPr>
            <a:xfrm>
              <a:off x="1343871" y="2381916"/>
              <a:ext cx="1694517" cy="6330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800CC6B-16DC-4D3C-8463-8668EFA6158F}"/>
                </a:ext>
              </a:extLst>
            </p:cNvPr>
            <p:cNvSpPr/>
            <p:nvPr/>
          </p:nvSpPr>
          <p:spPr>
            <a:xfrm>
              <a:off x="1343870" y="3006372"/>
              <a:ext cx="1694517" cy="63304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D83C4FA-7B43-42F9-80FD-05827FF92D9F}"/>
              </a:ext>
            </a:extLst>
          </p:cNvPr>
          <p:cNvSpPr txBox="1"/>
          <p:nvPr/>
        </p:nvSpPr>
        <p:spPr>
          <a:xfrm>
            <a:off x="2680310" y="1447601"/>
            <a:ext cx="58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Protein Level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ECF6C7-7826-4A5E-B207-14B2E1574BAB}"/>
              </a:ext>
            </a:extLst>
          </p:cNvPr>
          <p:cNvSpPr txBox="1"/>
          <p:nvPr/>
        </p:nvSpPr>
        <p:spPr>
          <a:xfrm>
            <a:off x="1544849" y="3813046"/>
            <a:ext cx="5969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n X 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7D1B8E-53AF-44BF-ADBC-97A42A76CE7D}"/>
              </a:ext>
            </a:extLst>
          </p:cNvPr>
          <p:cNvSpPr txBox="1"/>
          <p:nvPr/>
        </p:nvSpPr>
        <p:spPr>
          <a:xfrm>
            <a:off x="2719229" y="3813046"/>
            <a:ext cx="56514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n X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B86565-F161-4B1D-A183-04FD600958E4}"/>
              </a:ext>
            </a:extLst>
          </p:cNvPr>
          <p:cNvSpPr txBox="1"/>
          <p:nvPr/>
        </p:nvSpPr>
        <p:spPr>
          <a:xfrm>
            <a:off x="3478821" y="1726251"/>
            <a:ext cx="54932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2: GWAS</a:t>
            </a:r>
            <a:endParaRPr lang="en-US" sz="1600" b="1" dirty="0"/>
          </a:p>
          <a:p>
            <a:r>
              <a:rPr lang="en-US" sz="1600" dirty="0"/>
              <a:t>	</a:t>
            </a:r>
            <a:r>
              <a:rPr lang="en-US" sz="1400" dirty="0"/>
              <a:t>Protein Level ~ Age + Plate + Single Variant</a:t>
            </a:r>
            <a:endParaRPr 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0BCC6A-1A90-49DD-8B7D-6B032E18DF5B}"/>
              </a:ext>
            </a:extLst>
          </p:cNvPr>
          <p:cNvSpPr txBox="1"/>
          <p:nvPr/>
        </p:nvSpPr>
        <p:spPr>
          <a:xfrm>
            <a:off x="3478822" y="2380330"/>
            <a:ext cx="53021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3: Elastic Net Training</a:t>
            </a:r>
            <a:endParaRPr lang="en-US" sz="1600" b="1" dirty="0"/>
          </a:p>
          <a:p>
            <a:r>
              <a:rPr lang="en-US" sz="1600" dirty="0"/>
              <a:t>	</a:t>
            </a:r>
            <a:r>
              <a:rPr lang="en-US" sz="1400" dirty="0"/>
              <a:t>Protein Level ~ Significant Variants (</a:t>
            </a:r>
            <a:r>
              <a:rPr lang="en-US" sz="1400" dirty="0" err="1"/>
              <a:t>pQTLs</a:t>
            </a:r>
            <a:r>
              <a:rPr lang="en-US" sz="1400" dirty="0"/>
              <a:t>)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CB7504-7B93-4167-A870-166C8ACFC9FF}"/>
              </a:ext>
            </a:extLst>
          </p:cNvPr>
          <p:cNvSpPr txBox="1"/>
          <p:nvPr/>
        </p:nvSpPr>
        <p:spPr>
          <a:xfrm>
            <a:off x="3478821" y="2998529"/>
            <a:ext cx="53657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4: Model Testing</a:t>
            </a:r>
            <a:endParaRPr lang="en-US" sz="1600" b="1" dirty="0"/>
          </a:p>
          <a:p>
            <a:r>
              <a:rPr lang="en-US" sz="1600" dirty="0"/>
              <a:t>	</a:t>
            </a:r>
            <a:r>
              <a:rPr lang="en-US" sz="1400" dirty="0"/>
              <a:t>Correlation (Observed Protein Level, Predicted Protein Level)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789BEF-74E4-433E-A782-F0ACAF2A61A1}"/>
              </a:ext>
            </a:extLst>
          </p:cNvPr>
          <p:cNvSpPr txBox="1"/>
          <p:nvPr/>
        </p:nvSpPr>
        <p:spPr>
          <a:xfrm>
            <a:off x="320546" y="1320424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58E36D-227B-43BE-9323-256EB2B115A4}"/>
              </a:ext>
            </a:extLst>
          </p:cNvPr>
          <p:cNvSpPr txBox="1"/>
          <p:nvPr/>
        </p:nvSpPr>
        <p:spPr>
          <a:xfrm>
            <a:off x="3478820" y="3679591"/>
            <a:ext cx="53657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5: Association (Future)</a:t>
            </a:r>
            <a:endParaRPr lang="en-US" sz="1600" b="1" dirty="0"/>
          </a:p>
          <a:p>
            <a:r>
              <a:rPr lang="en-US" sz="1600" dirty="0"/>
              <a:t>	</a:t>
            </a:r>
            <a:r>
              <a:rPr lang="en-US" sz="1400" dirty="0"/>
              <a:t>Phenotype ~ Predicted Protein Level </a:t>
            </a:r>
          </a:p>
          <a:p>
            <a:r>
              <a:rPr lang="en-US" sz="1400" dirty="0"/>
              <a:t>	(New data, protein data not available)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15970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0AC2C2-B3C3-5146-B4B9-235AE3E0B37A}"/>
              </a:ext>
            </a:extLst>
          </p:cNvPr>
          <p:cNvSpPr>
            <a:spLocks/>
          </p:cNvSpPr>
          <p:nvPr/>
        </p:nvSpPr>
        <p:spPr>
          <a:xfrm>
            <a:off x="-4286" y="4732806"/>
            <a:ext cx="9142000" cy="414811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A4F72-46B8-1945-A765-53EFE6CD7158}"/>
              </a:ext>
            </a:extLst>
          </p:cNvPr>
          <p:cNvSpPr>
            <a:spLocks/>
          </p:cNvSpPr>
          <p:nvPr/>
        </p:nvSpPr>
        <p:spPr>
          <a:xfrm>
            <a:off x="-4286" y="4671084"/>
            <a:ext cx="9142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53D6BB-9E1B-8749-86A7-3A2B16342435}"/>
              </a:ext>
            </a:extLst>
          </p:cNvPr>
          <p:cNvSpPr>
            <a:spLocks/>
          </p:cNvSpPr>
          <p:nvPr/>
        </p:nvSpPr>
        <p:spPr>
          <a:xfrm>
            <a:off x="0" y="2706"/>
            <a:ext cx="9137714" cy="414810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F1114-43D5-BC47-8C14-92A54823287A}"/>
              </a:ext>
            </a:extLst>
          </p:cNvPr>
          <p:cNvSpPr>
            <a:spLocks/>
          </p:cNvSpPr>
          <p:nvPr/>
        </p:nvSpPr>
        <p:spPr>
          <a:xfrm>
            <a:off x="-858" y="430603"/>
            <a:ext cx="9144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2024" y="70168"/>
            <a:ext cx="8759952" cy="322837"/>
          </a:xfrm>
          <a:prstGeom prst="rect">
            <a:avLst/>
          </a:prstGeom>
        </p:spPr>
        <p:txBody>
          <a:bodyPr vert="horz" lIns="51435" tIns="25718" rIns="51435" bIns="25718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endParaRPr lang="en-US" sz="1600" dirty="0">
              <a:solidFill>
                <a:schemeClr val="bg1"/>
              </a:solidFill>
              <a:latin typeface="+mn-lt"/>
              <a:ea typeface="Futura Medium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88583-E101-BF45-B4A6-AC53DA87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203" y="4817321"/>
            <a:ext cx="1821593" cy="2342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17E216-A6C1-4921-A793-E071FAAA8DBC}"/>
              </a:ext>
            </a:extLst>
          </p:cNvPr>
          <p:cNvSpPr txBox="1"/>
          <p:nvPr/>
        </p:nvSpPr>
        <p:spPr>
          <a:xfrm>
            <a:off x="192024" y="667313"/>
            <a:ext cx="8831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Methods – Other methods for predicting Protein Level</a:t>
            </a:r>
            <a:endParaRPr lang="zh-CN" alt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D1BE0DDE-DC42-4E86-9497-240F9896A5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8022333"/>
                  </p:ext>
                </p:extLst>
              </p:nvPr>
            </p:nvGraphicFramePr>
            <p:xfrm>
              <a:off x="639242" y="1508242"/>
              <a:ext cx="7936769" cy="253786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515245">
                      <a:extLst>
                        <a:ext uri="{9D8B030D-6E8A-4147-A177-3AD203B41FA5}">
                          <a16:colId xmlns:a16="http://schemas.microsoft.com/office/drawing/2014/main" val="1729453507"/>
                        </a:ext>
                      </a:extLst>
                    </a:gridCol>
                    <a:gridCol w="2705867">
                      <a:extLst>
                        <a:ext uri="{9D8B030D-6E8A-4147-A177-3AD203B41FA5}">
                          <a16:colId xmlns:a16="http://schemas.microsoft.com/office/drawing/2014/main" val="3543826322"/>
                        </a:ext>
                      </a:extLst>
                    </a:gridCol>
                    <a:gridCol w="3715657">
                      <a:extLst>
                        <a:ext uri="{9D8B030D-6E8A-4147-A177-3AD203B41FA5}">
                          <a16:colId xmlns:a16="http://schemas.microsoft.com/office/drawing/2014/main" val="1805009690"/>
                        </a:ext>
                      </a:extLst>
                    </a:gridCol>
                  </a:tblGrid>
                  <a:tr h="41188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Prediction Model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Remark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6358697"/>
                      </a:ext>
                    </a:extLst>
                  </a:tr>
                  <a:tr h="7086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Proposed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GWAS variant selection + EN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Trans </a:t>
                          </a:r>
                          <a:r>
                            <a:rPr lang="en-US" dirty="0" err="1"/>
                            <a:t>pQTLs</a:t>
                          </a:r>
                          <a:r>
                            <a:rPr lang="en-US" dirty="0"/>
                            <a:t> + Cis </a:t>
                          </a:r>
                          <a:r>
                            <a:rPr lang="en-US" dirty="0" err="1"/>
                            <a:t>pQTLs</a:t>
                          </a:r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1/3 GWAS + 1/3 Training + 1/3 Testing</a:t>
                          </a:r>
                        </a:p>
                        <a:p>
                          <a:pPr algn="ctr"/>
                          <a:r>
                            <a:rPr lang="en-US" dirty="0"/>
                            <a:t>* Different thresholds for defining </a:t>
                          </a:r>
                          <a:r>
                            <a:rPr lang="en-US" dirty="0" err="1"/>
                            <a:t>pQTLs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8888872"/>
                      </a:ext>
                    </a:extLst>
                  </a:tr>
                  <a:tr h="7086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PrediXcan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Cis only (Protein</a:t>
                          </a:r>
                          <a:r>
                            <a:rPr lang="en-US" baseline="0" dirty="0"/>
                            <a:t> Coding gene 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1Mbp)</a:t>
                          </a:r>
                        </a:p>
                        <a:p>
                          <a:pPr algn="ctr"/>
                          <a:r>
                            <a:rPr lang="en-US" dirty="0"/>
                            <a:t>2/3 Training + 1/3 Testing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3186204"/>
                      </a:ext>
                    </a:extLst>
                  </a:tr>
                  <a:tr h="7086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BGW-TWAS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TWAS + Bayesian variant selection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Trans + Cis, handled by Bayesian variant selection (different priors)</a:t>
                          </a:r>
                        </a:p>
                        <a:p>
                          <a:pPr algn="ctr"/>
                          <a:r>
                            <a:rPr lang="en-US" dirty="0"/>
                            <a:t>2/3 Training + 1/3 Testing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45216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D1BE0DDE-DC42-4E86-9497-240F9896A5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8022333"/>
                  </p:ext>
                </p:extLst>
              </p:nvPr>
            </p:nvGraphicFramePr>
            <p:xfrm>
              <a:off x="639242" y="1508242"/>
              <a:ext cx="7936769" cy="253786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515245">
                      <a:extLst>
                        <a:ext uri="{9D8B030D-6E8A-4147-A177-3AD203B41FA5}">
                          <a16:colId xmlns:a16="http://schemas.microsoft.com/office/drawing/2014/main" val="1729453507"/>
                        </a:ext>
                      </a:extLst>
                    </a:gridCol>
                    <a:gridCol w="2705867">
                      <a:extLst>
                        <a:ext uri="{9D8B030D-6E8A-4147-A177-3AD203B41FA5}">
                          <a16:colId xmlns:a16="http://schemas.microsoft.com/office/drawing/2014/main" val="3543826322"/>
                        </a:ext>
                      </a:extLst>
                    </a:gridCol>
                    <a:gridCol w="3715657">
                      <a:extLst>
                        <a:ext uri="{9D8B030D-6E8A-4147-A177-3AD203B41FA5}">
                          <a16:colId xmlns:a16="http://schemas.microsoft.com/office/drawing/2014/main" val="1805009690"/>
                        </a:ext>
                      </a:extLst>
                    </a:gridCol>
                  </a:tblGrid>
                  <a:tr h="41188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Prediction Model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Remark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6358697"/>
                      </a:ext>
                    </a:extLst>
                  </a:tr>
                  <a:tr h="7086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Proposed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GWAS variant selection + EN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Trans </a:t>
                          </a:r>
                          <a:r>
                            <a:rPr lang="en-US" dirty="0" err="1"/>
                            <a:t>pQTLs</a:t>
                          </a:r>
                          <a:r>
                            <a:rPr lang="en-US" dirty="0"/>
                            <a:t> + Cis </a:t>
                          </a:r>
                          <a:r>
                            <a:rPr lang="en-US" dirty="0" err="1"/>
                            <a:t>pQTLs</a:t>
                          </a:r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1/3 GWAS + 1/3 Training + 1/3 Testing</a:t>
                          </a:r>
                        </a:p>
                        <a:p>
                          <a:pPr algn="ctr"/>
                          <a:r>
                            <a:rPr lang="en-US" dirty="0"/>
                            <a:t>* Different thresholds for defining </a:t>
                          </a:r>
                          <a:r>
                            <a:rPr lang="en-US" dirty="0" err="1"/>
                            <a:t>pQTLs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8888872"/>
                      </a:ext>
                    </a:extLst>
                  </a:tr>
                  <a:tr h="7086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PrediXcan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13607" t="-158120" r="-164" b="-1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3186204"/>
                      </a:ext>
                    </a:extLst>
                  </a:tr>
                  <a:tr h="7086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BGW-TWAS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TWAS + Bayesian variant selection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Trans + Cis, handled by Bayesian variant selection (different priors)</a:t>
                          </a:r>
                        </a:p>
                        <a:p>
                          <a:pPr algn="ctr"/>
                          <a:r>
                            <a:rPr lang="en-US" dirty="0"/>
                            <a:t>2/3 Training + 1/3 Testing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452166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97358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0AC2C2-B3C3-5146-B4B9-235AE3E0B37A}"/>
              </a:ext>
            </a:extLst>
          </p:cNvPr>
          <p:cNvSpPr>
            <a:spLocks/>
          </p:cNvSpPr>
          <p:nvPr/>
        </p:nvSpPr>
        <p:spPr>
          <a:xfrm>
            <a:off x="-4286" y="4732806"/>
            <a:ext cx="9142000" cy="414811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A4F72-46B8-1945-A765-53EFE6CD7158}"/>
              </a:ext>
            </a:extLst>
          </p:cNvPr>
          <p:cNvSpPr>
            <a:spLocks/>
          </p:cNvSpPr>
          <p:nvPr/>
        </p:nvSpPr>
        <p:spPr>
          <a:xfrm>
            <a:off x="-4286" y="4671084"/>
            <a:ext cx="9142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53D6BB-9E1B-8749-86A7-3A2B16342435}"/>
              </a:ext>
            </a:extLst>
          </p:cNvPr>
          <p:cNvSpPr>
            <a:spLocks/>
          </p:cNvSpPr>
          <p:nvPr/>
        </p:nvSpPr>
        <p:spPr>
          <a:xfrm>
            <a:off x="0" y="2706"/>
            <a:ext cx="9137714" cy="414810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F1114-43D5-BC47-8C14-92A54823287A}"/>
              </a:ext>
            </a:extLst>
          </p:cNvPr>
          <p:cNvSpPr>
            <a:spLocks/>
          </p:cNvSpPr>
          <p:nvPr/>
        </p:nvSpPr>
        <p:spPr>
          <a:xfrm>
            <a:off x="-858" y="430603"/>
            <a:ext cx="9144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2024" y="70168"/>
            <a:ext cx="8759952" cy="322837"/>
          </a:xfrm>
          <a:prstGeom prst="rect">
            <a:avLst/>
          </a:prstGeom>
        </p:spPr>
        <p:txBody>
          <a:bodyPr vert="horz" lIns="51435" tIns="25718" rIns="51435" bIns="25718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endParaRPr lang="en-US" sz="1600" dirty="0">
              <a:solidFill>
                <a:schemeClr val="bg1"/>
              </a:solidFill>
              <a:latin typeface="+mn-lt"/>
              <a:ea typeface="Futura Medium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88583-E101-BF45-B4A6-AC53DA87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203" y="4817321"/>
            <a:ext cx="1821593" cy="2342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17E216-A6C1-4921-A793-E071FAAA8DBC}"/>
              </a:ext>
            </a:extLst>
          </p:cNvPr>
          <p:cNvSpPr txBox="1"/>
          <p:nvPr/>
        </p:nvSpPr>
        <p:spPr>
          <a:xfrm>
            <a:off x="192024" y="667313"/>
            <a:ext cx="8831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Results – Proposed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altLang="zh-CN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pQTL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 thresh = 1E-4)</a:t>
            </a: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 vs. </a:t>
            </a:r>
            <a:r>
              <a:rPr lang="en-US" altLang="zh-CN" sz="2600" dirty="0" err="1">
                <a:latin typeface="Helvetica" panose="020B0604020202020204" pitchFamily="34" charset="0"/>
                <a:cs typeface="Helvetica" panose="020B0604020202020204" pitchFamily="34" charset="0"/>
              </a:rPr>
              <a:t>PrediXcan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(cis-only)</a:t>
            </a:r>
            <a:endParaRPr lang="zh-CN" alt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3B116B78-1BC4-459E-8366-74EF0B783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591849"/>
              </p:ext>
            </p:extLst>
          </p:nvPr>
        </p:nvGraphicFramePr>
        <p:xfrm>
          <a:off x="4733363" y="2150007"/>
          <a:ext cx="3165824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297527">
                  <a:extLst>
                    <a:ext uri="{9D8B030D-6E8A-4147-A177-3AD203B41FA5}">
                      <a16:colId xmlns:a16="http://schemas.microsoft.com/office/drawing/2014/main" val="2316415506"/>
                    </a:ext>
                  </a:extLst>
                </a:gridCol>
                <a:gridCol w="868297">
                  <a:extLst>
                    <a:ext uri="{9D8B030D-6E8A-4147-A177-3AD203B41FA5}">
                      <a16:colId xmlns:a16="http://schemas.microsoft.com/office/drawing/2014/main" val="2225874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Correlation b/w 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849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Proposed &gt; Cis-only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268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Proposed &lt; Cis-only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049151"/>
                  </a:ext>
                </a:extLst>
              </a:tr>
            </a:tbl>
          </a:graphicData>
        </a:graphic>
      </p:graphicFrame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8970936-C6C2-43E4-A937-8FB7CC193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954" y="1334744"/>
            <a:ext cx="3099783" cy="309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1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0AC2C2-B3C3-5146-B4B9-235AE3E0B37A}"/>
              </a:ext>
            </a:extLst>
          </p:cNvPr>
          <p:cNvSpPr>
            <a:spLocks/>
          </p:cNvSpPr>
          <p:nvPr/>
        </p:nvSpPr>
        <p:spPr>
          <a:xfrm>
            <a:off x="-4286" y="4732806"/>
            <a:ext cx="9142000" cy="414811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A4F72-46B8-1945-A765-53EFE6CD7158}"/>
              </a:ext>
            </a:extLst>
          </p:cNvPr>
          <p:cNvSpPr>
            <a:spLocks/>
          </p:cNvSpPr>
          <p:nvPr/>
        </p:nvSpPr>
        <p:spPr>
          <a:xfrm>
            <a:off x="-4286" y="4671084"/>
            <a:ext cx="9142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53D6BB-9E1B-8749-86A7-3A2B16342435}"/>
              </a:ext>
            </a:extLst>
          </p:cNvPr>
          <p:cNvSpPr>
            <a:spLocks/>
          </p:cNvSpPr>
          <p:nvPr/>
        </p:nvSpPr>
        <p:spPr>
          <a:xfrm>
            <a:off x="0" y="2706"/>
            <a:ext cx="9137714" cy="414810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F1114-43D5-BC47-8C14-92A54823287A}"/>
              </a:ext>
            </a:extLst>
          </p:cNvPr>
          <p:cNvSpPr>
            <a:spLocks/>
          </p:cNvSpPr>
          <p:nvPr/>
        </p:nvSpPr>
        <p:spPr>
          <a:xfrm>
            <a:off x="-858" y="430603"/>
            <a:ext cx="9144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2024" y="70168"/>
            <a:ext cx="8759952" cy="322837"/>
          </a:xfrm>
          <a:prstGeom prst="rect">
            <a:avLst/>
          </a:prstGeom>
        </p:spPr>
        <p:txBody>
          <a:bodyPr vert="horz" lIns="51435" tIns="25718" rIns="51435" bIns="25718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endParaRPr lang="en-US" sz="1600" dirty="0">
              <a:solidFill>
                <a:schemeClr val="bg1"/>
              </a:solidFill>
              <a:latin typeface="+mn-lt"/>
              <a:ea typeface="Futura Medium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88583-E101-BF45-B4A6-AC53DA87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203" y="4817321"/>
            <a:ext cx="1821593" cy="2342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17E216-A6C1-4921-A793-E071FAAA8DBC}"/>
              </a:ext>
            </a:extLst>
          </p:cNvPr>
          <p:cNvSpPr txBox="1"/>
          <p:nvPr/>
        </p:nvSpPr>
        <p:spPr>
          <a:xfrm>
            <a:off x="192024" y="667313"/>
            <a:ext cx="8831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Results – Proposed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altLang="zh-CN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pQTL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 thresh = 1E-4)</a:t>
            </a: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 vs. </a:t>
            </a:r>
            <a:r>
              <a:rPr lang="en-US" altLang="zh-CN" sz="2600" dirty="0" err="1">
                <a:latin typeface="Helvetica" panose="020B0604020202020204" pitchFamily="34" charset="0"/>
                <a:cs typeface="Helvetica" panose="020B0604020202020204" pitchFamily="34" charset="0"/>
              </a:rPr>
              <a:t>PrediXcan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(cis-only)</a:t>
            </a:r>
            <a:endParaRPr lang="zh-CN" alt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F8BAA37-73AC-4052-B6F6-770710741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8608"/>
          <a:stretch/>
        </p:blipFill>
        <p:spPr>
          <a:xfrm>
            <a:off x="11306" y="1540475"/>
            <a:ext cx="3890380" cy="2388369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4787799A-ECEA-4B87-B725-F51CE6BE52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843"/>
          <a:stretch/>
        </p:blipFill>
        <p:spPr>
          <a:xfrm>
            <a:off x="3661203" y="1706531"/>
            <a:ext cx="5348107" cy="188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81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0AC2C2-B3C3-5146-B4B9-235AE3E0B37A}"/>
              </a:ext>
            </a:extLst>
          </p:cNvPr>
          <p:cNvSpPr>
            <a:spLocks/>
          </p:cNvSpPr>
          <p:nvPr/>
        </p:nvSpPr>
        <p:spPr>
          <a:xfrm>
            <a:off x="-4286" y="4732806"/>
            <a:ext cx="9142000" cy="414811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A4F72-46B8-1945-A765-53EFE6CD7158}"/>
              </a:ext>
            </a:extLst>
          </p:cNvPr>
          <p:cNvSpPr>
            <a:spLocks/>
          </p:cNvSpPr>
          <p:nvPr/>
        </p:nvSpPr>
        <p:spPr>
          <a:xfrm>
            <a:off x="-4286" y="4671084"/>
            <a:ext cx="9142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53D6BB-9E1B-8749-86A7-3A2B16342435}"/>
              </a:ext>
            </a:extLst>
          </p:cNvPr>
          <p:cNvSpPr>
            <a:spLocks/>
          </p:cNvSpPr>
          <p:nvPr/>
        </p:nvSpPr>
        <p:spPr>
          <a:xfrm>
            <a:off x="0" y="2706"/>
            <a:ext cx="9137714" cy="414810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F1114-43D5-BC47-8C14-92A54823287A}"/>
              </a:ext>
            </a:extLst>
          </p:cNvPr>
          <p:cNvSpPr>
            <a:spLocks/>
          </p:cNvSpPr>
          <p:nvPr/>
        </p:nvSpPr>
        <p:spPr>
          <a:xfrm>
            <a:off x="-858" y="430603"/>
            <a:ext cx="9144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2024" y="70168"/>
            <a:ext cx="8759952" cy="322837"/>
          </a:xfrm>
          <a:prstGeom prst="rect">
            <a:avLst/>
          </a:prstGeom>
        </p:spPr>
        <p:txBody>
          <a:bodyPr vert="horz" lIns="51435" tIns="25718" rIns="51435" bIns="25718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endParaRPr lang="en-US" sz="1600" dirty="0">
              <a:solidFill>
                <a:schemeClr val="bg1"/>
              </a:solidFill>
              <a:latin typeface="+mn-lt"/>
              <a:ea typeface="Futura Medium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88583-E101-BF45-B4A6-AC53DA87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203" y="4817321"/>
            <a:ext cx="1821593" cy="2342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17E216-A6C1-4921-A793-E071FAAA8DBC}"/>
              </a:ext>
            </a:extLst>
          </p:cNvPr>
          <p:cNvSpPr txBox="1"/>
          <p:nvPr/>
        </p:nvSpPr>
        <p:spPr>
          <a:xfrm>
            <a:off x="192024" y="667313"/>
            <a:ext cx="8831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Results – Proposed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(other </a:t>
            </a:r>
            <a:r>
              <a:rPr lang="en-US" altLang="zh-CN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pQTL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threshs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 vs. </a:t>
            </a:r>
            <a:r>
              <a:rPr lang="en-US" altLang="zh-CN" sz="2600" dirty="0" err="1">
                <a:latin typeface="Helvetica" panose="020B0604020202020204" pitchFamily="34" charset="0"/>
                <a:cs typeface="Helvetica" panose="020B0604020202020204" pitchFamily="34" charset="0"/>
              </a:rPr>
              <a:t>PrediXcan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(cis-only)</a:t>
            </a:r>
            <a:endParaRPr lang="zh-CN" alt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ADF498C-5EC9-4827-938B-58C8DEA77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714" y="1511212"/>
            <a:ext cx="2286000" cy="2286000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4DF1C8AA-333D-4716-8B0B-26A33C2A0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286" y="1511212"/>
            <a:ext cx="2286000" cy="2286000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B18A048E-E56F-4369-9556-9AF40EA8B3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1714" y="1508420"/>
            <a:ext cx="2286000" cy="2286000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0477701B-1195-4CE0-8E95-09EE504A85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6286" y="1511212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50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49872</TotalTime>
  <Words>2987</Words>
  <Application>Microsoft Office PowerPoint</Application>
  <PresentationFormat>On-screen Show (16:9)</PresentationFormat>
  <Paragraphs>1061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-apple-system</vt:lpstr>
      <vt:lpstr>Arial</vt:lpstr>
      <vt:lpstr>Calibri</vt:lpstr>
      <vt:lpstr>Calibri Light</vt:lpstr>
      <vt:lpstr>Cambria Math</vt:lpstr>
      <vt:lpstr>Courier New</vt:lpstr>
      <vt:lpstr>Helvetica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Moore, Branson</dc:creator>
  <cp:lastModifiedBy>Lee, Chanhwa</cp:lastModifiedBy>
  <cp:revision>240</cp:revision>
  <dcterms:created xsi:type="dcterms:W3CDTF">2017-05-22T14:58:16Z</dcterms:created>
  <dcterms:modified xsi:type="dcterms:W3CDTF">2022-03-21T12:44:41Z</dcterms:modified>
</cp:coreProperties>
</file>