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78" r:id="rId4"/>
    <p:sldId id="27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21"/>
    <p:restoredTop sz="94660"/>
  </p:normalViewPr>
  <p:slideViewPr>
    <p:cSldViewPr snapToGrid="0">
      <p:cViewPr varScale="1">
        <p:scale>
          <a:sx n="129" d="100"/>
          <a:sy n="129" d="100"/>
        </p:scale>
        <p:origin x="14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FCAEB-EA24-22B1-0AB5-61ABB4863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BED099-EC13-EE56-BF68-177AB12DB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B524A-AD77-AA20-E802-3D1B7AB5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D89-6F45-EC4F-A053-EC1633B7B43F}" type="datetimeFigureOut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92864-F4A9-AC82-9EDA-9705F788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12BD1-49D0-5257-D8D4-1CBF4D37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79DD-07E5-4D42-910A-E351C0E0B1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999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63E3F-9139-E8DE-BB59-F9B0BCDA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B2082E-D557-D3CD-3049-D3A292B0B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02CF4-2123-A1DE-4395-AD0B8B7A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D89-6F45-EC4F-A053-EC1633B7B43F}" type="datetimeFigureOut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40E1D-90B7-CA4C-C60D-1BDDF041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96C4B-B3C6-6AA3-1FFE-7EADDA30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79DD-07E5-4D42-910A-E351C0E0B1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524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3C570F-6138-FD7D-8E06-901DB720F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26D732-A21A-CBED-28CA-C464F4668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69091-23B4-A50A-B18E-2A12C46C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D89-6F45-EC4F-A053-EC1633B7B43F}" type="datetimeFigureOut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AE26C-2021-FAFD-D96E-6578E755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41C72-FE2B-2331-7D74-408E60F0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79DD-07E5-4D42-910A-E351C0E0B1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3992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7E257BD-D55B-6869-8725-ADB62F5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800" y="505941"/>
            <a:ext cx="7021708" cy="3816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353535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5C70C4A-C315-E04D-0149-0A93A77C72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4800" y="1408371"/>
            <a:ext cx="9344418" cy="405765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353535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defRPr>
            </a:lvl1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54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C7203-8A0B-1CA8-AAE3-B0A95B10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34184-5FE5-88D1-4EFA-EC66C008E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6C17AF-5D50-7C59-7460-A4027F15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D89-6F45-EC4F-A053-EC1633B7B43F}" type="datetimeFigureOut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D60AC-7406-54F2-8A59-BF8AC4F7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B147B-0327-1C39-4591-CB991B22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79DD-07E5-4D42-910A-E351C0E0B1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730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CE42E-85B4-75F3-A91C-3675F4EF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DDAB4A-90DD-CCE4-AB15-113FC2120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F4ACD-E8A9-B4DF-853D-BAA29B27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D89-6F45-EC4F-A053-EC1633B7B43F}" type="datetimeFigureOut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47C2F-AFD6-4C27-8F6C-6E88B6DA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95BAD-94BA-4C86-E866-EFBFA579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79DD-07E5-4D42-910A-E351C0E0B1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416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8800F-2981-E4B2-6E44-7F1464A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18B70-EBC5-BE92-9534-96B47E86F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1533A2-7840-4E98-0334-F82ECC1AA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7B8B4F-AD8B-A2E0-12C2-6BCCCA05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D89-6F45-EC4F-A053-EC1633B7B43F}" type="datetimeFigureOut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4EBCAF-AE62-8606-7E5E-6CC051C2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08DF34-F94F-0DEF-6E0A-4B91843C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79DD-07E5-4D42-910A-E351C0E0B1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69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F9938-A1B2-642E-BBA0-276E4972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F2A575-CFA2-EAD2-53B0-9F11D857A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D4519A-B806-41AA-10EC-49C76F41D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325870-4320-5C53-F282-11DF1AD93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99884B-0428-56CD-03A1-5F2F00491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7D84AF-177F-E966-90FB-4E4608D5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D89-6F45-EC4F-A053-EC1633B7B43F}" type="datetimeFigureOut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ED0BC4-87D2-4080-3EFE-3FAC5DAB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E4A533-7A8B-04FB-902B-FFB7D13F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79DD-07E5-4D42-910A-E351C0E0B1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415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A0945-B315-647B-591C-C511D7DB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9EBBF8-80F7-3E05-CFE5-008BDC63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D89-6F45-EC4F-A053-EC1633B7B43F}" type="datetimeFigureOut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BF03E5-6A2B-8674-BDDC-3AEF71C8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90C7DF-5FA4-379A-D019-49673DF3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79DD-07E5-4D42-910A-E351C0E0B1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066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B1F06A-F87E-A040-F34E-19D37875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D89-6F45-EC4F-A053-EC1633B7B43F}" type="datetimeFigureOut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48AF8E-CC9B-1FC5-CDE2-0562B06C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D6834E-645F-61CA-0D90-29AD2EE2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79DD-07E5-4D42-910A-E351C0E0B1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181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1CCD6-BB75-562C-33FE-7141BC7C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6552D-03F9-CFED-C68D-BBFB4C69E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60A4A6-F5AC-3BC9-BA0F-E36866F46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117D5F-D30B-41FF-3705-6EE6BB7E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D89-6F45-EC4F-A053-EC1633B7B43F}" type="datetimeFigureOut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2011B-07DE-7D92-CEA8-BDC52309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DE9ED2-FB98-97BA-8D25-33C47E0C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79DD-07E5-4D42-910A-E351C0E0B1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538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E30E2-73B3-B032-95CF-47B16940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0DDB80-E2BC-8E73-167E-A37349824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77894E-AD14-6985-C18D-174E485D7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79C41A-6572-A358-A254-7E81436F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D89-6F45-EC4F-A053-EC1633B7B43F}" type="datetimeFigureOut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D0BDFC-D73A-E0BE-332C-44A5554A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000EF-DF05-FFD4-CE14-3782A793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79DD-07E5-4D42-910A-E351C0E0B1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667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019E72-3AEC-F7C6-6090-125D4B0F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57990-07EF-3E94-AB29-7784CB403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55E44-CFA6-792E-7BB6-A0F1BB090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82D89-6F45-EC4F-A053-EC1633B7B43F}" type="datetimeFigureOut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0E05A-AF73-F639-71A0-C13FB0CAB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FB01A7-960B-BF0D-1FCA-5CFCCCA83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779DD-07E5-4D42-910A-E351C0E0B1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657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1">
            <a:extLst>
              <a:ext uri="{FF2B5EF4-FFF2-40B4-BE49-F238E27FC236}">
                <a16:creationId xmlns:a16="http://schemas.microsoft.com/office/drawing/2014/main" id="{B0CD3F7B-B3C3-DDCE-50C2-87E84C220FD5}"/>
              </a:ext>
            </a:extLst>
          </p:cNvPr>
          <p:cNvSpPr txBox="1">
            <a:spLocks/>
          </p:cNvSpPr>
          <p:nvPr/>
        </p:nvSpPr>
        <p:spPr>
          <a:xfrm>
            <a:off x="1414800" y="505941"/>
            <a:ext cx="7021708" cy="38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b="1" dirty="0">
                <a:latin typeface="구름 산스 400" pitchFamily="2" charset="-127"/>
                <a:ea typeface="구름 산스 400" pitchFamily="2" charset="-127"/>
              </a:rPr>
              <a:t>회원가입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2CABFAE6-2F58-D255-C1D2-9F4B6001FB2F}"/>
              </a:ext>
            </a:extLst>
          </p:cNvPr>
          <p:cNvGrpSpPr/>
          <p:nvPr/>
        </p:nvGrpSpPr>
        <p:grpSpPr>
          <a:xfrm>
            <a:off x="1976371" y="1633110"/>
            <a:ext cx="8460391" cy="3963340"/>
            <a:chOff x="2073015" y="1714885"/>
            <a:chExt cx="8460391" cy="3963340"/>
          </a:xfrm>
        </p:grpSpPr>
        <p:sp>
          <p:nvSpPr>
            <p:cNvPr id="18" name="순서도: 자기 디스크 88">
              <a:extLst>
                <a:ext uri="{FF2B5EF4-FFF2-40B4-BE49-F238E27FC236}">
                  <a16:creationId xmlns:a16="http://schemas.microsoft.com/office/drawing/2014/main" id="{3ABF50BA-2B88-6457-9470-7F6FE3B6E38D}"/>
                </a:ext>
              </a:extLst>
            </p:cNvPr>
            <p:cNvSpPr/>
            <p:nvPr/>
          </p:nvSpPr>
          <p:spPr>
            <a:xfrm>
              <a:off x="8733406" y="3761971"/>
              <a:ext cx="1800000" cy="720000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3535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" dirty="0">
                <a:solidFill>
                  <a:srgbClr val="353535"/>
                </a:solidFill>
                <a:latin typeface="구름 산스 400" pitchFamily="2" charset="-127"/>
                <a:ea typeface="구름 산스 400" pitchFamily="2" charset="-127"/>
              </a:endParaRPr>
            </a:p>
            <a:p>
              <a:pPr algn="ctr"/>
              <a:r>
                <a:rPr lang="en-US" altLang="ko-KR" sz="1400">
                  <a:solidFill>
                    <a:srgbClr val="353535"/>
                  </a:solidFill>
                  <a:latin typeface="구름 산스 400" pitchFamily="2" charset="-127"/>
                  <a:ea typeface="구름 산스 400" pitchFamily="2" charset="-127"/>
                </a:rPr>
                <a:t>MEMBER</a:t>
              </a:r>
              <a:endParaRPr lang="ko-KR" altLang="en-US" sz="1400" dirty="0">
                <a:solidFill>
                  <a:srgbClr val="353535"/>
                </a:solidFill>
                <a:latin typeface="구름 산스 400" pitchFamily="2" charset="-127"/>
                <a:ea typeface="구름 산스 400" pitchFamily="2" charset="-127"/>
              </a:endParaRPr>
            </a:p>
          </p:txBody>
        </p: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0F6465F-65F0-51D4-BD84-12908AB52376}"/>
                </a:ext>
              </a:extLst>
            </p:cNvPr>
            <p:cNvGrpSpPr/>
            <p:nvPr/>
          </p:nvGrpSpPr>
          <p:grpSpPr>
            <a:xfrm>
              <a:off x="6033015" y="3761971"/>
              <a:ext cx="1800000" cy="720000"/>
              <a:chOff x="6204000" y="3613288"/>
              <a:chExt cx="1800000" cy="720000"/>
            </a:xfrm>
          </p:grpSpPr>
          <p:sp>
            <p:nvSpPr>
              <p:cNvPr id="30" name="평행 사변형 100">
                <a:extLst>
                  <a:ext uri="{FF2B5EF4-FFF2-40B4-BE49-F238E27FC236}">
                    <a16:creationId xmlns:a16="http://schemas.microsoft.com/office/drawing/2014/main" id="{9A9A6773-43EF-FBB0-C76C-BDB7428C6163}"/>
                  </a:ext>
                </a:extLst>
              </p:cNvPr>
              <p:cNvSpPr/>
              <p:nvPr/>
            </p:nvSpPr>
            <p:spPr>
              <a:xfrm>
                <a:off x="6204000" y="3613288"/>
                <a:ext cx="1800000" cy="720000"/>
              </a:xfrm>
              <a:prstGeom prst="parallelogram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35353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rgbClr val="353535"/>
                  </a:solidFill>
                  <a:latin typeface="구름 산스 400" pitchFamily="2" charset="-127"/>
                  <a:ea typeface="구름 산스 400" pitchFamily="2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CD9EA9-7CFE-E277-72ED-D5AC91A7C4DA}"/>
                  </a:ext>
                </a:extLst>
              </p:cNvPr>
              <p:cNvSpPr txBox="1"/>
              <p:nvPr/>
            </p:nvSpPr>
            <p:spPr>
              <a:xfrm>
                <a:off x="6288375" y="3742455"/>
                <a:ext cx="1632305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구름 산스 400" pitchFamily="2" charset="-127"/>
                    <a:ea typeface="구름 산스 400" pitchFamily="2" charset="-127"/>
                  </a:rPr>
                  <a:t>입력한 계정 정보</a:t>
                </a:r>
                <a:endParaRPr lang="en-US" altLang="ko-KR" sz="1200" dirty="0">
                  <a:latin typeface="구름 산스 400" pitchFamily="2" charset="-127"/>
                  <a:ea typeface="구름 산스 400" pitchFamily="2" charset="-127"/>
                </a:endParaRPr>
              </a:p>
              <a:p>
                <a:pPr algn="ctr"/>
                <a:r>
                  <a:rPr lang="en-US" altLang="ko-KR" sz="1200">
                    <a:latin typeface="구름 산스 400" pitchFamily="2" charset="-127"/>
                    <a:ea typeface="구름 산스 400" pitchFamily="2" charset="-127"/>
                  </a:rPr>
                  <a:t>Member DB</a:t>
                </a:r>
                <a:r>
                  <a:rPr lang="ko-KR" altLang="en-US" sz="1200">
                    <a:latin typeface="구름 산스 400" pitchFamily="2" charset="-127"/>
                    <a:ea typeface="구름 산스 400" pitchFamily="2" charset="-127"/>
                  </a:rPr>
                  <a:t> </a:t>
                </a:r>
                <a:r>
                  <a:rPr lang="ko-KR" altLang="en-US" sz="1200" dirty="0">
                    <a:latin typeface="구름 산스 400" pitchFamily="2" charset="-127"/>
                    <a:ea typeface="구름 산스 400" pitchFamily="2" charset="-127"/>
                  </a:rPr>
                  <a:t>저장</a:t>
                </a:r>
              </a:p>
            </p:txBody>
          </p:sp>
        </p:grp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9CC68FD8-3A3B-A6AB-C51D-732D186A77D0}"/>
                </a:ext>
              </a:extLst>
            </p:cNvPr>
            <p:cNvSpPr/>
            <p:nvPr/>
          </p:nvSpPr>
          <p:spPr>
            <a:xfrm>
              <a:off x="2073015" y="2258225"/>
              <a:ext cx="360000" cy="36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구름 산스 400" pitchFamily="2" charset="-127"/>
                <a:ea typeface="구름 산스 400" pitchFamily="2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0EF25E4-EFB7-D302-E7A9-88B0DC28C797}"/>
                </a:ext>
              </a:extLst>
            </p:cNvPr>
            <p:cNvSpPr/>
            <p:nvPr/>
          </p:nvSpPr>
          <p:spPr>
            <a:xfrm>
              <a:off x="3153015" y="1718225"/>
              <a:ext cx="180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구름 산스 400" pitchFamily="2" charset="-127"/>
                  <a:ea typeface="구름 산스 400" pitchFamily="2" charset="-127"/>
                </a:rPr>
                <a:t>E-mail </a:t>
              </a:r>
              <a:r>
                <a:rPr lang="ko-KR" altLang="en-US" sz="1400">
                  <a:solidFill>
                    <a:schemeClr val="tx1"/>
                  </a:solidFill>
                  <a:latin typeface="구름 산스 400" pitchFamily="2" charset="-127"/>
                  <a:ea typeface="구름 산스 400" pitchFamily="2" charset="-127"/>
                </a:rPr>
                <a:t>입력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75574D5-EDC1-8CC2-E563-47CFBCDDD500}"/>
                </a:ext>
              </a:extLst>
            </p:cNvPr>
            <p:cNvSpPr/>
            <p:nvPr/>
          </p:nvSpPr>
          <p:spPr>
            <a:xfrm>
              <a:off x="3153014" y="2078225"/>
              <a:ext cx="180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구름 산스 400" pitchFamily="2" charset="-127"/>
                  <a:ea typeface="구름 산스 400" pitchFamily="2" charset="-127"/>
                </a:rPr>
                <a:t>이름</a:t>
              </a:r>
              <a:r>
                <a:rPr lang="en-US" altLang="ko-KR" sz="1400">
                  <a:solidFill>
                    <a:schemeClr val="tx1"/>
                  </a:solidFill>
                  <a:latin typeface="구름 산스 400" pitchFamily="2" charset="-127"/>
                  <a:ea typeface="구름 산스 400" pitchFamily="2" charset="-127"/>
                </a:rPr>
                <a:t> </a:t>
              </a:r>
              <a:r>
                <a:rPr lang="ko-KR" altLang="en-US" sz="1400">
                  <a:solidFill>
                    <a:schemeClr val="tx1"/>
                  </a:solidFill>
                  <a:latin typeface="구름 산스 400" pitchFamily="2" charset="-127"/>
                  <a:ea typeface="구름 산스 400" pitchFamily="2" charset="-127"/>
                </a:rPr>
                <a:t>입력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6E2C271-F81D-1BA5-E563-8D33D41AF164}"/>
                </a:ext>
              </a:extLst>
            </p:cNvPr>
            <p:cNvSpPr/>
            <p:nvPr/>
          </p:nvSpPr>
          <p:spPr>
            <a:xfrm>
              <a:off x="3153014" y="2438225"/>
              <a:ext cx="180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구름 산스 400" pitchFamily="2" charset="-127"/>
                  <a:ea typeface="구름 산스 400" pitchFamily="2" charset="-127"/>
                </a:rPr>
                <a:t>비밀번호</a:t>
              </a:r>
              <a:r>
                <a:rPr lang="en-US" altLang="ko-KR" sz="1400">
                  <a:solidFill>
                    <a:schemeClr val="tx1"/>
                  </a:solidFill>
                  <a:latin typeface="구름 산스 400" pitchFamily="2" charset="-127"/>
                  <a:ea typeface="구름 산스 400" pitchFamily="2" charset="-127"/>
                </a:rPr>
                <a:t> </a:t>
              </a:r>
              <a:r>
                <a:rPr lang="ko-KR" altLang="en-US" sz="1400">
                  <a:solidFill>
                    <a:schemeClr val="tx1"/>
                  </a:solidFill>
                  <a:latin typeface="구름 산스 400" pitchFamily="2" charset="-127"/>
                  <a:ea typeface="구름 산스 400" pitchFamily="2" charset="-127"/>
                </a:rPr>
                <a:t>입력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4F5A931-0882-B2E0-7733-A3D00499F408}"/>
                </a:ext>
              </a:extLst>
            </p:cNvPr>
            <p:cNvSpPr/>
            <p:nvPr/>
          </p:nvSpPr>
          <p:spPr>
            <a:xfrm>
              <a:off x="3153014" y="2798225"/>
              <a:ext cx="180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구름 산스 400" pitchFamily="2" charset="-127"/>
                  <a:ea typeface="구름 산스 400" pitchFamily="2" charset="-127"/>
                </a:rPr>
                <a:t>비밀번호 확인</a:t>
              </a: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D3320CA4-49B0-03E0-BA84-9478A4F9161F}"/>
                </a:ext>
              </a:extLst>
            </p:cNvPr>
            <p:cNvGrpSpPr/>
            <p:nvPr/>
          </p:nvGrpSpPr>
          <p:grpSpPr>
            <a:xfrm>
              <a:off x="3153015" y="3518225"/>
              <a:ext cx="1800000" cy="900000"/>
              <a:chOff x="3324000" y="3793288"/>
              <a:chExt cx="1800000" cy="900000"/>
            </a:xfrm>
          </p:grpSpPr>
          <p:sp>
            <p:nvSpPr>
              <p:cNvPr id="28" name="다이아몬드 27">
                <a:extLst>
                  <a:ext uri="{FF2B5EF4-FFF2-40B4-BE49-F238E27FC236}">
                    <a16:creationId xmlns:a16="http://schemas.microsoft.com/office/drawing/2014/main" id="{0903A36D-AAB6-1A67-6E92-F4A67ACD5E3E}"/>
                  </a:ext>
                </a:extLst>
              </p:cNvPr>
              <p:cNvSpPr/>
              <p:nvPr/>
            </p:nvSpPr>
            <p:spPr>
              <a:xfrm>
                <a:off x="3324000" y="3793288"/>
                <a:ext cx="1800000" cy="900000"/>
              </a:xfrm>
              <a:prstGeom prst="diamond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구름 산스 400" pitchFamily="2" charset="-127"/>
                  <a:ea typeface="구름 산스 400" pitchFamily="2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BDF314-9C1B-3AE5-B0E2-9AC6F0132D1F}"/>
                  </a:ext>
                </a:extLst>
              </p:cNvPr>
              <p:cNvSpPr txBox="1"/>
              <p:nvPr/>
            </p:nvSpPr>
            <p:spPr>
              <a:xfrm>
                <a:off x="3522353" y="4104788"/>
                <a:ext cx="1403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구름 산스 400" pitchFamily="2" charset="-127"/>
                    <a:ea typeface="구름 산스 400" pitchFamily="2" charset="-127"/>
                  </a:rPr>
                  <a:t>입력값 유효성 검사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A38C45DF-6269-C193-A3B0-67C723AD2BA9}"/>
                </a:ext>
              </a:extLst>
            </p:cNvPr>
            <p:cNvGrpSpPr/>
            <p:nvPr/>
          </p:nvGrpSpPr>
          <p:grpSpPr>
            <a:xfrm>
              <a:off x="3153015" y="4778225"/>
              <a:ext cx="1800000" cy="900000"/>
              <a:chOff x="3324000" y="5053288"/>
              <a:chExt cx="1800000" cy="900000"/>
            </a:xfrm>
          </p:grpSpPr>
          <p:sp>
            <p:nvSpPr>
              <p:cNvPr id="46" name="다이아몬드 45">
                <a:extLst>
                  <a:ext uri="{FF2B5EF4-FFF2-40B4-BE49-F238E27FC236}">
                    <a16:creationId xmlns:a16="http://schemas.microsoft.com/office/drawing/2014/main" id="{78885313-411D-36F5-C20B-DF99E0605012}"/>
                  </a:ext>
                </a:extLst>
              </p:cNvPr>
              <p:cNvSpPr/>
              <p:nvPr/>
            </p:nvSpPr>
            <p:spPr>
              <a:xfrm>
                <a:off x="3324000" y="5053288"/>
                <a:ext cx="1800000" cy="900000"/>
              </a:xfrm>
              <a:prstGeom prst="diamond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구름 산스 400" pitchFamily="2" charset="-127"/>
                  <a:ea typeface="구름 산스 400" pitchFamily="2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F5F070C-1825-633F-91E8-E55956A9BC81}"/>
                  </a:ext>
                </a:extLst>
              </p:cNvPr>
              <p:cNvSpPr txBox="1"/>
              <p:nvPr/>
            </p:nvSpPr>
            <p:spPr>
              <a:xfrm>
                <a:off x="3522353" y="5364788"/>
                <a:ext cx="1403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>
                    <a:latin typeface="구름 산스 400" pitchFamily="2" charset="-127"/>
                    <a:ea typeface="구름 산스 400" pitchFamily="2" charset="-127"/>
                  </a:rPr>
                  <a:t>E-mail</a:t>
                </a:r>
                <a:r>
                  <a:rPr lang="ko-KR" altLang="en-US" sz="1200">
                    <a:latin typeface="구름 산스 400" pitchFamily="2" charset="-127"/>
                    <a:ea typeface="구름 산스 400" pitchFamily="2" charset="-127"/>
                  </a:rPr>
                  <a:t> 중복 검사</a:t>
                </a:r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49B7ED3A-C219-95D0-CDAB-9226945AB143}"/>
                </a:ext>
              </a:extLst>
            </p:cNvPr>
            <p:cNvGrpSpPr/>
            <p:nvPr/>
          </p:nvGrpSpPr>
          <p:grpSpPr>
            <a:xfrm>
              <a:off x="6033016" y="2411971"/>
              <a:ext cx="1800000" cy="900000"/>
              <a:chOff x="6204001" y="2263288"/>
              <a:chExt cx="1800000" cy="900000"/>
            </a:xfrm>
          </p:grpSpPr>
          <p:sp>
            <p:nvSpPr>
              <p:cNvPr id="50" name="다이아몬드 49">
                <a:extLst>
                  <a:ext uri="{FF2B5EF4-FFF2-40B4-BE49-F238E27FC236}">
                    <a16:creationId xmlns:a16="http://schemas.microsoft.com/office/drawing/2014/main" id="{2B93E09D-BCAF-81BC-CE7F-0925D4384DD7}"/>
                  </a:ext>
                </a:extLst>
              </p:cNvPr>
              <p:cNvSpPr/>
              <p:nvPr/>
            </p:nvSpPr>
            <p:spPr>
              <a:xfrm>
                <a:off x="6204001" y="2263288"/>
                <a:ext cx="1800000" cy="900000"/>
              </a:xfrm>
              <a:prstGeom prst="diamond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구름 산스 400" pitchFamily="2" charset="-127"/>
                  <a:ea typeface="구름 산스 400" pitchFamily="2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1BB5902-8873-42D7-8C4D-0531CCF9CCF9}"/>
                  </a:ext>
                </a:extLst>
              </p:cNvPr>
              <p:cNvSpPr txBox="1"/>
              <p:nvPr/>
            </p:nvSpPr>
            <p:spPr>
              <a:xfrm>
                <a:off x="6402354" y="2574788"/>
                <a:ext cx="14032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>
                    <a:latin typeface="구름 산스 400" pitchFamily="2" charset="-127"/>
                    <a:ea typeface="구름 산스 400" pitchFamily="2" charset="-127"/>
                  </a:rPr>
                  <a:t>E-mail</a:t>
                </a:r>
                <a:r>
                  <a:rPr lang="ko-KR" altLang="en-US" sz="1400">
                    <a:latin typeface="구름 산스 400" pitchFamily="2" charset="-127"/>
                    <a:ea typeface="구름 산스 400" pitchFamily="2" charset="-127"/>
                  </a:rPr>
                  <a:t> 인증</a:t>
                </a: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767361E-D4D3-B807-57D2-90C074FD0440}"/>
                </a:ext>
              </a:extLst>
            </p:cNvPr>
            <p:cNvSpPr/>
            <p:nvPr/>
          </p:nvSpPr>
          <p:spPr>
            <a:xfrm>
              <a:off x="6033011" y="5021971"/>
              <a:ext cx="18000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구름 산스 400" pitchFamily="2" charset="-127"/>
                  <a:ea typeface="구름 산스 400" pitchFamily="2" charset="-127"/>
                </a:rPr>
                <a:t>로그인 화면으로 이동</a:t>
              </a: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B95383A-38CB-E61B-0598-87BFBF4159C7}"/>
                </a:ext>
              </a:extLst>
            </p:cNvPr>
            <p:cNvCxnSpPr>
              <a:stCxn id="26" idx="2"/>
              <a:endCxn id="28" idx="0"/>
            </p:cNvCxnSpPr>
            <p:nvPr/>
          </p:nvCxnSpPr>
          <p:spPr>
            <a:xfrm>
              <a:off x="4053014" y="3158225"/>
              <a:ext cx="1" cy="36000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D87C90F-F4C3-5DF6-3638-3C4DAABE3F81}"/>
                </a:ext>
              </a:extLst>
            </p:cNvPr>
            <p:cNvCxnSpPr>
              <a:stCxn id="28" idx="2"/>
              <a:endCxn id="46" idx="0"/>
            </p:cNvCxnSpPr>
            <p:nvPr/>
          </p:nvCxnSpPr>
          <p:spPr>
            <a:xfrm>
              <a:off x="4053015" y="4418225"/>
              <a:ext cx="0" cy="360000"/>
            </a:xfrm>
            <a:prstGeom prst="line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6D5B51A-C83C-EDBE-CC20-F8D74F0E75E1}"/>
                </a:ext>
              </a:extLst>
            </p:cNvPr>
            <p:cNvSpPr/>
            <p:nvPr/>
          </p:nvSpPr>
          <p:spPr>
            <a:xfrm>
              <a:off x="3153014" y="1718225"/>
              <a:ext cx="1799997" cy="14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2" name="연결선: 꺾임 81">
              <a:extLst>
                <a:ext uri="{FF2B5EF4-FFF2-40B4-BE49-F238E27FC236}">
                  <a16:creationId xmlns:a16="http://schemas.microsoft.com/office/drawing/2014/main" id="{1ADCBF8A-277D-0FF6-6CBF-B4244C6BC69D}"/>
                </a:ext>
              </a:extLst>
            </p:cNvPr>
            <p:cNvCxnSpPr>
              <a:stCxn id="28" idx="3"/>
              <a:endCxn id="63" idx="3"/>
            </p:cNvCxnSpPr>
            <p:nvPr/>
          </p:nvCxnSpPr>
          <p:spPr>
            <a:xfrm flipH="1" flipV="1">
              <a:off x="4953011" y="2438225"/>
              <a:ext cx="4" cy="1530000"/>
            </a:xfrm>
            <a:prstGeom prst="bentConnector3">
              <a:avLst>
                <a:gd name="adj1" fmla="val -5715000000"/>
              </a:avLst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연결선: 꺾임 84">
              <a:extLst>
                <a:ext uri="{FF2B5EF4-FFF2-40B4-BE49-F238E27FC236}">
                  <a16:creationId xmlns:a16="http://schemas.microsoft.com/office/drawing/2014/main" id="{268574B8-1395-6823-B782-1B942FE64EBC}"/>
                </a:ext>
              </a:extLst>
            </p:cNvPr>
            <p:cNvCxnSpPr>
              <a:cxnSpLocks/>
              <a:stCxn id="46" idx="3"/>
              <a:endCxn id="3" idx="3"/>
            </p:cNvCxnSpPr>
            <p:nvPr/>
          </p:nvCxnSpPr>
          <p:spPr>
            <a:xfrm flipV="1">
              <a:off x="4953015" y="1898225"/>
              <a:ext cx="12700" cy="3330000"/>
            </a:xfrm>
            <a:prstGeom prst="bentConnector3">
              <a:avLst>
                <a:gd name="adj1" fmla="val 3556094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D89E4824-01DF-FA7A-E1CF-7A930B3729AA}"/>
                </a:ext>
              </a:extLst>
            </p:cNvPr>
            <p:cNvCxnSpPr>
              <a:stCxn id="30" idx="2"/>
              <a:endCxn id="18" idx="2"/>
            </p:cNvCxnSpPr>
            <p:nvPr/>
          </p:nvCxnSpPr>
          <p:spPr>
            <a:xfrm>
              <a:off x="7743015" y="4121971"/>
              <a:ext cx="99039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F19803A5-F16F-F879-90DB-B6CCB52F9293}"/>
                </a:ext>
              </a:extLst>
            </p:cNvPr>
            <p:cNvCxnSpPr>
              <a:stCxn id="50" idx="2"/>
              <a:endCxn id="30" idx="0"/>
            </p:cNvCxnSpPr>
            <p:nvPr/>
          </p:nvCxnSpPr>
          <p:spPr>
            <a:xfrm flipH="1">
              <a:off x="6933015" y="3311971"/>
              <a:ext cx="1" cy="450000"/>
            </a:xfrm>
            <a:prstGeom prst="line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A1993B0D-6FCC-1832-8AC2-CC6011100ACC}"/>
                </a:ext>
              </a:extLst>
            </p:cNvPr>
            <p:cNvCxnSpPr>
              <a:stCxn id="30" idx="4"/>
              <a:endCxn id="52" idx="0"/>
            </p:cNvCxnSpPr>
            <p:nvPr/>
          </p:nvCxnSpPr>
          <p:spPr>
            <a:xfrm flipH="1">
              <a:off x="6933011" y="4481971"/>
              <a:ext cx="4" cy="54000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0EECC413-8777-2599-C373-EDCD2D7810BF}"/>
                </a:ext>
              </a:extLst>
            </p:cNvPr>
            <p:cNvCxnSpPr>
              <a:stCxn id="2" idx="6"/>
              <a:endCxn id="63" idx="1"/>
            </p:cNvCxnSpPr>
            <p:nvPr/>
          </p:nvCxnSpPr>
          <p:spPr>
            <a:xfrm>
              <a:off x="2433015" y="2438225"/>
              <a:ext cx="719999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연결선: 꺾임 110">
              <a:extLst>
                <a:ext uri="{FF2B5EF4-FFF2-40B4-BE49-F238E27FC236}">
                  <a16:creationId xmlns:a16="http://schemas.microsoft.com/office/drawing/2014/main" id="{58869505-A61B-BF8D-6381-2088A4FEBD8C}"/>
                </a:ext>
              </a:extLst>
            </p:cNvPr>
            <p:cNvCxnSpPr>
              <a:stCxn id="46" idx="1"/>
              <a:endCxn id="18" idx="4"/>
            </p:cNvCxnSpPr>
            <p:nvPr/>
          </p:nvCxnSpPr>
          <p:spPr>
            <a:xfrm rot="10800000" flipH="1">
              <a:off x="3153014" y="4121971"/>
              <a:ext cx="7380391" cy="1106254"/>
            </a:xfrm>
            <a:prstGeom prst="bentConnector5">
              <a:avLst>
                <a:gd name="adj1" fmla="val -3097"/>
                <a:gd name="adj2" fmla="val -94446"/>
                <a:gd name="adj3" fmla="val 103097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99F7DA5-E3EC-331E-7CD1-F3593E254CA8}"/>
                </a:ext>
              </a:extLst>
            </p:cNvPr>
            <p:cNvSpPr/>
            <p:nvPr/>
          </p:nvSpPr>
          <p:spPr>
            <a:xfrm>
              <a:off x="6033011" y="1714885"/>
              <a:ext cx="180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구름 산스 400" pitchFamily="2" charset="-127"/>
                  <a:ea typeface="구름 산스 400" pitchFamily="2" charset="-127"/>
                </a:rPr>
                <a:t>E-mail </a:t>
              </a:r>
              <a:r>
                <a:rPr lang="ko-KR" altLang="en-US" sz="1200">
                  <a:solidFill>
                    <a:schemeClr val="tx1"/>
                  </a:solidFill>
                  <a:latin typeface="구름 산스 400" pitchFamily="2" charset="-127"/>
                  <a:ea typeface="구름 산스 400" pitchFamily="2" charset="-127"/>
                </a:rPr>
                <a:t>인증번호 입력</a:t>
              </a:r>
            </a:p>
          </p:txBody>
        </p: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EEC1370F-4FD7-242A-E7A9-0ED938519A3D}"/>
                </a:ext>
              </a:extLst>
            </p:cNvPr>
            <p:cNvCxnSpPr>
              <a:stCxn id="50" idx="3"/>
              <a:endCxn id="113" idx="3"/>
            </p:cNvCxnSpPr>
            <p:nvPr/>
          </p:nvCxnSpPr>
          <p:spPr>
            <a:xfrm flipH="1" flipV="1">
              <a:off x="7833011" y="1894885"/>
              <a:ext cx="5" cy="967086"/>
            </a:xfrm>
            <a:prstGeom prst="bentConnector3">
              <a:avLst>
                <a:gd name="adj1" fmla="val -45720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E0C07FB5-009F-F6BC-75E5-555E2CBE6E50}"/>
                </a:ext>
              </a:extLst>
            </p:cNvPr>
            <p:cNvCxnSpPr>
              <a:stCxn id="46" idx="2"/>
              <a:endCxn id="113" idx="0"/>
            </p:cNvCxnSpPr>
            <p:nvPr/>
          </p:nvCxnSpPr>
          <p:spPr>
            <a:xfrm rot="5400000" flipH="1" flipV="1">
              <a:off x="3511343" y="2256557"/>
              <a:ext cx="3963340" cy="2879996"/>
            </a:xfrm>
            <a:prstGeom prst="bentConnector5">
              <a:avLst>
                <a:gd name="adj1" fmla="val -5768"/>
                <a:gd name="adj2" fmla="val 58002"/>
                <a:gd name="adj3" fmla="val 105768"/>
              </a:avLst>
            </a:prstGeom>
            <a:ln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4787D7DE-A2AC-29B6-4E84-83C814BE98C8}"/>
                </a:ext>
              </a:extLst>
            </p:cNvPr>
            <p:cNvCxnSpPr>
              <a:stCxn id="113" idx="2"/>
              <a:endCxn id="50" idx="0"/>
            </p:cNvCxnSpPr>
            <p:nvPr/>
          </p:nvCxnSpPr>
          <p:spPr>
            <a:xfrm>
              <a:off x="6933011" y="2074885"/>
              <a:ext cx="5" cy="3370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316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0882D-2A3A-A361-708C-CA5E1543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구름 산스 400" pitchFamily="2" charset="-127"/>
                <a:ea typeface="구름 산스 400" pitchFamily="2" charset="-127"/>
              </a:rPr>
              <a:t>로그인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C4C651C-10E7-DA4F-72EC-F510D452D680}"/>
              </a:ext>
            </a:extLst>
          </p:cNvPr>
          <p:cNvGrpSpPr/>
          <p:nvPr/>
        </p:nvGrpSpPr>
        <p:grpSpPr>
          <a:xfrm>
            <a:off x="2823483" y="1688488"/>
            <a:ext cx="4320000" cy="4140000"/>
            <a:chOff x="2674800" y="1800000"/>
            <a:chExt cx="4320000" cy="414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2AAA726-4775-57FF-D3CE-64B871F0A939}"/>
                </a:ext>
              </a:extLst>
            </p:cNvPr>
            <p:cNvGrpSpPr/>
            <p:nvPr/>
          </p:nvGrpSpPr>
          <p:grpSpPr>
            <a:xfrm>
              <a:off x="5194800" y="1800000"/>
              <a:ext cx="1800000" cy="720000"/>
              <a:chOff x="3600000" y="720000"/>
              <a:chExt cx="1800000" cy="720000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733E9D47-835E-A4C7-14E9-99BCFA2AD7FE}"/>
                  </a:ext>
                </a:extLst>
              </p:cNvPr>
              <p:cNvSpPr/>
              <p:nvPr/>
            </p:nvSpPr>
            <p:spPr>
              <a:xfrm>
                <a:off x="3600000" y="720000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>
                    <a:solidFill>
                      <a:schemeClr val="tx1"/>
                    </a:solidFill>
                    <a:latin typeface="구름 산스 400" pitchFamily="2" charset="-127"/>
                    <a:ea typeface="구름 산스 400" pitchFamily="2" charset="-127"/>
                  </a:rPr>
                  <a:t>E-mail </a:t>
                </a:r>
                <a:r>
                  <a:rPr lang="ko-KR" altLang="en-US" sz="1400">
                    <a:solidFill>
                      <a:schemeClr val="tx1"/>
                    </a:solidFill>
                    <a:latin typeface="구름 산스 400" pitchFamily="2" charset="-127"/>
                    <a:ea typeface="구름 산스 400" pitchFamily="2" charset="-127"/>
                  </a:rPr>
                  <a:t>입력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7AB0CED3-6E57-CDC2-EA37-39B18A3FB40B}"/>
                  </a:ext>
                </a:extLst>
              </p:cNvPr>
              <p:cNvSpPr/>
              <p:nvPr/>
            </p:nvSpPr>
            <p:spPr>
              <a:xfrm>
                <a:off x="3600000" y="1080000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>
                    <a:solidFill>
                      <a:schemeClr val="tx1"/>
                    </a:solidFill>
                    <a:latin typeface="구름 산스 400" pitchFamily="2" charset="-127"/>
                    <a:ea typeface="구름 산스 400" pitchFamily="2" charset="-127"/>
                  </a:rPr>
                  <a:t>비밀번호</a:t>
                </a:r>
                <a:r>
                  <a:rPr lang="en-US" altLang="ko-KR" sz="1400">
                    <a:solidFill>
                      <a:schemeClr val="tx1"/>
                    </a:solidFill>
                    <a:latin typeface="구름 산스 400" pitchFamily="2" charset="-127"/>
                    <a:ea typeface="구름 산스 400" pitchFamily="2" charset="-127"/>
                  </a:rPr>
                  <a:t> </a:t>
                </a:r>
                <a:r>
                  <a:rPr lang="ko-KR" altLang="en-US" sz="1400">
                    <a:solidFill>
                      <a:schemeClr val="tx1"/>
                    </a:solidFill>
                    <a:latin typeface="구름 산스 400" pitchFamily="2" charset="-127"/>
                    <a:ea typeface="구름 산스 400" pitchFamily="2" charset="-127"/>
                  </a:rPr>
                  <a:t>입력</a:t>
                </a:r>
              </a:p>
            </p:txBody>
          </p:sp>
        </p:grpSp>
        <p:sp>
          <p:nvSpPr>
            <p:cNvPr id="7" name="순서도: 자기 디스크 88">
              <a:extLst>
                <a:ext uri="{FF2B5EF4-FFF2-40B4-BE49-F238E27FC236}">
                  <a16:creationId xmlns:a16="http://schemas.microsoft.com/office/drawing/2014/main" id="{8FF72260-121C-E4CA-026A-714FF637C496}"/>
                </a:ext>
              </a:extLst>
            </p:cNvPr>
            <p:cNvSpPr/>
            <p:nvPr/>
          </p:nvSpPr>
          <p:spPr>
            <a:xfrm>
              <a:off x="2674800" y="3600000"/>
              <a:ext cx="1800000" cy="720000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3535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" dirty="0">
                <a:solidFill>
                  <a:srgbClr val="353535"/>
                </a:solidFill>
                <a:latin typeface="구름 산스 400" pitchFamily="2" charset="-127"/>
                <a:ea typeface="구름 산스 400" pitchFamily="2" charset="-127"/>
              </a:endParaRPr>
            </a:p>
            <a:p>
              <a:pPr algn="ctr"/>
              <a:r>
                <a:rPr lang="en-US" altLang="ko-KR" sz="1400">
                  <a:solidFill>
                    <a:srgbClr val="353535"/>
                  </a:solidFill>
                  <a:latin typeface="구름 산스 400" pitchFamily="2" charset="-127"/>
                  <a:ea typeface="구름 산스 400" pitchFamily="2" charset="-127"/>
                </a:rPr>
                <a:t>MEMBER</a:t>
              </a:r>
              <a:endParaRPr lang="ko-KR" altLang="en-US" sz="1400" dirty="0">
                <a:solidFill>
                  <a:srgbClr val="353535"/>
                </a:solidFill>
                <a:latin typeface="구름 산스 400" pitchFamily="2" charset="-127"/>
                <a:ea typeface="구름 산스 400" pitchFamily="2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98CBB5A-FCA2-3FB0-6460-4B88311EDBB1}"/>
                </a:ext>
              </a:extLst>
            </p:cNvPr>
            <p:cNvSpPr/>
            <p:nvPr/>
          </p:nvSpPr>
          <p:spPr>
            <a:xfrm>
              <a:off x="4043064" y="1980000"/>
              <a:ext cx="360000" cy="36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구름 산스 400" pitchFamily="2" charset="-127"/>
                <a:ea typeface="구름 산스 400" pitchFamily="2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B4979E7-B77E-F6B2-A9FB-FE64BF50CF87}"/>
                </a:ext>
              </a:extLst>
            </p:cNvPr>
            <p:cNvGrpSpPr/>
            <p:nvPr/>
          </p:nvGrpSpPr>
          <p:grpSpPr>
            <a:xfrm>
              <a:off x="5194800" y="2880000"/>
              <a:ext cx="1800000" cy="900000"/>
              <a:chOff x="3324000" y="3793288"/>
              <a:chExt cx="1800000" cy="900000"/>
            </a:xfrm>
          </p:grpSpPr>
          <p:sp>
            <p:nvSpPr>
              <p:cNvPr id="36" name="다이아몬드 35">
                <a:extLst>
                  <a:ext uri="{FF2B5EF4-FFF2-40B4-BE49-F238E27FC236}">
                    <a16:creationId xmlns:a16="http://schemas.microsoft.com/office/drawing/2014/main" id="{186EF03F-1A8A-F369-1A98-D4EFE01EE823}"/>
                  </a:ext>
                </a:extLst>
              </p:cNvPr>
              <p:cNvSpPr/>
              <p:nvPr/>
            </p:nvSpPr>
            <p:spPr>
              <a:xfrm>
                <a:off x="3324000" y="3793288"/>
                <a:ext cx="1800000" cy="900000"/>
              </a:xfrm>
              <a:prstGeom prst="diamond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구름 산스 400" pitchFamily="2" charset="-127"/>
                  <a:ea typeface="구름 산스 400" pitchFamily="2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0F6251A-6AC1-6022-C397-44D106A6C4B9}"/>
                  </a:ext>
                </a:extLst>
              </p:cNvPr>
              <p:cNvSpPr txBox="1"/>
              <p:nvPr/>
            </p:nvSpPr>
            <p:spPr>
              <a:xfrm>
                <a:off x="3522353" y="4104788"/>
                <a:ext cx="1403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>
                    <a:latin typeface="구름 산스 400" pitchFamily="2" charset="-127"/>
                    <a:ea typeface="구름 산스 400" pitchFamily="2" charset="-127"/>
                  </a:rPr>
                  <a:t>E-mail </a:t>
                </a:r>
                <a:r>
                  <a:rPr lang="ko-KR" altLang="en-US" sz="1200">
                    <a:latin typeface="구름 산스 400" pitchFamily="2" charset="-127"/>
                    <a:ea typeface="구름 산스 400" pitchFamily="2" charset="-127"/>
                  </a:rPr>
                  <a:t>유무 검사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6664E76-703C-DB21-F0E4-CBC568A552F1}"/>
                </a:ext>
              </a:extLst>
            </p:cNvPr>
            <p:cNvGrpSpPr/>
            <p:nvPr/>
          </p:nvGrpSpPr>
          <p:grpSpPr>
            <a:xfrm>
              <a:off x="5194800" y="4140000"/>
              <a:ext cx="1800000" cy="900000"/>
              <a:chOff x="3324000" y="5053288"/>
              <a:chExt cx="1800000" cy="900000"/>
            </a:xfrm>
          </p:grpSpPr>
          <p:sp>
            <p:nvSpPr>
              <p:cNvPr id="34" name="다이아몬드 33">
                <a:extLst>
                  <a:ext uri="{FF2B5EF4-FFF2-40B4-BE49-F238E27FC236}">
                    <a16:creationId xmlns:a16="http://schemas.microsoft.com/office/drawing/2014/main" id="{6D45AB6D-B718-9AA3-77A2-1A7817AF77A1}"/>
                  </a:ext>
                </a:extLst>
              </p:cNvPr>
              <p:cNvSpPr/>
              <p:nvPr/>
            </p:nvSpPr>
            <p:spPr>
              <a:xfrm>
                <a:off x="3324000" y="5053288"/>
                <a:ext cx="1800000" cy="900000"/>
              </a:xfrm>
              <a:prstGeom prst="diamond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구름 산스 400" pitchFamily="2" charset="-127"/>
                  <a:ea typeface="구름 산스 400" pitchFamily="2" charset="-12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C44A1D-77AC-928D-4CF6-293D898D7644}"/>
                  </a:ext>
                </a:extLst>
              </p:cNvPr>
              <p:cNvSpPr txBox="1"/>
              <p:nvPr/>
            </p:nvSpPr>
            <p:spPr>
              <a:xfrm>
                <a:off x="3522353" y="5364788"/>
                <a:ext cx="14032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>
                    <a:latin typeface="구름 산스 400" pitchFamily="2" charset="-127"/>
                    <a:ea typeface="구름 산스 400" pitchFamily="2" charset="-127"/>
                  </a:rPr>
                  <a:t>비밀번호 일치 검사</a:t>
                </a:r>
              </a:p>
            </p:txBody>
          </p:sp>
        </p:grp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F9F0D79-2C5D-8DAE-1EFB-E39236AC4FAD}"/>
                </a:ext>
              </a:extLst>
            </p:cNvPr>
            <p:cNvSpPr/>
            <p:nvPr/>
          </p:nvSpPr>
          <p:spPr>
            <a:xfrm>
              <a:off x="5194800" y="5400000"/>
              <a:ext cx="18000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구름 산스 400" pitchFamily="2" charset="-127"/>
                  <a:ea typeface="구름 산스 400" pitchFamily="2" charset="-127"/>
                </a:rPr>
                <a:t>홈 화면으로 이동</a:t>
              </a:r>
            </a:p>
          </p:txBody>
        </p: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B7CAA5EB-E041-EEBE-8DAA-330D69A644FC}"/>
                </a:ext>
              </a:extLst>
            </p:cNvPr>
            <p:cNvCxnSpPr>
              <a:cxnSpLocks/>
              <a:stCxn id="36" idx="1"/>
              <a:endCxn id="7" idx="1"/>
            </p:cNvCxnSpPr>
            <p:nvPr/>
          </p:nvCxnSpPr>
          <p:spPr>
            <a:xfrm rot="10800000" flipV="1">
              <a:off x="3574800" y="3330000"/>
              <a:ext cx="1620000" cy="270000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905CBE3B-021D-5E0E-3C2B-800E829DA423}"/>
                </a:ext>
              </a:extLst>
            </p:cNvPr>
            <p:cNvCxnSpPr>
              <a:cxnSpLocks/>
              <a:stCxn id="34" idx="1"/>
              <a:endCxn id="7" idx="3"/>
            </p:cNvCxnSpPr>
            <p:nvPr/>
          </p:nvCxnSpPr>
          <p:spPr>
            <a:xfrm rot="10800000">
              <a:off x="3574800" y="4320000"/>
              <a:ext cx="1620000" cy="270000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D2A70C1A-11B7-7274-9BEE-E15AD8A97F80}"/>
                </a:ext>
              </a:extLst>
            </p:cNvPr>
            <p:cNvCxnSpPr>
              <a:stCxn id="9" idx="6"/>
            </p:cNvCxnSpPr>
            <p:nvPr/>
          </p:nvCxnSpPr>
          <p:spPr>
            <a:xfrm>
              <a:off x="4403064" y="2160000"/>
              <a:ext cx="79173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CE3F48B6-CA1A-28E0-F7BA-283BC0F9EDF7}"/>
                </a:ext>
              </a:extLst>
            </p:cNvPr>
            <p:cNvCxnSpPr>
              <a:stCxn id="4" idx="2"/>
              <a:endCxn id="36" idx="0"/>
            </p:cNvCxnSpPr>
            <p:nvPr/>
          </p:nvCxnSpPr>
          <p:spPr>
            <a:xfrm flipH="1">
              <a:off x="6094799" y="2520000"/>
              <a:ext cx="1" cy="36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4E8FA349-D1CF-5C98-A4EA-3F2789CC5BE2}"/>
                </a:ext>
              </a:extLst>
            </p:cNvPr>
            <p:cNvCxnSpPr>
              <a:stCxn id="36" idx="2"/>
              <a:endCxn id="34" idx="0"/>
            </p:cNvCxnSpPr>
            <p:nvPr/>
          </p:nvCxnSpPr>
          <p:spPr>
            <a:xfrm>
              <a:off x="6094800" y="3780000"/>
              <a:ext cx="0" cy="3600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5C930A2-BB7F-EAF3-1A34-0B2D35B53AA8}"/>
                </a:ext>
              </a:extLst>
            </p:cNvPr>
            <p:cNvSpPr/>
            <p:nvPr/>
          </p:nvSpPr>
          <p:spPr>
            <a:xfrm>
              <a:off x="5194800" y="1800000"/>
              <a:ext cx="1799992" cy="719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0C3DE9E4-2A3F-9088-C326-87F6506BB993}"/>
                </a:ext>
              </a:extLst>
            </p:cNvPr>
            <p:cNvCxnSpPr>
              <a:stCxn id="36" idx="3"/>
              <a:endCxn id="58" idx="3"/>
            </p:cNvCxnSpPr>
            <p:nvPr/>
          </p:nvCxnSpPr>
          <p:spPr>
            <a:xfrm flipH="1" flipV="1">
              <a:off x="6994792" y="2160000"/>
              <a:ext cx="8" cy="1170000"/>
            </a:xfrm>
            <a:prstGeom prst="bentConnector3">
              <a:avLst>
                <a:gd name="adj1" fmla="val -28575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8E38A0F5-7140-1436-B686-840BF82DEEF1}"/>
                </a:ext>
              </a:extLst>
            </p:cNvPr>
            <p:cNvCxnSpPr>
              <a:cxnSpLocks/>
              <a:stCxn id="34" idx="3"/>
              <a:endCxn id="58" idx="0"/>
            </p:cNvCxnSpPr>
            <p:nvPr/>
          </p:nvCxnSpPr>
          <p:spPr>
            <a:xfrm flipH="1" flipV="1">
              <a:off x="6094796" y="1800000"/>
              <a:ext cx="900004" cy="2790000"/>
            </a:xfrm>
            <a:prstGeom prst="bentConnector4">
              <a:avLst>
                <a:gd name="adj1" fmla="val -54310"/>
                <a:gd name="adj2" fmla="val 108194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4B94DB95-51A1-D899-1407-49CA3237EE62}"/>
                </a:ext>
              </a:extLst>
            </p:cNvPr>
            <p:cNvCxnSpPr>
              <a:stCxn id="34" idx="2"/>
              <a:endCxn id="41" idx="0"/>
            </p:cNvCxnSpPr>
            <p:nvPr/>
          </p:nvCxnSpPr>
          <p:spPr>
            <a:xfrm>
              <a:off x="6094800" y="5040000"/>
              <a:ext cx="0" cy="360000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429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720D6-137D-CF21-A527-5B8FE6880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A48BD-6CFF-96B1-22F4-46993110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>
                <a:latin typeface="구름 산스 400" pitchFamily="2" charset="-127"/>
                <a:ea typeface="구름 산스 400" pitchFamily="2" charset="-127"/>
              </a:rPr>
              <a:t>학습 생성</a:t>
            </a:r>
            <a:endParaRPr lang="ko-KR" altLang="en-US" dirty="0"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AD24EA-E074-776B-48AD-16C581FC66B2}"/>
              </a:ext>
            </a:extLst>
          </p:cNvPr>
          <p:cNvSpPr/>
          <p:nvPr/>
        </p:nvSpPr>
        <p:spPr>
          <a:xfrm>
            <a:off x="5343483" y="1868488"/>
            <a:ext cx="180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구름 산스 400" pitchFamily="2" charset="-127"/>
                <a:ea typeface="구름 산스 400" pitchFamily="2" charset="-127"/>
              </a:rPr>
              <a:t>학습명</a:t>
            </a:r>
            <a:r>
              <a:rPr lang="en-US" altLang="ko-KR" sz="1400">
                <a:solidFill>
                  <a:schemeClr val="tx1"/>
                </a:solidFill>
                <a:latin typeface="구름 산스 400" pitchFamily="2" charset="-127"/>
                <a:ea typeface="구름 산스 400" pitchFamily="2" charset="-127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구름 산스 400" pitchFamily="2" charset="-127"/>
                <a:ea typeface="구름 산스 400" pitchFamily="2" charset="-127"/>
              </a:rPr>
              <a:t>입력</a:t>
            </a:r>
          </a:p>
        </p:txBody>
      </p:sp>
      <p:sp>
        <p:nvSpPr>
          <p:cNvPr id="7" name="순서도: 자기 디스크 88">
            <a:extLst>
              <a:ext uri="{FF2B5EF4-FFF2-40B4-BE49-F238E27FC236}">
                <a16:creationId xmlns:a16="http://schemas.microsoft.com/office/drawing/2014/main" id="{E02C18FE-EB7B-EC18-30A6-BA7F42664AEA}"/>
              </a:ext>
            </a:extLst>
          </p:cNvPr>
          <p:cNvSpPr/>
          <p:nvPr/>
        </p:nvSpPr>
        <p:spPr>
          <a:xfrm>
            <a:off x="2132107" y="4343488"/>
            <a:ext cx="1800000" cy="7200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" dirty="0">
              <a:solidFill>
                <a:srgbClr val="353535"/>
              </a:solidFill>
              <a:latin typeface="구름 산스 400" pitchFamily="2" charset="-127"/>
              <a:ea typeface="구름 산스 400" pitchFamily="2" charset="-127"/>
            </a:endParaRPr>
          </a:p>
          <a:p>
            <a:pPr algn="ctr"/>
            <a:r>
              <a:rPr lang="en-US" altLang="ko-KR" sz="1400">
                <a:solidFill>
                  <a:srgbClr val="353535"/>
                </a:solidFill>
                <a:latin typeface="구름 산스 400" pitchFamily="2" charset="-127"/>
                <a:ea typeface="구름 산스 400" pitchFamily="2" charset="-127"/>
              </a:rPr>
              <a:t>STUDY</a:t>
            </a:r>
            <a:endParaRPr lang="ko-KR" altLang="en-US" sz="1400" dirty="0">
              <a:solidFill>
                <a:srgbClr val="353535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5B5B41F-DA99-FDB9-53D7-4BFCF5C11CF1}"/>
              </a:ext>
            </a:extLst>
          </p:cNvPr>
          <p:cNvSpPr/>
          <p:nvPr/>
        </p:nvSpPr>
        <p:spPr>
          <a:xfrm>
            <a:off x="4191747" y="1868488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FF04F94-6B45-EE28-06A5-ACCC2E25D415}"/>
              </a:ext>
            </a:extLst>
          </p:cNvPr>
          <p:cNvSpPr/>
          <p:nvPr/>
        </p:nvSpPr>
        <p:spPr>
          <a:xfrm>
            <a:off x="5343483" y="5288488"/>
            <a:ext cx="180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구름 산스 400" pitchFamily="2" charset="-127"/>
                <a:ea typeface="구름 산스 400" pitchFamily="2" charset="-127"/>
              </a:rPr>
              <a:t>학습 화면으로 이동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75EBA16-B24A-9CCA-C9BB-90E0904B2ED1}"/>
              </a:ext>
            </a:extLst>
          </p:cNvPr>
          <p:cNvCxnSpPr>
            <a:stCxn id="9" idx="6"/>
          </p:cNvCxnSpPr>
          <p:nvPr/>
        </p:nvCxnSpPr>
        <p:spPr>
          <a:xfrm>
            <a:off x="4551747" y="2048488"/>
            <a:ext cx="791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05276B-E6C1-C579-8DB0-4195EF2C84D5}"/>
              </a:ext>
            </a:extLst>
          </p:cNvPr>
          <p:cNvGrpSpPr/>
          <p:nvPr/>
        </p:nvGrpSpPr>
        <p:grpSpPr>
          <a:xfrm>
            <a:off x="5343483" y="2633488"/>
            <a:ext cx="1800000" cy="720000"/>
            <a:chOff x="5936371" y="3680196"/>
            <a:chExt cx="1800000" cy="720000"/>
          </a:xfrm>
        </p:grpSpPr>
        <p:sp>
          <p:nvSpPr>
            <p:cNvPr id="8" name="평행 사변형 100">
              <a:extLst>
                <a:ext uri="{FF2B5EF4-FFF2-40B4-BE49-F238E27FC236}">
                  <a16:creationId xmlns:a16="http://schemas.microsoft.com/office/drawing/2014/main" id="{2F336B81-7E93-C699-34BD-C82B258B8A23}"/>
                </a:ext>
              </a:extLst>
            </p:cNvPr>
            <p:cNvSpPr/>
            <p:nvPr/>
          </p:nvSpPr>
          <p:spPr>
            <a:xfrm>
              <a:off x="5936371" y="3680196"/>
              <a:ext cx="1800000" cy="72000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3535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rgbClr val="353535"/>
                </a:solidFill>
                <a:latin typeface="구름 산스 400" pitchFamily="2" charset="-127"/>
                <a:ea typeface="구름 산스 4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9A3395-940F-A477-ED7E-32FF2BB3941A}"/>
                </a:ext>
              </a:extLst>
            </p:cNvPr>
            <p:cNvSpPr txBox="1"/>
            <p:nvPr/>
          </p:nvSpPr>
          <p:spPr>
            <a:xfrm>
              <a:off x="6020746" y="3886307"/>
              <a:ext cx="163230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>
                  <a:latin typeface="구름 산스 400" pitchFamily="2" charset="-127"/>
                  <a:ea typeface="구름 산스 400" pitchFamily="2" charset="-127"/>
                </a:rPr>
                <a:t>PDF </a:t>
              </a:r>
              <a:r>
                <a:rPr lang="ko-KR" altLang="en-US" sz="1400">
                  <a:latin typeface="구름 산스 400" pitchFamily="2" charset="-127"/>
                  <a:ea typeface="구름 산스 400" pitchFamily="2" charset="-127"/>
                </a:rPr>
                <a:t>업로드</a:t>
              </a:r>
              <a:endParaRPr lang="ko-KR" altLang="en-US" sz="1400" dirty="0">
                <a:latin typeface="구름 산스 400" pitchFamily="2" charset="-127"/>
                <a:ea typeface="구름 산스 400" pitchFamily="2" charset="-127"/>
              </a:endParaRPr>
            </a:p>
          </p:txBody>
        </p:sp>
      </p:grpSp>
      <p:sp>
        <p:nvSpPr>
          <p:cNvPr id="12" name="순서도: 자기 디스크 88">
            <a:extLst>
              <a:ext uri="{FF2B5EF4-FFF2-40B4-BE49-F238E27FC236}">
                <a16:creationId xmlns:a16="http://schemas.microsoft.com/office/drawing/2014/main" id="{F56F62BB-0AC5-423A-B122-A1AA521AFA0D}"/>
              </a:ext>
            </a:extLst>
          </p:cNvPr>
          <p:cNvSpPr/>
          <p:nvPr/>
        </p:nvSpPr>
        <p:spPr>
          <a:xfrm>
            <a:off x="8436508" y="2633487"/>
            <a:ext cx="1800000" cy="7200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" dirty="0">
              <a:solidFill>
                <a:srgbClr val="353535"/>
              </a:solidFill>
              <a:latin typeface="구름 산스 400" pitchFamily="2" charset="-127"/>
              <a:ea typeface="구름 산스 400" pitchFamily="2" charset="-127"/>
            </a:endParaRPr>
          </a:p>
          <a:p>
            <a:pPr algn="ctr"/>
            <a:r>
              <a:rPr lang="en-US" altLang="ko-KR" sz="1400">
                <a:solidFill>
                  <a:srgbClr val="353535"/>
                </a:solidFill>
                <a:latin typeface="구름 산스 400" pitchFamily="2" charset="-127"/>
                <a:ea typeface="구름 산스 400" pitchFamily="2" charset="-127"/>
              </a:rPr>
              <a:t>Web Server</a:t>
            </a:r>
            <a:endParaRPr lang="ko-KR" altLang="en-US" sz="1400" dirty="0">
              <a:solidFill>
                <a:srgbClr val="353535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B3F754-75D3-8766-2753-49AA14888148}"/>
              </a:ext>
            </a:extLst>
          </p:cNvPr>
          <p:cNvSpPr/>
          <p:nvPr/>
        </p:nvSpPr>
        <p:spPr>
          <a:xfrm>
            <a:off x="5343483" y="3758488"/>
            <a:ext cx="180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구름 산스 400" pitchFamily="2" charset="-127"/>
                <a:ea typeface="구름 산스 400" pitchFamily="2" charset="-127"/>
              </a:rPr>
              <a:t>PDF</a:t>
            </a:r>
            <a:r>
              <a:rPr lang="ko-KR" altLang="en-US" sz="1400">
                <a:solidFill>
                  <a:schemeClr val="tx1"/>
                </a:solidFill>
                <a:latin typeface="구름 산스 400" pitchFamily="2" charset="-127"/>
                <a:ea typeface="구름 산스 400" pitchFamily="2" charset="-127"/>
              </a:rPr>
              <a:t>에서 텍스트 추출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2529D3-E4D2-A511-7AD4-9A9A740CC1F7}"/>
              </a:ext>
            </a:extLst>
          </p:cNvPr>
          <p:cNvSpPr/>
          <p:nvPr/>
        </p:nvSpPr>
        <p:spPr>
          <a:xfrm>
            <a:off x="5343483" y="4523488"/>
            <a:ext cx="180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구름 산스 400" pitchFamily="2" charset="-127"/>
                <a:ea typeface="구름 산스 400" pitchFamily="2" charset="-127"/>
              </a:rPr>
              <a:t>학습 생성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13CC4C-388D-3D37-93AC-BB1F5C0BADAB}"/>
              </a:ext>
            </a:extLst>
          </p:cNvPr>
          <p:cNvCxnSpPr>
            <a:stCxn id="8" idx="2"/>
            <a:endCxn id="12" idx="2"/>
          </p:cNvCxnSpPr>
          <p:nvPr/>
        </p:nvCxnSpPr>
        <p:spPr>
          <a:xfrm flipV="1">
            <a:off x="7053483" y="2993487"/>
            <a:ext cx="138302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D0A00FB-2AFE-AD4E-AFF3-820BA2D5A895}"/>
              </a:ext>
            </a:extLst>
          </p:cNvPr>
          <p:cNvCxnSpPr>
            <a:stCxn id="7" idx="4"/>
            <a:endCxn id="16" idx="1"/>
          </p:cNvCxnSpPr>
          <p:nvPr/>
        </p:nvCxnSpPr>
        <p:spPr>
          <a:xfrm>
            <a:off x="3932107" y="4703488"/>
            <a:ext cx="14113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1499450-A145-2D6C-99DA-92A46F072DA4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6243483" y="2228488"/>
            <a:ext cx="0" cy="405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0C292B9-0497-2FA6-6633-64DCDC7986DE}"/>
              </a:ext>
            </a:extLst>
          </p:cNvPr>
          <p:cNvCxnSpPr>
            <a:stCxn id="8" idx="4"/>
            <a:endCxn id="13" idx="0"/>
          </p:cNvCxnSpPr>
          <p:nvPr/>
        </p:nvCxnSpPr>
        <p:spPr>
          <a:xfrm>
            <a:off x="6243483" y="3353488"/>
            <a:ext cx="0" cy="405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A314EA9-9963-5BD7-8035-0D628E266907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6243483" y="4118488"/>
            <a:ext cx="0" cy="405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7CDD0F2-195D-609F-CF93-4A75F59B0C59}"/>
              </a:ext>
            </a:extLst>
          </p:cNvPr>
          <p:cNvCxnSpPr>
            <a:stCxn id="16" idx="2"/>
            <a:endCxn id="41" idx="0"/>
          </p:cNvCxnSpPr>
          <p:nvPr/>
        </p:nvCxnSpPr>
        <p:spPr>
          <a:xfrm>
            <a:off x="6243483" y="4883488"/>
            <a:ext cx="0" cy="405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21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A477B-3720-BB0D-9CA1-292BCA843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19283-9CCC-A8F8-1436-530E8CC1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>
                <a:latin typeface="구름 산스 400" pitchFamily="2" charset="-127"/>
                <a:ea typeface="구름 산스 400" pitchFamily="2" charset="-127"/>
              </a:rPr>
              <a:t>시험 생성</a:t>
            </a:r>
            <a:endParaRPr lang="ko-KR" altLang="en-US" dirty="0"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98CEE8-9D4E-5682-BD03-FB8682F92DA1}"/>
              </a:ext>
            </a:extLst>
          </p:cNvPr>
          <p:cNvSpPr/>
          <p:nvPr/>
        </p:nvSpPr>
        <p:spPr>
          <a:xfrm>
            <a:off x="5343483" y="1868488"/>
            <a:ext cx="180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구름 산스 400" pitchFamily="2" charset="-127"/>
                <a:ea typeface="구름 산스 400" pitchFamily="2" charset="-127"/>
              </a:rPr>
              <a:t>시험명</a:t>
            </a:r>
            <a:r>
              <a:rPr lang="en-US" altLang="ko-KR" sz="1400">
                <a:solidFill>
                  <a:schemeClr val="tx1"/>
                </a:solidFill>
                <a:latin typeface="구름 산스 400" pitchFamily="2" charset="-127"/>
                <a:ea typeface="구름 산스 400" pitchFamily="2" charset="-127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구름 산스 400" pitchFamily="2" charset="-127"/>
                <a:ea typeface="구름 산스 400" pitchFamily="2" charset="-127"/>
              </a:rPr>
              <a:t>입력</a:t>
            </a:r>
          </a:p>
        </p:txBody>
      </p:sp>
      <p:sp>
        <p:nvSpPr>
          <p:cNvPr id="7" name="순서도: 자기 디스크 88">
            <a:extLst>
              <a:ext uri="{FF2B5EF4-FFF2-40B4-BE49-F238E27FC236}">
                <a16:creationId xmlns:a16="http://schemas.microsoft.com/office/drawing/2014/main" id="{EA6C5DC7-ACD7-3CFF-80DC-D8034F1ABEC0}"/>
              </a:ext>
            </a:extLst>
          </p:cNvPr>
          <p:cNvSpPr/>
          <p:nvPr/>
        </p:nvSpPr>
        <p:spPr>
          <a:xfrm>
            <a:off x="2245755" y="3398488"/>
            <a:ext cx="1800000" cy="7200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" dirty="0">
              <a:solidFill>
                <a:srgbClr val="353535"/>
              </a:solidFill>
              <a:latin typeface="구름 산스 400" pitchFamily="2" charset="-127"/>
              <a:ea typeface="구름 산스 400" pitchFamily="2" charset="-127"/>
            </a:endParaRPr>
          </a:p>
          <a:p>
            <a:pPr algn="ctr"/>
            <a:r>
              <a:rPr lang="en-US" altLang="ko-KR" sz="1400">
                <a:solidFill>
                  <a:srgbClr val="353535"/>
                </a:solidFill>
                <a:latin typeface="구름 산스 400" pitchFamily="2" charset="-127"/>
                <a:ea typeface="구름 산스 400" pitchFamily="2" charset="-127"/>
              </a:rPr>
              <a:t>STUDY</a:t>
            </a:r>
            <a:endParaRPr lang="ko-KR" altLang="en-US" sz="1400" dirty="0">
              <a:solidFill>
                <a:srgbClr val="353535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9BACA37-ACEB-2677-8B07-D9B8E52752FD}"/>
              </a:ext>
            </a:extLst>
          </p:cNvPr>
          <p:cNvSpPr/>
          <p:nvPr/>
        </p:nvSpPr>
        <p:spPr>
          <a:xfrm>
            <a:off x="4191747" y="1868488"/>
            <a:ext cx="360000" cy="36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C83F29-7ACA-4A7D-296F-A23EC621B9F6}"/>
              </a:ext>
            </a:extLst>
          </p:cNvPr>
          <p:cNvSpPr/>
          <p:nvPr/>
        </p:nvSpPr>
        <p:spPr>
          <a:xfrm>
            <a:off x="5343483" y="5288488"/>
            <a:ext cx="1800000" cy="54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구름 산스 400" pitchFamily="2" charset="-127"/>
                <a:ea typeface="구름 산스 400" pitchFamily="2" charset="-127"/>
              </a:rPr>
              <a:t>시험 화면으로 이동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BD03D9F-1147-84F3-8647-9D681185562F}"/>
              </a:ext>
            </a:extLst>
          </p:cNvPr>
          <p:cNvCxnSpPr>
            <a:stCxn id="9" idx="6"/>
          </p:cNvCxnSpPr>
          <p:nvPr/>
        </p:nvCxnSpPr>
        <p:spPr>
          <a:xfrm>
            <a:off x="4551747" y="2048488"/>
            <a:ext cx="791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순서도: 자기 디스크 88">
            <a:extLst>
              <a:ext uri="{FF2B5EF4-FFF2-40B4-BE49-F238E27FC236}">
                <a16:creationId xmlns:a16="http://schemas.microsoft.com/office/drawing/2014/main" id="{8DCBFD23-ADB5-12C4-9E5A-DBCDEB38A099}"/>
              </a:ext>
            </a:extLst>
          </p:cNvPr>
          <p:cNvSpPr/>
          <p:nvPr/>
        </p:nvSpPr>
        <p:spPr>
          <a:xfrm>
            <a:off x="8436508" y="3623489"/>
            <a:ext cx="1800000" cy="7200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" dirty="0">
              <a:solidFill>
                <a:srgbClr val="353535"/>
              </a:solidFill>
              <a:latin typeface="구름 산스 400" pitchFamily="2" charset="-127"/>
              <a:ea typeface="구름 산스 400" pitchFamily="2" charset="-127"/>
            </a:endParaRPr>
          </a:p>
          <a:p>
            <a:pPr algn="ctr"/>
            <a:r>
              <a:rPr lang="en-US" altLang="ko-KR" sz="1400">
                <a:solidFill>
                  <a:srgbClr val="353535"/>
                </a:solidFill>
                <a:latin typeface="구름 산스 400" pitchFamily="2" charset="-127"/>
                <a:ea typeface="구름 산스 400" pitchFamily="2" charset="-127"/>
              </a:rPr>
              <a:t>QUESTION</a:t>
            </a:r>
            <a:endParaRPr lang="ko-KR" altLang="en-US" sz="1400" dirty="0">
              <a:solidFill>
                <a:srgbClr val="353535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6ED686-9C32-25ED-B056-1E7E67380CC9}"/>
              </a:ext>
            </a:extLst>
          </p:cNvPr>
          <p:cNvSpPr/>
          <p:nvPr/>
        </p:nvSpPr>
        <p:spPr>
          <a:xfrm>
            <a:off x="5343483" y="3578488"/>
            <a:ext cx="180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구름 산스 400" pitchFamily="2" charset="-127"/>
                <a:ea typeface="구름 산스 400" pitchFamily="2" charset="-127"/>
              </a:rPr>
              <a:t>GPT API </a:t>
            </a:r>
            <a:r>
              <a:rPr lang="ko-KR" altLang="en-US" sz="1400">
                <a:solidFill>
                  <a:schemeClr val="tx1"/>
                </a:solidFill>
                <a:latin typeface="구름 산스 400" pitchFamily="2" charset="-127"/>
                <a:ea typeface="구름 산스 400" pitchFamily="2" charset="-127"/>
              </a:rPr>
              <a:t>호출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53DAE6-4E82-F3BC-8FD4-D9766AF349E8}"/>
              </a:ext>
            </a:extLst>
          </p:cNvPr>
          <p:cNvSpPr/>
          <p:nvPr/>
        </p:nvSpPr>
        <p:spPr>
          <a:xfrm>
            <a:off x="5343483" y="4433488"/>
            <a:ext cx="180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구름 산스 400" pitchFamily="2" charset="-127"/>
                <a:ea typeface="구름 산스 400" pitchFamily="2" charset="-127"/>
              </a:rPr>
              <a:t>문제 생성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AE5AC0D-4473-4963-C1E9-5EA892F8D90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6243483" y="2228488"/>
            <a:ext cx="0" cy="495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9F715B5-7CB8-4DD4-2F17-E41119FDBC33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6243483" y="3083488"/>
            <a:ext cx="0" cy="495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991CB23-F1E1-5239-F3C9-1744AA385B40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6243483" y="3938488"/>
            <a:ext cx="0" cy="495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FA22B3A-58C3-2A17-69B1-EF953F09BADD}"/>
              </a:ext>
            </a:extLst>
          </p:cNvPr>
          <p:cNvCxnSpPr>
            <a:stCxn id="16" idx="2"/>
            <a:endCxn id="41" idx="0"/>
          </p:cNvCxnSpPr>
          <p:nvPr/>
        </p:nvCxnSpPr>
        <p:spPr>
          <a:xfrm>
            <a:off x="6243483" y="4793488"/>
            <a:ext cx="0" cy="495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DED785-A3B8-1169-1EC0-1A6B65884359}"/>
              </a:ext>
            </a:extLst>
          </p:cNvPr>
          <p:cNvSpPr/>
          <p:nvPr/>
        </p:nvSpPr>
        <p:spPr>
          <a:xfrm>
            <a:off x="5343483" y="2723488"/>
            <a:ext cx="180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구름 산스 400" pitchFamily="2" charset="-127"/>
                <a:ea typeface="구름 산스 400" pitchFamily="2" charset="-127"/>
              </a:rPr>
              <a:t>시험 생성</a:t>
            </a:r>
          </a:p>
        </p:txBody>
      </p:sp>
      <p:sp>
        <p:nvSpPr>
          <p:cNvPr id="5" name="순서도: 자기 디스크 88">
            <a:extLst>
              <a:ext uri="{FF2B5EF4-FFF2-40B4-BE49-F238E27FC236}">
                <a16:creationId xmlns:a16="http://schemas.microsoft.com/office/drawing/2014/main" id="{653CC514-9DA2-E106-D2BE-1CEEB8539DA6}"/>
              </a:ext>
            </a:extLst>
          </p:cNvPr>
          <p:cNvSpPr/>
          <p:nvPr/>
        </p:nvSpPr>
        <p:spPr>
          <a:xfrm>
            <a:off x="8436508" y="4703488"/>
            <a:ext cx="1800000" cy="7200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" dirty="0">
              <a:solidFill>
                <a:srgbClr val="353535"/>
              </a:solidFill>
              <a:latin typeface="구름 산스 400" pitchFamily="2" charset="-127"/>
              <a:ea typeface="구름 산스 400" pitchFamily="2" charset="-127"/>
            </a:endParaRPr>
          </a:p>
          <a:p>
            <a:pPr algn="ctr"/>
            <a:r>
              <a:rPr lang="en-US" altLang="ko-KR" sz="1400">
                <a:solidFill>
                  <a:srgbClr val="353535"/>
                </a:solidFill>
                <a:latin typeface="구름 산스 400" pitchFamily="2" charset="-127"/>
                <a:ea typeface="구름 산스 400" pitchFamily="2" charset="-127"/>
              </a:rPr>
              <a:t>CHOICE</a:t>
            </a:r>
            <a:endParaRPr lang="ko-KR" altLang="en-US" sz="1400" dirty="0">
              <a:solidFill>
                <a:srgbClr val="353535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6" name="순서도: 자기 디스크 88">
            <a:extLst>
              <a:ext uri="{FF2B5EF4-FFF2-40B4-BE49-F238E27FC236}">
                <a16:creationId xmlns:a16="http://schemas.microsoft.com/office/drawing/2014/main" id="{7181599B-4087-B79C-F927-E4B08AEFE7F2}"/>
              </a:ext>
            </a:extLst>
          </p:cNvPr>
          <p:cNvSpPr/>
          <p:nvPr/>
        </p:nvSpPr>
        <p:spPr>
          <a:xfrm>
            <a:off x="8436508" y="2543488"/>
            <a:ext cx="1800000" cy="72000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rgbClr val="3535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" dirty="0">
              <a:solidFill>
                <a:srgbClr val="353535"/>
              </a:solidFill>
              <a:latin typeface="구름 산스 400" pitchFamily="2" charset="-127"/>
              <a:ea typeface="구름 산스 400" pitchFamily="2" charset="-127"/>
            </a:endParaRPr>
          </a:p>
          <a:p>
            <a:pPr algn="ctr"/>
            <a:r>
              <a:rPr lang="en-US" altLang="ko-KR" sz="1400">
                <a:solidFill>
                  <a:srgbClr val="353535"/>
                </a:solidFill>
                <a:latin typeface="구름 산스 400" pitchFamily="2" charset="-127"/>
                <a:ea typeface="구름 산스 400" pitchFamily="2" charset="-127"/>
              </a:rPr>
              <a:t>EXAM</a:t>
            </a:r>
            <a:endParaRPr lang="ko-KR" altLang="en-US" sz="1400" dirty="0">
              <a:solidFill>
                <a:srgbClr val="353535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410BD50-4307-DE27-B414-01536CB66F05}"/>
              </a:ext>
            </a:extLst>
          </p:cNvPr>
          <p:cNvCxnSpPr>
            <a:stCxn id="7" idx="4"/>
            <a:endCxn id="13" idx="1"/>
          </p:cNvCxnSpPr>
          <p:nvPr/>
        </p:nvCxnSpPr>
        <p:spPr>
          <a:xfrm>
            <a:off x="4045755" y="3758488"/>
            <a:ext cx="129772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4B20D3F-8743-DAC9-6D94-B73899E0D50B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7143483" y="2903488"/>
            <a:ext cx="12930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58D83C3-9A99-29D4-0EA6-636DB8585AE5}"/>
              </a:ext>
            </a:extLst>
          </p:cNvPr>
          <p:cNvCxnSpPr>
            <a:stCxn id="16" idx="3"/>
            <a:endCxn id="12" idx="2"/>
          </p:cNvCxnSpPr>
          <p:nvPr/>
        </p:nvCxnSpPr>
        <p:spPr>
          <a:xfrm flipV="1">
            <a:off x="7143483" y="3983489"/>
            <a:ext cx="1293025" cy="629999"/>
          </a:xfrm>
          <a:prstGeom prst="bentConnector3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E9AD4F6-A58E-D4A1-6FC0-1E080B46CC46}"/>
              </a:ext>
            </a:extLst>
          </p:cNvPr>
          <p:cNvCxnSpPr>
            <a:stCxn id="16" idx="3"/>
            <a:endCxn id="5" idx="2"/>
          </p:cNvCxnSpPr>
          <p:nvPr/>
        </p:nvCxnSpPr>
        <p:spPr>
          <a:xfrm>
            <a:off x="7143483" y="4613488"/>
            <a:ext cx="1293025" cy="450000"/>
          </a:xfrm>
          <a:prstGeom prst="bentConnector3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77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81</Words>
  <Application>Microsoft Office PowerPoint</Application>
  <PresentationFormat>와이드스크린</PresentationFormat>
  <Paragraphs>46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HY크리스탈M</vt:lpstr>
      <vt:lpstr>구름 산스 400</vt:lpstr>
      <vt:lpstr>맑은 고딕</vt:lpstr>
      <vt:lpstr>Arial</vt:lpstr>
      <vt:lpstr>Office 테마</vt:lpstr>
      <vt:lpstr>PowerPoint 프레젠테이션</vt:lpstr>
      <vt:lpstr>로그인</vt:lpstr>
      <vt:lpstr>학습 생성</vt:lpstr>
      <vt:lpstr>시험 생성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강찬휘[컴퓨터정보공학과]</dc:creator>
  <cp:lastModifiedBy>동관 남</cp:lastModifiedBy>
  <cp:revision>5</cp:revision>
  <dcterms:created xsi:type="dcterms:W3CDTF">2025-03-30T11:06:01Z</dcterms:created>
  <dcterms:modified xsi:type="dcterms:W3CDTF">2025-03-31T10:46:45Z</dcterms:modified>
</cp:coreProperties>
</file>