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21"/>
    <p:restoredTop sz="94660"/>
  </p:normalViewPr>
  <p:slideViewPr>
    <p:cSldViewPr snapToGrid="0">
      <p:cViewPr varScale="1">
        <p:scale>
          <a:sx n="48" d="100"/>
          <a:sy n="48" d="100"/>
        </p:scale>
        <p:origin x="192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FCAEB-EA24-22B1-0AB5-61ABB4863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BED099-EC13-EE56-BF68-177AB12DB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B524A-AD77-AA20-E802-3D1B7AB5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D89-6F45-EC4F-A053-EC1633B7B43F}" type="datetimeFigureOut">
              <a:rPr kumimoji="1" lang="ko-KR" altLang="en-US" smtClean="0"/>
              <a:t>2025. 3. 30.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92864-F4A9-AC82-9EDA-9705F788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12BD1-49D0-5257-D8D4-1CBF4D37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79DD-07E5-4D42-910A-E351C0E0B1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999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63E3F-9139-E8DE-BB59-F9B0BCDA9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B2082E-D557-D3CD-3049-D3A292B0B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02CF4-2123-A1DE-4395-AD0B8B7AB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D89-6F45-EC4F-A053-EC1633B7B43F}" type="datetimeFigureOut">
              <a:rPr kumimoji="1" lang="ko-KR" altLang="en-US" smtClean="0"/>
              <a:t>2025. 3. 30.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40E1D-90B7-CA4C-C60D-1BDDF041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96C4B-B3C6-6AA3-1FFE-7EADDA30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79DD-07E5-4D42-910A-E351C0E0B1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524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83C570F-6138-FD7D-8E06-901DB720F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26D732-A21A-CBED-28CA-C464F4668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A69091-23B4-A50A-B18E-2A12C46C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D89-6F45-EC4F-A053-EC1633B7B43F}" type="datetimeFigureOut">
              <a:rPr kumimoji="1" lang="ko-KR" altLang="en-US" smtClean="0"/>
              <a:t>2025. 3. 30.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AE26C-2021-FAFD-D96E-6578E755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41C72-FE2B-2331-7D74-408E60F0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79DD-07E5-4D42-910A-E351C0E0B1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3992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7E257BD-D55B-6869-8725-ADB62F5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800" y="505941"/>
            <a:ext cx="7021708" cy="381600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353535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5C70C4A-C315-E04D-0149-0A93A77C72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4800" y="1408371"/>
            <a:ext cx="9344418" cy="405765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353535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defRPr>
            </a:lvl1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54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C7203-8A0B-1CA8-AAE3-B0A95B10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34184-5FE5-88D1-4EFA-EC66C008E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6C17AF-5D50-7C59-7460-A4027F15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D89-6F45-EC4F-A053-EC1633B7B43F}" type="datetimeFigureOut">
              <a:rPr kumimoji="1" lang="ko-KR" altLang="en-US" smtClean="0"/>
              <a:t>2025. 3. 30.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2D60AC-7406-54F2-8A59-BF8AC4F7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B147B-0327-1C39-4591-CB991B22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79DD-07E5-4D42-910A-E351C0E0B1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730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CE42E-85B4-75F3-A91C-3675F4EF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DDAB4A-90DD-CCE4-AB15-113FC2120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F4ACD-E8A9-B4DF-853D-BAA29B27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D89-6F45-EC4F-A053-EC1633B7B43F}" type="datetimeFigureOut">
              <a:rPr kumimoji="1" lang="ko-KR" altLang="en-US" smtClean="0"/>
              <a:t>2025. 3. 30.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47C2F-AFD6-4C27-8F6C-6E88B6DA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95BAD-94BA-4C86-E866-EFBFA579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79DD-07E5-4D42-910A-E351C0E0B1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416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8800F-2981-E4B2-6E44-7F1464A3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18B70-EBC5-BE92-9534-96B47E86F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1533A2-7840-4E98-0334-F82ECC1AA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7B8B4F-AD8B-A2E0-12C2-6BCCCA05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D89-6F45-EC4F-A053-EC1633B7B43F}" type="datetimeFigureOut">
              <a:rPr kumimoji="1" lang="ko-KR" altLang="en-US" smtClean="0"/>
              <a:t>2025. 3. 30.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4EBCAF-AE62-8606-7E5E-6CC051C2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08DF34-F94F-0DEF-6E0A-4B91843C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79DD-07E5-4D42-910A-E351C0E0B1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69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F9938-A1B2-642E-BBA0-276E4972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F2A575-CFA2-EAD2-53B0-9F11D857A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D4519A-B806-41AA-10EC-49C76F41D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325870-4320-5C53-F282-11DF1AD93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99884B-0428-56CD-03A1-5F2F00491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7D84AF-177F-E966-90FB-4E4608D5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D89-6F45-EC4F-A053-EC1633B7B43F}" type="datetimeFigureOut">
              <a:rPr kumimoji="1" lang="ko-KR" altLang="en-US" smtClean="0"/>
              <a:t>2025. 3. 30.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ED0BC4-87D2-4080-3EFE-3FAC5DAB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E4A533-7A8B-04FB-902B-FFB7D13F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79DD-07E5-4D42-910A-E351C0E0B1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415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A0945-B315-647B-591C-C511D7DB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9EBBF8-80F7-3E05-CFE5-008BDC63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D89-6F45-EC4F-A053-EC1633B7B43F}" type="datetimeFigureOut">
              <a:rPr kumimoji="1" lang="ko-KR" altLang="en-US" smtClean="0"/>
              <a:t>2025. 3. 30.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BF03E5-6A2B-8674-BDDC-3AEF71C8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90C7DF-5FA4-379A-D019-49673DF3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79DD-07E5-4D42-910A-E351C0E0B1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066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B1F06A-F87E-A040-F34E-19D37875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D89-6F45-EC4F-A053-EC1633B7B43F}" type="datetimeFigureOut">
              <a:rPr kumimoji="1" lang="ko-KR" altLang="en-US" smtClean="0"/>
              <a:t>2025. 3. 30.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48AF8E-CC9B-1FC5-CDE2-0562B06C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D6834E-645F-61CA-0D90-29AD2EE2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79DD-07E5-4D42-910A-E351C0E0B1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181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1CCD6-BB75-562C-33FE-7141BC7C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6552D-03F9-CFED-C68D-BBFB4C69E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60A4A6-F5AC-3BC9-BA0F-E36866F46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117D5F-D30B-41FF-3705-6EE6BB7E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D89-6F45-EC4F-A053-EC1633B7B43F}" type="datetimeFigureOut">
              <a:rPr kumimoji="1" lang="ko-KR" altLang="en-US" smtClean="0"/>
              <a:t>2025. 3. 30.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2011B-07DE-7D92-CEA8-BDC52309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DE9ED2-FB98-97BA-8D25-33C47E0C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79DD-07E5-4D42-910A-E351C0E0B1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538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E30E2-73B3-B032-95CF-47B16940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0DDB80-E2BC-8E73-167E-A37349824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77894E-AD14-6985-C18D-174E485D7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79C41A-6572-A358-A254-7E81436F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2D89-6F45-EC4F-A053-EC1633B7B43F}" type="datetimeFigureOut">
              <a:rPr kumimoji="1" lang="ko-KR" altLang="en-US" smtClean="0"/>
              <a:t>2025. 3. 30.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D0BDFC-D73A-E0BE-332C-44A5554A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000EF-DF05-FFD4-CE14-3782A793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79DD-07E5-4D42-910A-E351C0E0B1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667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019E72-3AEC-F7C6-6090-125D4B0F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57990-07EF-3E94-AB29-7784CB403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55E44-CFA6-792E-7BB6-A0F1BB090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82D89-6F45-EC4F-A053-EC1633B7B43F}" type="datetimeFigureOut">
              <a:rPr kumimoji="1" lang="ko-KR" altLang="en-US" smtClean="0"/>
              <a:t>2025. 3. 30.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0E05A-AF73-F639-71A0-C13FB0CAB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FB01A7-960B-BF0D-1FCA-5CFCCCA83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779DD-07E5-4D42-910A-E351C0E0B1F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657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1">
            <a:extLst>
              <a:ext uri="{FF2B5EF4-FFF2-40B4-BE49-F238E27FC236}">
                <a16:creationId xmlns:a16="http://schemas.microsoft.com/office/drawing/2014/main" id="{B0CD3F7B-B3C3-DDCE-50C2-87E84C220FD5}"/>
              </a:ext>
            </a:extLst>
          </p:cNvPr>
          <p:cNvSpPr txBox="1">
            <a:spLocks/>
          </p:cNvSpPr>
          <p:nvPr/>
        </p:nvSpPr>
        <p:spPr>
          <a:xfrm>
            <a:off x="1414800" y="505941"/>
            <a:ext cx="7021708" cy="38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b="1" dirty="0"/>
              <a:t>회원가입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A2A3E50-2489-380B-B4FE-153F170D03D4}"/>
              </a:ext>
            </a:extLst>
          </p:cNvPr>
          <p:cNvGrpSpPr/>
          <p:nvPr/>
        </p:nvGrpSpPr>
        <p:grpSpPr>
          <a:xfrm>
            <a:off x="2949086" y="1214407"/>
            <a:ext cx="6293828" cy="4429186"/>
            <a:chOff x="2329032" y="1593733"/>
            <a:chExt cx="6293828" cy="4429186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8125BFB-10AA-DEA9-A5F0-474F7C7CDBD6}"/>
                </a:ext>
              </a:extLst>
            </p:cNvPr>
            <p:cNvSpPr/>
            <p:nvPr/>
          </p:nvSpPr>
          <p:spPr>
            <a:xfrm>
              <a:off x="3337031" y="1647733"/>
              <a:ext cx="432000" cy="432000"/>
            </a:xfrm>
            <a:prstGeom prst="ellipse">
              <a:avLst/>
            </a:prstGeom>
            <a:solidFill>
              <a:srgbClr val="F7F7F7"/>
            </a:solidFill>
            <a:ln>
              <a:solidFill>
                <a:srgbClr val="3535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53535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323C084-95A4-DB24-C60E-A42B8663D981}"/>
                </a:ext>
              </a:extLst>
            </p:cNvPr>
            <p:cNvCxnSpPr>
              <a:cxnSpLocks/>
              <a:stCxn id="5" idx="6"/>
              <a:endCxn id="32" idx="5"/>
            </p:cNvCxnSpPr>
            <p:nvPr/>
          </p:nvCxnSpPr>
          <p:spPr>
            <a:xfrm>
              <a:off x="3769031" y="1863733"/>
              <a:ext cx="718546" cy="0"/>
            </a:xfrm>
            <a:prstGeom prst="straightConnector1">
              <a:avLst/>
            </a:prstGeom>
            <a:ln>
              <a:solidFill>
                <a:srgbClr val="35353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3CCB4E1-9092-260E-15F9-83D79BBA1695}"/>
                </a:ext>
              </a:extLst>
            </p:cNvPr>
            <p:cNvGrpSpPr/>
            <p:nvPr/>
          </p:nvGrpSpPr>
          <p:grpSpPr>
            <a:xfrm>
              <a:off x="4420077" y="1593733"/>
              <a:ext cx="1440000" cy="540000"/>
              <a:chOff x="5254387" y="1620431"/>
              <a:chExt cx="1440000" cy="540000"/>
            </a:xfrm>
          </p:grpSpPr>
          <p:sp>
            <p:nvSpPr>
              <p:cNvPr id="32" name="평행 사변형 102">
                <a:extLst>
                  <a:ext uri="{FF2B5EF4-FFF2-40B4-BE49-F238E27FC236}">
                    <a16:creationId xmlns:a16="http://schemas.microsoft.com/office/drawing/2014/main" id="{3DACA135-2693-FCC8-1546-94E2422FA788}"/>
                  </a:ext>
                </a:extLst>
              </p:cNvPr>
              <p:cNvSpPr/>
              <p:nvPr/>
            </p:nvSpPr>
            <p:spPr>
              <a:xfrm>
                <a:off x="5254387" y="1620431"/>
                <a:ext cx="1440000" cy="540000"/>
              </a:xfrm>
              <a:prstGeom prst="parallelogram">
                <a:avLst/>
              </a:prstGeom>
              <a:solidFill>
                <a:srgbClr val="F7F7F7"/>
              </a:solidFill>
              <a:ln>
                <a:solidFill>
                  <a:srgbClr val="35353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353535"/>
                  </a:solidFill>
                  <a:latin typeface="HY크리스탈M" panose="02030600000101010101" pitchFamily="18" charset="-127"/>
                  <a:ea typeface="HY크리스탈M" panose="02030600000101010101" pitchFamily="18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00426E-C0FD-8249-2BAB-6372FE6CD1D2}"/>
                  </a:ext>
                </a:extLst>
              </p:cNvPr>
              <p:cNvSpPr txBox="1"/>
              <p:nvPr/>
            </p:nvSpPr>
            <p:spPr>
              <a:xfrm>
                <a:off x="5321887" y="1751931"/>
                <a:ext cx="1305844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HY크리스탈M" panose="02030600000101010101" pitchFamily="18" charset="-127"/>
                    <a:ea typeface="HY크리스탈M" panose="02030600000101010101" pitchFamily="18" charset="-127"/>
                  </a:rPr>
                  <a:t>ID/PW</a:t>
                </a:r>
                <a:r>
                  <a:rPr lang="ko-KR" altLang="en-US" sz="1200" dirty="0">
                    <a:latin typeface="HY크리스탈M" panose="02030600000101010101" pitchFamily="18" charset="-127"/>
                    <a:ea typeface="HY크리스탈M" panose="02030600000101010101" pitchFamily="18" charset="-127"/>
                  </a:rPr>
                  <a:t> 입력</a:t>
                </a:r>
              </a:p>
            </p:txBody>
          </p:sp>
        </p:grpSp>
        <p:sp>
          <p:nvSpPr>
            <p:cNvPr id="8" name="다이아몬드 7">
              <a:extLst>
                <a:ext uri="{FF2B5EF4-FFF2-40B4-BE49-F238E27FC236}">
                  <a16:creationId xmlns:a16="http://schemas.microsoft.com/office/drawing/2014/main" id="{0BEA50AB-B613-15A8-066C-6B9C43861165}"/>
                </a:ext>
              </a:extLst>
            </p:cNvPr>
            <p:cNvSpPr/>
            <p:nvPr/>
          </p:nvSpPr>
          <p:spPr>
            <a:xfrm>
              <a:off x="4420077" y="2650164"/>
              <a:ext cx="1440000" cy="900000"/>
            </a:xfrm>
            <a:prstGeom prst="diamond">
              <a:avLst/>
            </a:prstGeom>
            <a:solidFill>
              <a:srgbClr val="F7F7F7"/>
            </a:solidFill>
            <a:ln>
              <a:solidFill>
                <a:srgbClr val="3535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353535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5F98A4-BD78-49C1-D40C-228B5D62468F}"/>
                </a:ext>
              </a:extLst>
            </p:cNvPr>
            <p:cNvSpPr txBox="1"/>
            <p:nvPr/>
          </p:nvSpPr>
          <p:spPr>
            <a:xfrm>
              <a:off x="4420077" y="2961664"/>
              <a:ext cx="1440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dirty="0">
                  <a:latin typeface="HY크리스탈M" panose="02030600000101010101" pitchFamily="18" charset="-127"/>
                  <a:ea typeface="HY크리스탈M" panose="02030600000101010101" pitchFamily="18" charset="-127"/>
                </a:rPr>
                <a:t>ID </a:t>
              </a:r>
              <a:r>
                <a:rPr lang="ko-KR" altLang="en-US" sz="1200" dirty="0">
                  <a:latin typeface="HY크리스탈M" panose="02030600000101010101" pitchFamily="18" charset="-127"/>
                  <a:ea typeface="HY크리스탈M" panose="02030600000101010101" pitchFamily="18" charset="-127"/>
                </a:rPr>
                <a:t>유효성 검사</a:t>
              </a:r>
            </a:p>
          </p:txBody>
        </p:sp>
        <p:sp>
          <p:nvSpPr>
            <p:cNvPr id="10" name="순서도: 문서 80">
              <a:extLst>
                <a:ext uri="{FF2B5EF4-FFF2-40B4-BE49-F238E27FC236}">
                  <a16:creationId xmlns:a16="http://schemas.microsoft.com/office/drawing/2014/main" id="{C95A3545-33D5-C618-E8EB-BC7F342C9466}"/>
                </a:ext>
              </a:extLst>
            </p:cNvPr>
            <p:cNvSpPr/>
            <p:nvPr/>
          </p:nvSpPr>
          <p:spPr>
            <a:xfrm>
              <a:off x="7002860" y="2830163"/>
              <a:ext cx="1620000" cy="540000"/>
            </a:xfrm>
            <a:prstGeom prst="flowChartDocument">
              <a:avLst/>
            </a:prstGeom>
            <a:solidFill>
              <a:srgbClr val="F7F7F7"/>
            </a:solidFill>
            <a:ln>
              <a:solidFill>
                <a:srgbClr val="3535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53535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74DE1A-1709-E877-B0AE-6C7D5B799C59}"/>
                </a:ext>
              </a:extLst>
            </p:cNvPr>
            <p:cNvSpPr txBox="1"/>
            <p:nvPr/>
          </p:nvSpPr>
          <p:spPr>
            <a:xfrm>
              <a:off x="7002860" y="2863379"/>
              <a:ext cx="1620000" cy="3600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dirty="0">
                  <a:latin typeface="HY크리스탈M" panose="02030600000101010101" pitchFamily="18" charset="-127"/>
                  <a:ea typeface="HY크리스탈M" panose="02030600000101010101" pitchFamily="18" charset="-127"/>
                </a:rPr>
                <a:t>회원가입 실패 팝업</a:t>
              </a:r>
            </a:p>
          </p:txBody>
        </p:sp>
        <p:cxnSp>
          <p:nvCxnSpPr>
            <p:cNvPr id="13" name="연결선: 꺾임 83">
              <a:extLst>
                <a:ext uri="{FF2B5EF4-FFF2-40B4-BE49-F238E27FC236}">
                  <a16:creationId xmlns:a16="http://schemas.microsoft.com/office/drawing/2014/main" id="{B760124C-9E3D-EC3D-193E-CED5B04F4F7B}"/>
                </a:ext>
              </a:extLst>
            </p:cNvPr>
            <p:cNvCxnSpPr>
              <a:cxnSpLocks/>
              <a:stCxn id="10" idx="0"/>
              <a:endCxn id="33" idx="3"/>
            </p:cNvCxnSpPr>
            <p:nvPr/>
          </p:nvCxnSpPr>
          <p:spPr>
            <a:xfrm rot="16200000" flipV="1">
              <a:off x="6319926" y="1337228"/>
              <a:ext cx="966430" cy="2019439"/>
            </a:xfrm>
            <a:prstGeom prst="bentConnector2">
              <a:avLst/>
            </a:prstGeom>
            <a:ln>
              <a:solidFill>
                <a:srgbClr val="35353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178E21E-DECD-4D18-5765-360B566D4DA8}"/>
                </a:ext>
              </a:extLst>
            </p:cNvPr>
            <p:cNvCxnSpPr>
              <a:stCxn id="32" idx="4"/>
              <a:endCxn id="8" idx="0"/>
            </p:cNvCxnSpPr>
            <p:nvPr/>
          </p:nvCxnSpPr>
          <p:spPr>
            <a:xfrm>
              <a:off x="5140077" y="2133733"/>
              <a:ext cx="0" cy="516431"/>
            </a:xfrm>
            <a:prstGeom prst="straightConnector1">
              <a:avLst/>
            </a:prstGeom>
            <a:ln>
              <a:solidFill>
                <a:srgbClr val="35353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다이아몬드 14">
              <a:extLst>
                <a:ext uri="{FF2B5EF4-FFF2-40B4-BE49-F238E27FC236}">
                  <a16:creationId xmlns:a16="http://schemas.microsoft.com/office/drawing/2014/main" id="{C393CEDC-B6CA-2B90-9C38-B35A992F749B}"/>
                </a:ext>
              </a:extLst>
            </p:cNvPr>
            <p:cNvSpPr/>
            <p:nvPr/>
          </p:nvSpPr>
          <p:spPr>
            <a:xfrm>
              <a:off x="4420077" y="4066595"/>
              <a:ext cx="1440000" cy="900000"/>
            </a:xfrm>
            <a:prstGeom prst="diamond">
              <a:avLst/>
            </a:prstGeom>
            <a:solidFill>
              <a:srgbClr val="F7F7F7"/>
            </a:solidFill>
            <a:ln>
              <a:solidFill>
                <a:srgbClr val="3535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rgbClr val="353535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61041D-469F-E106-D843-79ED785A5CC6}"/>
                </a:ext>
              </a:extLst>
            </p:cNvPr>
            <p:cNvSpPr txBox="1"/>
            <p:nvPr/>
          </p:nvSpPr>
          <p:spPr>
            <a:xfrm>
              <a:off x="4420077" y="4378095"/>
              <a:ext cx="14400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>
                  <a:latin typeface="HY크리스탈M" panose="02030600000101010101" pitchFamily="18" charset="-127"/>
                  <a:ea typeface="HY크리스탈M" panose="02030600000101010101" pitchFamily="18" charset="-127"/>
                </a:rPr>
                <a:t>ID </a:t>
              </a:r>
              <a:r>
                <a:rPr lang="ko-KR" altLang="en-US" sz="1200">
                  <a:latin typeface="HY크리스탈M" panose="02030600000101010101" pitchFamily="18" charset="-127"/>
                  <a:ea typeface="HY크리스탈M" panose="02030600000101010101" pitchFamily="18" charset="-127"/>
                </a:rPr>
                <a:t>중복 검사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A5F0AAC-A171-467C-CED3-B6D916F51EEE}"/>
                </a:ext>
              </a:extLst>
            </p:cNvPr>
            <p:cNvCxnSpPr>
              <a:stCxn id="8" idx="2"/>
              <a:endCxn id="15" idx="0"/>
            </p:cNvCxnSpPr>
            <p:nvPr/>
          </p:nvCxnSpPr>
          <p:spPr>
            <a:xfrm>
              <a:off x="5140077" y="3550164"/>
              <a:ext cx="0" cy="51643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순서도: 자기 디스크 88">
              <a:extLst>
                <a:ext uri="{FF2B5EF4-FFF2-40B4-BE49-F238E27FC236}">
                  <a16:creationId xmlns:a16="http://schemas.microsoft.com/office/drawing/2014/main" id="{3ABF50BA-2B88-6457-9470-7F6FE3B6E38D}"/>
                </a:ext>
              </a:extLst>
            </p:cNvPr>
            <p:cNvSpPr/>
            <p:nvPr/>
          </p:nvSpPr>
          <p:spPr>
            <a:xfrm>
              <a:off x="2329032" y="4246595"/>
              <a:ext cx="1440000" cy="540000"/>
            </a:xfrm>
            <a:prstGeom prst="flowChartMagneticDisk">
              <a:avLst/>
            </a:prstGeom>
            <a:solidFill>
              <a:srgbClr val="F7F7F7"/>
            </a:solidFill>
            <a:ln>
              <a:solidFill>
                <a:srgbClr val="3535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" dirty="0">
                <a:solidFill>
                  <a:srgbClr val="353535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  <a:p>
              <a:pPr algn="ctr"/>
              <a:r>
                <a:rPr lang="en-US" altLang="ko-KR" sz="1400" dirty="0">
                  <a:solidFill>
                    <a:srgbClr val="353535"/>
                  </a:solidFill>
                  <a:latin typeface="HY크리스탈M" panose="02030600000101010101" pitchFamily="18" charset="-127"/>
                  <a:ea typeface="HY크리스탈M" panose="02030600000101010101" pitchFamily="18" charset="-127"/>
                </a:rPr>
                <a:t>Member</a:t>
              </a:r>
              <a:r>
                <a:rPr lang="ko-KR" altLang="en-US" sz="1400" dirty="0">
                  <a:solidFill>
                    <a:srgbClr val="353535"/>
                  </a:solidFill>
                  <a:latin typeface="HY크리스탈M" panose="02030600000101010101" pitchFamily="18" charset="-127"/>
                  <a:ea typeface="HY크리스탈M" panose="02030600000101010101" pitchFamily="18" charset="-127"/>
                </a:rPr>
                <a:t> </a:t>
              </a:r>
              <a:r>
                <a:rPr lang="en-US" altLang="ko-KR" sz="1400" dirty="0">
                  <a:solidFill>
                    <a:srgbClr val="353535"/>
                  </a:solidFill>
                  <a:latin typeface="HY크리스탈M" panose="02030600000101010101" pitchFamily="18" charset="-127"/>
                  <a:ea typeface="HY크리스탈M" panose="02030600000101010101" pitchFamily="18" charset="-127"/>
                </a:rPr>
                <a:t>DB</a:t>
              </a:r>
              <a:endParaRPr lang="ko-KR" altLang="en-US" sz="1400" dirty="0">
                <a:solidFill>
                  <a:srgbClr val="353535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cxnSp>
          <p:nvCxnSpPr>
            <p:cNvPr id="19" name="직선 연결선 89">
              <a:extLst>
                <a:ext uri="{FF2B5EF4-FFF2-40B4-BE49-F238E27FC236}">
                  <a16:creationId xmlns:a16="http://schemas.microsoft.com/office/drawing/2014/main" id="{4560CCF7-44FE-C75C-1BAA-F792702046B1}"/>
                </a:ext>
              </a:extLst>
            </p:cNvPr>
            <p:cNvCxnSpPr>
              <a:stCxn id="18" idx="4"/>
              <a:endCxn id="15" idx="1"/>
            </p:cNvCxnSpPr>
            <p:nvPr/>
          </p:nvCxnSpPr>
          <p:spPr>
            <a:xfrm>
              <a:off x="3769032" y="4516595"/>
              <a:ext cx="651045" cy="0"/>
            </a:xfrm>
            <a:prstGeom prst="line">
              <a:avLst/>
            </a:prstGeom>
            <a:ln>
              <a:solidFill>
                <a:srgbClr val="353535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90">
              <a:extLst>
                <a:ext uri="{FF2B5EF4-FFF2-40B4-BE49-F238E27FC236}">
                  <a16:creationId xmlns:a16="http://schemas.microsoft.com/office/drawing/2014/main" id="{CECFA541-D25C-3676-3224-BC257D0E5D26}"/>
                </a:ext>
              </a:extLst>
            </p:cNvPr>
            <p:cNvCxnSpPr>
              <a:cxnSpLocks/>
              <a:stCxn id="16" idx="3"/>
              <a:endCxn id="10" idx="2"/>
            </p:cNvCxnSpPr>
            <p:nvPr/>
          </p:nvCxnSpPr>
          <p:spPr>
            <a:xfrm flipV="1">
              <a:off x="5860077" y="3334463"/>
              <a:ext cx="1952783" cy="1182132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07EF6DB-3744-7FB4-634F-3C14427139C2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5140077" y="4966595"/>
              <a:ext cx="0" cy="51642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8FB0EDD-BC79-1A0D-F7AB-686E61224B20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5793420" y="5752919"/>
              <a:ext cx="958529" cy="105"/>
            </a:xfrm>
            <a:prstGeom prst="straightConnector1">
              <a:avLst/>
            </a:prstGeom>
            <a:ln>
              <a:solidFill>
                <a:srgbClr val="35353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93">
              <a:extLst>
                <a:ext uri="{FF2B5EF4-FFF2-40B4-BE49-F238E27FC236}">
                  <a16:creationId xmlns:a16="http://schemas.microsoft.com/office/drawing/2014/main" id="{CF658728-B9CA-E36C-B78F-8F02C21B4DC8}"/>
                </a:ext>
              </a:extLst>
            </p:cNvPr>
            <p:cNvCxnSpPr>
              <a:cxnSpLocks/>
              <a:stCxn id="31" idx="1"/>
              <a:endCxn id="18" idx="3"/>
            </p:cNvCxnSpPr>
            <p:nvPr/>
          </p:nvCxnSpPr>
          <p:spPr>
            <a:xfrm rot="10800000">
              <a:off x="3049032" y="4786595"/>
              <a:ext cx="1438544" cy="966324"/>
            </a:xfrm>
            <a:prstGeom prst="bentConnector2">
              <a:avLst/>
            </a:prstGeom>
            <a:ln>
              <a:solidFill>
                <a:srgbClr val="353535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75154A2-F3AF-5AF3-C214-6FBF74035325}"/>
                </a:ext>
              </a:extLst>
            </p:cNvPr>
            <p:cNvGrpSpPr/>
            <p:nvPr/>
          </p:nvGrpSpPr>
          <p:grpSpPr>
            <a:xfrm>
              <a:off x="4420076" y="5482919"/>
              <a:ext cx="1440000" cy="540000"/>
              <a:chOff x="5254387" y="1620431"/>
              <a:chExt cx="1440000" cy="540000"/>
            </a:xfrm>
          </p:grpSpPr>
          <p:sp>
            <p:nvSpPr>
              <p:cNvPr id="30" name="평행 사변형 100">
                <a:extLst>
                  <a:ext uri="{FF2B5EF4-FFF2-40B4-BE49-F238E27FC236}">
                    <a16:creationId xmlns:a16="http://schemas.microsoft.com/office/drawing/2014/main" id="{9A9A6773-43EF-FBB0-C76C-BDB7428C6163}"/>
                  </a:ext>
                </a:extLst>
              </p:cNvPr>
              <p:cNvSpPr/>
              <p:nvPr/>
            </p:nvSpPr>
            <p:spPr>
              <a:xfrm>
                <a:off x="5254387" y="1620431"/>
                <a:ext cx="1440000" cy="540000"/>
              </a:xfrm>
              <a:prstGeom prst="parallelogram">
                <a:avLst/>
              </a:prstGeom>
              <a:solidFill>
                <a:srgbClr val="F7F7F7"/>
              </a:solidFill>
              <a:ln>
                <a:solidFill>
                  <a:srgbClr val="35353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353535"/>
                  </a:solidFill>
                  <a:latin typeface="HY크리스탈M" panose="02030600000101010101" pitchFamily="18" charset="-127"/>
                  <a:ea typeface="HY크리스탈M" panose="02030600000101010101" pitchFamily="18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CD9EA9-7CFE-E277-72ED-D5AC91A7C4DA}"/>
                  </a:ext>
                </a:extLst>
              </p:cNvPr>
              <p:cNvSpPr txBox="1"/>
              <p:nvPr/>
            </p:nvSpPr>
            <p:spPr>
              <a:xfrm>
                <a:off x="5321887" y="1674987"/>
                <a:ext cx="1305844" cy="43088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100" dirty="0">
                    <a:latin typeface="HY크리스탈M" panose="02030600000101010101" pitchFamily="18" charset="-127"/>
                    <a:ea typeface="HY크리스탈M" panose="02030600000101010101" pitchFamily="18" charset="-127"/>
                  </a:rPr>
                  <a:t>입력한 계정 정보</a:t>
                </a:r>
                <a:endParaRPr lang="en-US" altLang="ko-KR" sz="1100" dirty="0">
                  <a:latin typeface="HY크리스탈M" panose="02030600000101010101" pitchFamily="18" charset="-127"/>
                  <a:ea typeface="HY크리스탈M" panose="02030600000101010101" pitchFamily="18" charset="-127"/>
                </a:endParaRPr>
              </a:p>
              <a:p>
                <a:pPr algn="ctr"/>
                <a:r>
                  <a:rPr lang="en-US" altLang="ko-KR" sz="1100" dirty="0">
                    <a:latin typeface="HY크리스탈M" panose="02030600000101010101" pitchFamily="18" charset="-127"/>
                    <a:ea typeface="HY크리스탈M" panose="02030600000101010101" pitchFamily="18" charset="-127"/>
                  </a:rPr>
                  <a:t>Member DB</a:t>
                </a:r>
                <a:r>
                  <a:rPr lang="ko-KR" altLang="en-US" sz="1100" dirty="0">
                    <a:latin typeface="HY크리스탈M" panose="02030600000101010101" pitchFamily="18" charset="-127"/>
                    <a:ea typeface="HY크리스탈M" panose="02030600000101010101" pitchFamily="18" charset="-127"/>
                  </a:rPr>
                  <a:t> 저장</a:t>
                </a: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CD75418-B66E-5944-384A-EF393029505C}"/>
                </a:ext>
              </a:extLst>
            </p:cNvPr>
            <p:cNvSpPr/>
            <p:nvPr/>
          </p:nvSpPr>
          <p:spPr>
            <a:xfrm>
              <a:off x="6751949" y="5482919"/>
              <a:ext cx="1440000" cy="540000"/>
            </a:xfrm>
            <a:prstGeom prst="rect">
              <a:avLst/>
            </a:prstGeom>
            <a:solidFill>
              <a:srgbClr val="F7F7F7"/>
            </a:solidFill>
            <a:ln>
              <a:solidFill>
                <a:srgbClr val="3535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rgbClr val="353535"/>
                  </a:solidFill>
                  <a:latin typeface="HY크리스탈M" panose="02030600000101010101" pitchFamily="18" charset="-127"/>
                  <a:ea typeface="HY크리스탈M" panose="02030600000101010101" pitchFamily="18" charset="-127"/>
                </a:rPr>
                <a:t>로그인 </a:t>
              </a:r>
              <a:r>
                <a:rPr lang="en-US" altLang="ko-KR" sz="1200">
                  <a:solidFill>
                    <a:srgbClr val="353535"/>
                  </a:solidFill>
                  <a:latin typeface="HY크리스탈M" panose="02030600000101010101" pitchFamily="18" charset="-127"/>
                  <a:ea typeface="HY크리스탈M" panose="02030600000101010101" pitchFamily="18" charset="-127"/>
                </a:rPr>
                <a:t>UI</a:t>
              </a:r>
              <a:r>
                <a:rPr lang="ko-KR" altLang="en-US" sz="1200">
                  <a:solidFill>
                    <a:srgbClr val="353535"/>
                  </a:solidFill>
                  <a:latin typeface="HY크리스탈M" panose="02030600000101010101" pitchFamily="18" charset="-127"/>
                  <a:ea typeface="HY크리스탈M" panose="02030600000101010101" pitchFamily="18" charset="-127"/>
                </a:rPr>
                <a:t>로 이동</a:t>
              </a:r>
            </a:p>
          </p:txBody>
        </p:sp>
        <p:cxnSp>
          <p:nvCxnSpPr>
            <p:cNvPr id="41" name="연결선: 꺾임 83">
              <a:extLst>
                <a:ext uri="{FF2B5EF4-FFF2-40B4-BE49-F238E27FC236}">
                  <a16:creationId xmlns:a16="http://schemas.microsoft.com/office/drawing/2014/main" id="{86C3D60D-07EC-F049-7DA6-9B7119268B99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5860077" y="1863732"/>
              <a:ext cx="720002" cy="1236432"/>
            </a:xfrm>
            <a:prstGeom prst="bentConnector2">
              <a:avLst/>
            </a:prstGeom>
            <a:ln>
              <a:solidFill>
                <a:srgbClr val="35353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316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0882D-2A3A-A361-708C-CA5E1543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6BAAC3ED-5399-21E3-7692-819B9DB541A0}"/>
              </a:ext>
            </a:extLst>
          </p:cNvPr>
          <p:cNvGrpSpPr/>
          <p:nvPr/>
        </p:nvGrpSpPr>
        <p:grpSpPr>
          <a:xfrm>
            <a:off x="3163341" y="1542454"/>
            <a:ext cx="5862918" cy="4783665"/>
            <a:chOff x="3163341" y="1620431"/>
            <a:chExt cx="5862918" cy="4783665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2BFA6EA8-685C-31E0-E741-499AED357C76}"/>
                </a:ext>
              </a:extLst>
            </p:cNvPr>
            <p:cNvSpPr/>
            <p:nvPr/>
          </p:nvSpPr>
          <p:spPr>
            <a:xfrm>
              <a:off x="4171341" y="1674431"/>
              <a:ext cx="432000" cy="432000"/>
            </a:xfrm>
            <a:prstGeom prst="ellipse">
              <a:avLst/>
            </a:prstGeom>
            <a:solidFill>
              <a:srgbClr val="F7F7F7"/>
            </a:solidFill>
            <a:ln>
              <a:solidFill>
                <a:srgbClr val="3535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353535"/>
                </a:solidFill>
              </a:endParaRP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5A58C3DF-0EB7-59CF-546B-10F713B10F1B}"/>
                </a:ext>
              </a:extLst>
            </p:cNvPr>
            <p:cNvCxnSpPr>
              <a:cxnSpLocks/>
              <a:stCxn id="94" idx="6"/>
              <a:endCxn id="123" idx="5"/>
            </p:cNvCxnSpPr>
            <p:nvPr/>
          </p:nvCxnSpPr>
          <p:spPr>
            <a:xfrm>
              <a:off x="4603341" y="1890431"/>
              <a:ext cx="718546" cy="0"/>
            </a:xfrm>
            <a:prstGeom prst="straightConnector1">
              <a:avLst/>
            </a:prstGeom>
            <a:ln>
              <a:solidFill>
                <a:srgbClr val="35353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A90776ED-3D06-BF92-F6EC-06E098429675}"/>
                </a:ext>
              </a:extLst>
            </p:cNvPr>
            <p:cNvGrpSpPr/>
            <p:nvPr/>
          </p:nvGrpSpPr>
          <p:grpSpPr>
            <a:xfrm>
              <a:off x="5254387" y="1620431"/>
              <a:ext cx="1440000" cy="540000"/>
              <a:chOff x="5254387" y="1620431"/>
              <a:chExt cx="1440000" cy="540000"/>
            </a:xfrm>
          </p:grpSpPr>
          <p:sp>
            <p:nvSpPr>
              <p:cNvPr id="123" name="평행 사변형 122">
                <a:extLst>
                  <a:ext uri="{FF2B5EF4-FFF2-40B4-BE49-F238E27FC236}">
                    <a16:creationId xmlns:a16="http://schemas.microsoft.com/office/drawing/2014/main" id="{C593DF56-DBA0-F388-2761-3AFD1EB0FCFD}"/>
                  </a:ext>
                </a:extLst>
              </p:cNvPr>
              <p:cNvSpPr/>
              <p:nvPr/>
            </p:nvSpPr>
            <p:spPr>
              <a:xfrm>
                <a:off x="5254387" y="1620431"/>
                <a:ext cx="1440000" cy="540000"/>
              </a:xfrm>
              <a:prstGeom prst="parallelogram">
                <a:avLst/>
              </a:prstGeom>
              <a:solidFill>
                <a:srgbClr val="F7F7F7"/>
              </a:solidFill>
              <a:ln>
                <a:solidFill>
                  <a:srgbClr val="35353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353535"/>
                  </a:solidFill>
                  <a:latin typeface="HY크리스탈M" panose="02030600000101010101" pitchFamily="18" charset="-127"/>
                  <a:ea typeface="HY크리스탈M" panose="02030600000101010101" pitchFamily="18" charset="-127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586748E-4430-96C2-1807-DD385D850E74}"/>
                  </a:ext>
                </a:extLst>
              </p:cNvPr>
              <p:cNvSpPr txBox="1"/>
              <p:nvPr/>
            </p:nvSpPr>
            <p:spPr>
              <a:xfrm>
                <a:off x="5254387" y="1751931"/>
                <a:ext cx="144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>
                    <a:latin typeface="HY크리스탈M" panose="02030600000101010101" pitchFamily="18" charset="-127"/>
                    <a:ea typeface="HY크리스탈M" panose="02030600000101010101" pitchFamily="18" charset="-127"/>
                  </a:rPr>
                  <a:t>ID/PW</a:t>
                </a:r>
                <a:r>
                  <a:rPr lang="ko-KR" altLang="en-US" sz="1200">
                    <a:latin typeface="HY크리스탈M" panose="02030600000101010101" pitchFamily="18" charset="-127"/>
                    <a:ea typeface="HY크리스탈M" panose="02030600000101010101" pitchFamily="18" charset="-127"/>
                  </a:rPr>
                  <a:t> 입력</a:t>
                </a:r>
              </a:p>
            </p:txBody>
          </p: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CC910D2D-DB56-6A27-8D28-F0C51CB7A1A2}"/>
                </a:ext>
              </a:extLst>
            </p:cNvPr>
            <p:cNvGrpSpPr/>
            <p:nvPr/>
          </p:nvGrpSpPr>
          <p:grpSpPr>
            <a:xfrm>
              <a:off x="5254387" y="2625584"/>
              <a:ext cx="1440000" cy="721538"/>
              <a:chOff x="5254387" y="2676862"/>
              <a:chExt cx="1440000" cy="721538"/>
            </a:xfrm>
          </p:grpSpPr>
          <p:sp>
            <p:nvSpPr>
              <p:cNvPr id="121" name="다이아몬드 120">
                <a:extLst>
                  <a:ext uri="{FF2B5EF4-FFF2-40B4-BE49-F238E27FC236}">
                    <a16:creationId xmlns:a16="http://schemas.microsoft.com/office/drawing/2014/main" id="{07AA2AD7-E66E-8FFC-5049-26B4147E7C13}"/>
                  </a:ext>
                </a:extLst>
              </p:cNvPr>
              <p:cNvSpPr/>
              <p:nvPr/>
            </p:nvSpPr>
            <p:spPr>
              <a:xfrm>
                <a:off x="5254387" y="2676862"/>
                <a:ext cx="1440000" cy="720000"/>
              </a:xfrm>
              <a:prstGeom prst="diamond">
                <a:avLst/>
              </a:prstGeom>
              <a:solidFill>
                <a:srgbClr val="F7F7F7"/>
              </a:solidFill>
              <a:ln>
                <a:solidFill>
                  <a:srgbClr val="35353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353535"/>
                  </a:solidFill>
                  <a:latin typeface="HY크리스탈M" panose="02030600000101010101" pitchFamily="18" charset="-127"/>
                  <a:ea typeface="HY크리스탈M" panose="02030600000101010101" pitchFamily="18" charset="-127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FA0907B1-BB11-0AF0-BF00-89B8FCC0B00E}"/>
                  </a:ext>
                </a:extLst>
              </p:cNvPr>
              <p:cNvSpPr txBox="1"/>
              <p:nvPr/>
            </p:nvSpPr>
            <p:spPr>
              <a:xfrm>
                <a:off x="5254387" y="2678400"/>
                <a:ext cx="1440000" cy="7200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>
                    <a:latin typeface="HY크리스탈M" panose="02030600000101010101" pitchFamily="18" charset="-127"/>
                    <a:ea typeface="HY크리스탈M" panose="02030600000101010101" pitchFamily="18" charset="-127"/>
                  </a:rPr>
                  <a:t>ID </a:t>
                </a:r>
                <a:r>
                  <a:rPr lang="ko-KR" altLang="en-US" sz="1200">
                    <a:latin typeface="HY크리스탈M" panose="02030600000101010101" pitchFamily="18" charset="-127"/>
                    <a:ea typeface="HY크리스탈M" panose="02030600000101010101" pitchFamily="18" charset="-127"/>
                  </a:rPr>
                  <a:t>유무 검사</a:t>
                </a:r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771D233E-039D-952A-2256-C5476514FC2B}"/>
                </a:ext>
              </a:extLst>
            </p:cNvPr>
            <p:cNvGrpSpPr/>
            <p:nvPr/>
          </p:nvGrpSpPr>
          <p:grpSpPr>
            <a:xfrm>
              <a:off x="7406259" y="2715584"/>
              <a:ext cx="1620000" cy="540000"/>
              <a:chOff x="7406259" y="2715584"/>
              <a:chExt cx="1620000" cy="540000"/>
            </a:xfrm>
          </p:grpSpPr>
          <p:sp>
            <p:nvSpPr>
              <p:cNvPr id="119" name="순서도: 문서 118">
                <a:extLst>
                  <a:ext uri="{FF2B5EF4-FFF2-40B4-BE49-F238E27FC236}">
                    <a16:creationId xmlns:a16="http://schemas.microsoft.com/office/drawing/2014/main" id="{6FA545FF-7DE8-E885-0ECE-DE7A542A6F38}"/>
                  </a:ext>
                </a:extLst>
              </p:cNvPr>
              <p:cNvSpPr/>
              <p:nvPr/>
            </p:nvSpPr>
            <p:spPr>
              <a:xfrm>
                <a:off x="7406259" y="2715584"/>
                <a:ext cx="1620000" cy="540000"/>
              </a:xfrm>
              <a:prstGeom prst="flowChartDocument">
                <a:avLst/>
              </a:prstGeom>
              <a:solidFill>
                <a:srgbClr val="F7F7F7"/>
              </a:solidFill>
              <a:ln>
                <a:solidFill>
                  <a:srgbClr val="35353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rgbClr val="353535"/>
                  </a:solidFill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50AA944-E5C4-540A-891E-66A612EE5D7D}"/>
                  </a:ext>
                </a:extLst>
              </p:cNvPr>
              <p:cNvSpPr txBox="1"/>
              <p:nvPr/>
            </p:nvSpPr>
            <p:spPr>
              <a:xfrm>
                <a:off x="7406259" y="2831481"/>
                <a:ext cx="1620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200">
                    <a:latin typeface="HY크리스탈M" panose="02030600000101010101" pitchFamily="18" charset="-127"/>
                    <a:ea typeface="HY크리스탈M" panose="02030600000101010101" pitchFamily="18" charset="-127"/>
                  </a:rPr>
                  <a:t>로그인 실패 팝업</a:t>
                </a:r>
              </a:p>
            </p:txBody>
          </p:sp>
        </p:grp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14F27B4-70C1-8A76-924F-3E45FD91D8C3}"/>
                </a:ext>
              </a:extLst>
            </p:cNvPr>
            <p:cNvCxnSpPr>
              <a:cxnSpLocks/>
              <a:stCxn id="121" idx="3"/>
              <a:endCxn id="119" idx="1"/>
            </p:cNvCxnSpPr>
            <p:nvPr/>
          </p:nvCxnSpPr>
          <p:spPr>
            <a:xfrm>
              <a:off x="6694387" y="2985584"/>
              <a:ext cx="71187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ABAE5B35-3744-774E-B411-13D7975E7A2E}"/>
                </a:ext>
              </a:extLst>
            </p:cNvPr>
            <p:cNvCxnSpPr>
              <a:cxnSpLocks/>
              <a:stCxn id="119" idx="0"/>
              <a:endCxn id="124" idx="3"/>
            </p:cNvCxnSpPr>
            <p:nvPr/>
          </p:nvCxnSpPr>
          <p:spPr>
            <a:xfrm rot="16200000" flipV="1">
              <a:off x="7042747" y="1542072"/>
              <a:ext cx="825153" cy="1521872"/>
            </a:xfrm>
            <a:prstGeom prst="bentConnector2">
              <a:avLst/>
            </a:prstGeom>
            <a:ln>
              <a:solidFill>
                <a:srgbClr val="35353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F9DDA104-F50D-12BC-188C-4964CF5FDD3F}"/>
                </a:ext>
              </a:extLst>
            </p:cNvPr>
            <p:cNvCxnSpPr>
              <a:cxnSpLocks/>
              <a:stCxn id="123" idx="4"/>
              <a:endCxn id="121" idx="0"/>
            </p:cNvCxnSpPr>
            <p:nvPr/>
          </p:nvCxnSpPr>
          <p:spPr>
            <a:xfrm>
              <a:off x="5974387" y="2160431"/>
              <a:ext cx="0" cy="465153"/>
            </a:xfrm>
            <a:prstGeom prst="straightConnector1">
              <a:avLst/>
            </a:prstGeom>
            <a:ln>
              <a:solidFill>
                <a:srgbClr val="35353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5A6801F-693C-5953-2527-A9A2CCA687A7}"/>
                </a:ext>
              </a:extLst>
            </p:cNvPr>
            <p:cNvGrpSpPr/>
            <p:nvPr/>
          </p:nvGrpSpPr>
          <p:grpSpPr>
            <a:xfrm>
              <a:off x="5254387" y="3757923"/>
              <a:ext cx="1440000" cy="745107"/>
              <a:chOff x="5254387" y="4093293"/>
              <a:chExt cx="1440000" cy="745107"/>
            </a:xfrm>
          </p:grpSpPr>
          <p:sp>
            <p:nvSpPr>
              <p:cNvPr id="117" name="다이아몬드 116">
                <a:extLst>
                  <a:ext uri="{FF2B5EF4-FFF2-40B4-BE49-F238E27FC236}">
                    <a16:creationId xmlns:a16="http://schemas.microsoft.com/office/drawing/2014/main" id="{A58F4ABF-EF18-C2F2-E351-89C81FB1A1A1}"/>
                  </a:ext>
                </a:extLst>
              </p:cNvPr>
              <p:cNvSpPr/>
              <p:nvPr/>
            </p:nvSpPr>
            <p:spPr>
              <a:xfrm>
                <a:off x="5254387" y="4093293"/>
                <a:ext cx="1440000" cy="720000"/>
              </a:xfrm>
              <a:prstGeom prst="diamond">
                <a:avLst/>
              </a:prstGeom>
              <a:solidFill>
                <a:srgbClr val="F7F7F7"/>
              </a:solidFill>
              <a:ln>
                <a:solidFill>
                  <a:srgbClr val="35353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solidFill>
                    <a:srgbClr val="353535"/>
                  </a:solidFill>
                  <a:latin typeface="HY크리스탈M" panose="02030600000101010101" pitchFamily="18" charset="-127"/>
                  <a:ea typeface="HY크리스탈M" panose="02030600000101010101" pitchFamily="18" charset="-127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84D5C34-B2CF-4F17-26C1-9B631181A8D6}"/>
                  </a:ext>
                </a:extLst>
              </p:cNvPr>
              <p:cNvSpPr txBox="1"/>
              <p:nvPr/>
            </p:nvSpPr>
            <p:spPr>
              <a:xfrm>
                <a:off x="5254387" y="4118400"/>
                <a:ext cx="1440000" cy="72000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200">
                    <a:latin typeface="HY크리스탈M" panose="02030600000101010101" pitchFamily="18" charset="-127"/>
                    <a:ea typeface="HY크리스탈M" panose="02030600000101010101" pitchFamily="18" charset="-127"/>
                  </a:rPr>
                  <a:t>PW </a:t>
                </a:r>
                <a:r>
                  <a:rPr lang="ko-KR" altLang="en-US" sz="1200">
                    <a:latin typeface="HY크리스탈M" panose="02030600000101010101" pitchFamily="18" charset="-127"/>
                    <a:ea typeface="HY크리스탈M" panose="02030600000101010101" pitchFamily="18" charset="-127"/>
                  </a:rPr>
                  <a:t>일치 검사</a:t>
                </a:r>
              </a:p>
            </p:txBody>
          </p:sp>
        </p:grp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EF498B31-C036-5877-53AD-5B22674130CC}"/>
                </a:ext>
              </a:extLst>
            </p:cNvPr>
            <p:cNvCxnSpPr>
              <a:cxnSpLocks/>
              <a:stCxn id="121" idx="2"/>
              <a:endCxn id="117" idx="0"/>
            </p:cNvCxnSpPr>
            <p:nvPr/>
          </p:nvCxnSpPr>
          <p:spPr>
            <a:xfrm>
              <a:off x="5974387" y="3345584"/>
              <a:ext cx="0" cy="41233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순서도: 자기 디스크 103">
              <a:extLst>
                <a:ext uri="{FF2B5EF4-FFF2-40B4-BE49-F238E27FC236}">
                  <a16:creationId xmlns:a16="http://schemas.microsoft.com/office/drawing/2014/main" id="{A1CDB67C-885D-6391-B352-74E531934D04}"/>
                </a:ext>
              </a:extLst>
            </p:cNvPr>
            <p:cNvSpPr/>
            <p:nvPr/>
          </p:nvSpPr>
          <p:spPr>
            <a:xfrm>
              <a:off x="3163341" y="3246699"/>
              <a:ext cx="1440000" cy="720000"/>
            </a:xfrm>
            <a:prstGeom prst="flowChartMagneticDisk">
              <a:avLst/>
            </a:prstGeom>
            <a:solidFill>
              <a:srgbClr val="F7F7F7"/>
            </a:solidFill>
            <a:ln>
              <a:solidFill>
                <a:srgbClr val="3535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353535"/>
                  </a:solidFill>
                  <a:latin typeface="HY크리스탈M" panose="02030600000101010101" pitchFamily="18" charset="-127"/>
                  <a:ea typeface="HY크리스탈M" panose="02030600000101010101" pitchFamily="18" charset="-127"/>
                </a:rPr>
                <a:t>Member</a:t>
              </a:r>
              <a:r>
                <a:rPr lang="ko-KR" altLang="en-US" sz="1600" dirty="0">
                  <a:solidFill>
                    <a:srgbClr val="353535"/>
                  </a:solidFill>
                  <a:latin typeface="HY크리스탈M" panose="02030600000101010101" pitchFamily="18" charset="-127"/>
                  <a:ea typeface="HY크리스탈M" panose="02030600000101010101" pitchFamily="18" charset="-127"/>
                </a:rPr>
                <a:t> </a:t>
              </a:r>
              <a:r>
                <a:rPr lang="en-US" altLang="ko-KR" sz="1600" dirty="0">
                  <a:solidFill>
                    <a:srgbClr val="353535"/>
                  </a:solidFill>
                  <a:latin typeface="HY크리스탈M" panose="02030600000101010101" pitchFamily="18" charset="-127"/>
                  <a:ea typeface="HY크리스탈M" panose="02030600000101010101" pitchFamily="18" charset="-127"/>
                </a:rPr>
                <a:t>DB</a:t>
              </a:r>
              <a:endParaRPr lang="ko-KR" altLang="en-US" sz="1600" dirty="0">
                <a:solidFill>
                  <a:srgbClr val="353535"/>
                </a:solidFill>
                <a:latin typeface="HY크리스탈M" panose="02030600000101010101" pitchFamily="18" charset="-127"/>
                <a:ea typeface="HY크리스탈M" panose="02030600000101010101" pitchFamily="18" charset="-127"/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D1DD55E0-BE59-2813-5BE4-AB0496CFF45A}"/>
                </a:ext>
              </a:extLst>
            </p:cNvPr>
            <p:cNvCxnSpPr>
              <a:stCxn id="117" idx="3"/>
              <a:endCxn id="119" idx="2"/>
            </p:cNvCxnSpPr>
            <p:nvPr/>
          </p:nvCxnSpPr>
          <p:spPr>
            <a:xfrm flipV="1">
              <a:off x="6694387" y="3219884"/>
              <a:ext cx="1521872" cy="898039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A541682-B1F7-FFC9-4666-33E1B94D025A}"/>
                </a:ext>
              </a:extLst>
            </p:cNvPr>
            <p:cNvSpPr/>
            <p:nvPr/>
          </p:nvSpPr>
          <p:spPr>
            <a:xfrm>
              <a:off x="7586259" y="4916362"/>
              <a:ext cx="1440000" cy="540000"/>
            </a:xfrm>
            <a:prstGeom prst="rect">
              <a:avLst/>
            </a:prstGeom>
            <a:solidFill>
              <a:srgbClr val="F7F7F7"/>
            </a:solidFill>
            <a:ln>
              <a:solidFill>
                <a:srgbClr val="3535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353535"/>
                  </a:solidFill>
                  <a:latin typeface="HY크리스탈M" panose="02030600000101010101" pitchFamily="18" charset="-127"/>
                  <a:ea typeface="HY크리스탈M" panose="02030600000101010101" pitchFamily="18" charset="-127"/>
                </a:rPr>
                <a:t>메인 페이지 이동</a:t>
              </a: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FF6A9289-1776-B27D-A4CA-12AC1236488E}"/>
                </a:ext>
              </a:extLst>
            </p:cNvPr>
            <p:cNvCxnSpPr>
              <a:cxnSpLocks/>
              <a:stCxn id="117" idx="2"/>
            </p:cNvCxnSpPr>
            <p:nvPr/>
          </p:nvCxnSpPr>
          <p:spPr>
            <a:xfrm>
              <a:off x="5974387" y="4477923"/>
              <a:ext cx="0" cy="438439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0FE9B8BC-2DE5-C406-DEA2-883F63034564}"/>
                </a:ext>
              </a:extLst>
            </p:cNvPr>
            <p:cNvCxnSpPr>
              <a:cxnSpLocks/>
              <a:endCxn id="106" idx="1"/>
            </p:cNvCxnSpPr>
            <p:nvPr/>
          </p:nvCxnSpPr>
          <p:spPr>
            <a:xfrm>
              <a:off x="6574336" y="5186362"/>
              <a:ext cx="1011923" cy="0"/>
            </a:xfrm>
            <a:prstGeom prst="straightConnector1">
              <a:avLst/>
            </a:prstGeom>
            <a:ln>
              <a:solidFill>
                <a:srgbClr val="35353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연결선: 꺾임 108">
              <a:extLst>
                <a:ext uri="{FF2B5EF4-FFF2-40B4-BE49-F238E27FC236}">
                  <a16:creationId xmlns:a16="http://schemas.microsoft.com/office/drawing/2014/main" id="{1C2C7AA5-E253-C282-46B1-D5E1BF71D6C2}"/>
                </a:ext>
              </a:extLst>
            </p:cNvPr>
            <p:cNvCxnSpPr>
              <a:cxnSpLocks/>
              <a:stCxn id="117" idx="1"/>
              <a:endCxn id="104" idx="3"/>
            </p:cNvCxnSpPr>
            <p:nvPr/>
          </p:nvCxnSpPr>
          <p:spPr>
            <a:xfrm rot="10800000">
              <a:off x="3883341" y="3966699"/>
              <a:ext cx="1371046" cy="151224"/>
            </a:xfrm>
            <a:prstGeom prst="bentConnector2">
              <a:avLst/>
            </a:prstGeom>
            <a:ln>
              <a:solidFill>
                <a:srgbClr val="353535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연결선: 꺾임 109">
              <a:extLst>
                <a:ext uri="{FF2B5EF4-FFF2-40B4-BE49-F238E27FC236}">
                  <a16:creationId xmlns:a16="http://schemas.microsoft.com/office/drawing/2014/main" id="{D355AC9D-5230-C23D-6387-7ADD52EF389E}"/>
                </a:ext>
              </a:extLst>
            </p:cNvPr>
            <p:cNvCxnSpPr>
              <a:stCxn id="122" idx="1"/>
              <a:endCxn id="104" idx="1"/>
            </p:cNvCxnSpPr>
            <p:nvPr/>
          </p:nvCxnSpPr>
          <p:spPr>
            <a:xfrm rot="10800000" flipV="1">
              <a:off x="3883341" y="2987121"/>
              <a:ext cx="1371046" cy="259577"/>
            </a:xfrm>
            <a:prstGeom prst="bentConnector2">
              <a:avLst/>
            </a:prstGeom>
            <a:ln>
              <a:solidFill>
                <a:srgbClr val="353535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연결선: 꺾임 110">
              <a:extLst>
                <a:ext uri="{FF2B5EF4-FFF2-40B4-BE49-F238E27FC236}">
                  <a16:creationId xmlns:a16="http://schemas.microsoft.com/office/drawing/2014/main" id="{44FEFA10-6BCE-0D62-4AEA-557D24F25741}"/>
                </a:ext>
              </a:extLst>
            </p:cNvPr>
            <p:cNvCxnSpPr>
              <a:cxnSpLocks/>
              <a:stCxn id="104" idx="2"/>
            </p:cNvCxnSpPr>
            <p:nvPr/>
          </p:nvCxnSpPr>
          <p:spPr>
            <a:xfrm rot="10800000" flipH="1" flipV="1">
              <a:off x="3163341" y="3606699"/>
              <a:ext cx="2283012" cy="1576870"/>
            </a:xfrm>
            <a:prstGeom prst="bentConnector3">
              <a:avLst>
                <a:gd name="adj1" fmla="val -10013"/>
              </a:avLst>
            </a:prstGeom>
            <a:ln>
              <a:solidFill>
                <a:srgbClr val="353535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순서도: 자기 디스크 111">
              <a:extLst>
                <a:ext uri="{FF2B5EF4-FFF2-40B4-BE49-F238E27FC236}">
                  <a16:creationId xmlns:a16="http://schemas.microsoft.com/office/drawing/2014/main" id="{527CFC93-1474-3B10-EE22-5A27BA61BBB3}"/>
                </a:ext>
              </a:extLst>
            </p:cNvPr>
            <p:cNvSpPr/>
            <p:nvPr/>
          </p:nvSpPr>
          <p:spPr>
            <a:xfrm>
              <a:off x="5254387" y="5864096"/>
              <a:ext cx="1440000" cy="540000"/>
            </a:xfrm>
            <a:prstGeom prst="flowChartMagneticDisk">
              <a:avLst/>
            </a:prstGeom>
            <a:solidFill>
              <a:srgbClr val="F7F7F7"/>
            </a:solidFill>
            <a:ln>
              <a:solidFill>
                <a:srgbClr val="3535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rgbClr val="353535"/>
                  </a:solidFill>
                  <a:latin typeface="HY크리스탈M" panose="02030600000101010101" pitchFamily="18" charset="-127"/>
                  <a:ea typeface="HY크리스탈M" panose="02030600000101010101" pitchFamily="18" charset="-127"/>
                </a:rPr>
                <a:t>Data </a:t>
              </a:r>
              <a:r>
                <a:rPr lang="ko-KR" altLang="en-US" sz="1400">
                  <a:solidFill>
                    <a:srgbClr val="353535"/>
                  </a:solidFill>
                  <a:latin typeface="HY크리스탈M" panose="02030600000101010101" pitchFamily="18" charset="-127"/>
                  <a:ea typeface="HY크리스탈M" panose="02030600000101010101" pitchFamily="18" charset="-127"/>
                </a:rPr>
                <a:t>핸들러</a:t>
              </a:r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B333B14B-4F00-BB1A-2387-4031E8B2B75D}"/>
                </a:ext>
              </a:extLst>
            </p:cNvPr>
            <p:cNvCxnSpPr>
              <a:cxnSpLocks/>
              <a:endCxn id="112" idx="1"/>
            </p:cNvCxnSpPr>
            <p:nvPr/>
          </p:nvCxnSpPr>
          <p:spPr>
            <a:xfrm>
              <a:off x="5974387" y="5456362"/>
              <a:ext cx="0" cy="407734"/>
            </a:xfrm>
            <a:prstGeom prst="line">
              <a:avLst/>
            </a:prstGeom>
            <a:ln>
              <a:solidFill>
                <a:srgbClr val="353535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55C95A39-55F2-CA0C-5ADB-EFE290CDC4E2}"/>
                </a:ext>
              </a:extLst>
            </p:cNvPr>
            <p:cNvGrpSpPr/>
            <p:nvPr/>
          </p:nvGrpSpPr>
          <p:grpSpPr>
            <a:xfrm>
              <a:off x="5254387" y="4916362"/>
              <a:ext cx="1440000" cy="540000"/>
              <a:chOff x="5254387" y="1620431"/>
              <a:chExt cx="1440000" cy="540000"/>
            </a:xfrm>
          </p:grpSpPr>
          <p:sp>
            <p:nvSpPr>
              <p:cNvPr id="115" name="평행 사변형 114">
                <a:extLst>
                  <a:ext uri="{FF2B5EF4-FFF2-40B4-BE49-F238E27FC236}">
                    <a16:creationId xmlns:a16="http://schemas.microsoft.com/office/drawing/2014/main" id="{2BDA3FC9-68AC-3375-1D7C-878BE2E24F82}"/>
                  </a:ext>
                </a:extLst>
              </p:cNvPr>
              <p:cNvSpPr/>
              <p:nvPr/>
            </p:nvSpPr>
            <p:spPr>
              <a:xfrm>
                <a:off x="5254387" y="1620431"/>
                <a:ext cx="1440000" cy="540000"/>
              </a:xfrm>
              <a:prstGeom prst="parallelogram">
                <a:avLst/>
              </a:prstGeom>
              <a:solidFill>
                <a:srgbClr val="F7F7F7"/>
              </a:solidFill>
              <a:ln>
                <a:solidFill>
                  <a:srgbClr val="35353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rgbClr val="353535"/>
                  </a:solidFill>
                  <a:latin typeface="HY크리스탈M" panose="02030600000101010101" pitchFamily="18" charset="-127"/>
                  <a:ea typeface="HY크리스탈M" panose="02030600000101010101" pitchFamily="18" charset="-127"/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3856C1C-8B6E-788F-90D8-51FF56420B0B}"/>
                  </a:ext>
                </a:extLst>
              </p:cNvPr>
              <p:cNvSpPr txBox="1"/>
              <p:nvPr/>
            </p:nvSpPr>
            <p:spPr>
              <a:xfrm>
                <a:off x="5254387" y="1690375"/>
                <a:ext cx="1440000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ko-KR" altLang="en-US" sz="1000">
                    <a:solidFill>
                      <a:srgbClr val="353535"/>
                    </a:solidFill>
                    <a:latin typeface="HY크리스탈M" panose="02030600000101010101" pitchFamily="18" charset="-127"/>
                    <a:ea typeface="HY크리스탈M" panose="02030600000101010101" pitchFamily="18" charset="-127"/>
                  </a:rPr>
                  <a:t>계정 정보 불러와서</a:t>
                </a:r>
                <a:endParaRPr lang="en-US" altLang="ko-KR" sz="1000">
                  <a:solidFill>
                    <a:srgbClr val="353535"/>
                  </a:solidFill>
                  <a:latin typeface="HY크리스탈M" panose="02030600000101010101" pitchFamily="18" charset="-127"/>
                  <a:ea typeface="HY크리스탈M" panose="02030600000101010101" pitchFamily="18" charset="-127"/>
                </a:endParaRPr>
              </a:p>
              <a:p>
                <a:pPr algn="ctr"/>
                <a:r>
                  <a:rPr lang="en-US" altLang="ko-KR" sz="1000">
                    <a:solidFill>
                      <a:srgbClr val="353535"/>
                    </a:solidFill>
                    <a:latin typeface="HY크리스탈M" panose="02030600000101010101" pitchFamily="18" charset="-127"/>
                    <a:ea typeface="HY크리스탈M" panose="02030600000101010101" pitchFamily="18" charset="-127"/>
                  </a:rPr>
                  <a:t>Data </a:t>
                </a:r>
                <a:r>
                  <a:rPr lang="ko-KR" altLang="en-US" sz="1000">
                    <a:solidFill>
                      <a:srgbClr val="353535"/>
                    </a:solidFill>
                    <a:latin typeface="HY크리스탈M" panose="02030600000101010101" pitchFamily="18" charset="-127"/>
                    <a:ea typeface="HY크리스탈M" panose="02030600000101010101" pitchFamily="18" charset="-127"/>
                  </a:rPr>
                  <a:t>핸들러에 저장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429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</Words>
  <Application>Microsoft Macintosh PowerPoint</Application>
  <PresentationFormat>와이드스크린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HY크리스탈M</vt:lpstr>
      <vt:lpstr>Arial</vt:lpstr>
      <vt:lpstr>Office 테마</vt:lpstr>
      <vt:lpstr>PowerPoint 프레젠테이션</vt:lpstr>
      <vt:lpstr>로그인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강찬휘[컴퓨터정보공학과]</dc:creator>
  <cp:lastModifiedBy>강찬휘[컴퓨터정보공학과]</cp:lastModifiedBy>
  <cp:revision>1</cp:revision>
  <dcterms:created xsi:type="dcterms:W3CDTF">2025-03-30T11:06:01Z</dcterms:created>
  <dcterms:modified xsi:type="dcterms:W3CDTF">2025-03-30T11:11:56Z</dcterms:modified>
</cp:coreProperties>
</file>