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  <p:sldId id="450" r:id="rId200"/>
    <p:sldId id="451" r:id="rId201"/>
    <p:sldId id="452" r:id="rId202"/>
    <p:sldId id="453" r:id="rId203"/>
    <p:sldId id="454" r:id="rId204"/>
    <p:sldId id="455" r:id="rId205"/>
    <p:sldId id="456" r:id="rId206"/>
  </p:sldIdLst>
  <p:sldSz cx="13208000" cy="9906000"/>
  <p:notesSz cx="6858000" cy="9144000"/>
  <p:defaultTextStyle>
    <a:defPPr>
      <a:defRPr lang="en-US"/>
    </a:defPPr>
    <a:lvl1pPr marL="0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1pPr>
    <a:lvl2pPr marL="472022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2pPr>
    <a:lvl3pPr marL="944046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3pPr>
    <a:lvl4pPr marL="1416068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4pPr>
    <a:lvl5pPr marL="1888089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5pPr>
    <a:lvl6pPr marL="2360111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6pPr>
    <a:lvl7pPr marL="2832135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7pPr>
    <a:lvl8pPr marL="3304157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8pPr>
    <a:lvl9pPr marL="3776179" algn="l" defTabSz="472022" rtl="0" eaLnBrk="1" latinLnBrk="0" hangingPunct="1">
      <a:defRPr sz="18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4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853" y="43"/>
      </p:cViewPr>
      <p:guideLst>
        <p:guide orient="horz" pos="3120"/>
        <p:guide pos="4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Relationship Id="rId133" Type="http://schemas.openxmlformats.org/officeDocument/2006/relationships/slide" Target="slides/slide128.xml"/><Relationship Id="rId134" Type="http://schemas.openxmlformats.org/officeDocument/2006/relationships/slide" Target="slides/slide129.xml"/><Relationship Id="rId135" Type="http://schemas.openxmlformats.org/officeDocument/2006/relationships/slide" Target="slides/slide130.xml"/><Relationship Id="rId136" Type="http://schemas.openxmlformats.org/officeDocument/2006/relationships/slide" Target="slides/slide131.xml"/><Relationship Id="rId137" Type="http://schemas.openxmlformats.org/officeDocument/2006/relationships/slide" Target="slides/slide132.xml"/><Relationship Id="rId138" Type="http://schemas.openxmlformats.org/officeDocument/2006/relationships/slide" Target="slides/slide133.xml"/><Relationship Id="rId139" Type="http://schemas.openxmlformats.org/officeDocument/2006/relationships/slide" Target="slides/slide134.xml"/><Relationship Id="rId140" Type="http://schemas.openxmlformats.org/officeDocument/2006/relationships/slide" Target="slides/slide135.xml"/><Relationship Id="rId141" Type="http://schemas.openxmlformats.org/officeDocument/2006/relationships/slide" Target="slides/slide136.xml"/><Relationship Id="rId142" Type="http://schemas.openxmlformats.org/officeDocument/2006/relationships/slide" Target="slides/slide137.xml"/><Relationship Id="rId143" Type="http://schemas.openxmlformats.org/officeDocument/2006/relationships/slide" Target="slides/slide138.xml"/><Relationship Id="rId144" Type="http://schemas.openxmlformats.org/officeDocument/2006/relationships/slide" Target="slides/slide139.xml"/><Relationship Id="rId145" Type="http://schemas.openxmlformats.org/officeDocument/2006/relationships/slide" Target="slides/slide140.xml"/><Relationship Id="rId146" Type="http://schemas.openxmlformats.org/officeDocument/2006/relationships/slide" Target="slides/slide141.xml"/><Relationship Id="rId147" Type="http://schemas.openxmlformats.org/officeDocument/2006/relationships/slide" Target="slides/slide142.xml"/><Relationship Id="rId148" Type="http://schemas.openxmlformats.org/officeDocument/2006/relationships/slide" Target="slides/slide143.xml"/><Relationship Id="rId149" Type="http://schemas.openxmlformats.org/officeDocument/2006/relationships/slide" Target="slides/slide144.xml"/><Relationship Id="rId150" Type="http://schemas.openxmlformats.org/officeDocument/2006/relationships/slide" Target="slides/slide145.xml"/><Relationship Id="rId151" Type="http://schemas.openxmlformats.org/officeDocument/2006/relationships/slide" Target="slides/slide146.xml"/><Relationship Id="rId152" Type="http://schemas.openxmlformats.org/officeDocument/2006/relationships/slide" Target="slides/slide147.xml"/><Relationship Id="rId153" Type="http://schemas.openxmlformats.org/officeDocument/2006/relationships/slide" Target="slides/slide148.xml"/><Relationship Id="rId154" Type="http://schemas.openxmlformats.org/officeDocument/2006/relationships/slide" Target="slides/slide149.xml"/><Relationship Id="rId155" Type="http://schemas.openxmlformats.org/officeDocument/2006/relationships/slide" Target="slides/slide150.xml"/><Relationship Id="rId156" Type="http://schemas.openxmlformats.org/officeDocument/2006/relationships/slide" Target="slides/slide151.xml"/><Relationship Id="rId157" Type="http://schemas.openxmlformats.org/officeDocument/2006/relationships/slide" Target="slides/slide152.xml"/><Relationship Id="rId158" Type="http://schemas.openxmlformats.org/officeDocument/2006/relationships/slide" Target="slides/slide153.xml"/><Relationship Id="rId159" Type="http://schemas.openxmlformats.org/officeDocument/2006/relationships/slide" Target="slides/slide154.xml"/><Relationship Id="rId160" Type="http://schemas.openxmlformats.org/officeDocument/2006/relationships/slide" Target="slides/slide155.xml"/><Relationship Id="rId161" Type="http://schemas.openxmlformats.org/officeDocument/2006/relationships/slide" Target="slides/slide156.xml"/><Relationship Id="rId162" Type="http://schemas.openxmlformats.org/officeDocument/2006/relationships/slide" Target="slides/slide157.xml"/><Relationship Id="rId163" Type="http://schemas.openxmlformats.org/officeDocument/2006/relationships/slide" Target="slides/slide158.xml"/><Relationship Id="rId164" Type="http://schemas.openxmlformats.org/officeDocument/2006/relationships/slide" Target="slides/slide159.xml"/><Relationship Id="rId165" Type="http://schemas.openxmlformats.org/officeDocument/2006/relationships/slide" Target="slides/slide160.xml"/><Relationship Id="rId166" Type="http://schemas.openxmlformats.org/officeDocument/2006/relationships/slide" Target="slides/slide161.xml"/><Relationship Id="rId167" Type="http://schemas.openxmlformats.org/officeDocument/2006/relationships/slide" Target="slides/slide162.xml"/><Relationship Id="rId168" Type="http://schemas.openxmlformats.org/officeDocument/2006/relationships/slide" Target="slides/slide163.xml"/><Relationship Id="rId169" Type="http://schemas.openxmlformats.org/officeDocument/2006/relationships/slide" Target="slides/slide164.xml"/><Relationship Id="rId170" Type="http://schemas.openxmlformats.org/officeDocument/2006/relationships/slide" Target="slides/slide165.xml"/><Relationship Id="rId171" Type="http://schemas.openxmlformats.org/officeDocument/2006/relationships/slide" Target="slides/slide166.xml"/><Relationship Id="rId172" Type="http://schemas.openxmlformats.org/officeDocument/2006/relationships/slide" Target="slides/slide167.xml"/><Relationship Id="rId173" Type="http://schemas.openxmlformats.org/officeDocument/2006/relationships/slide" Target="slides/slide168.xml"/><Relationship Id="rId174" Type="http://schemas.openxmlformats.org/officeDocument/2006/relationships/slide" Target="slides/slide169.xml"/><Relationship Id="rId175" Type="http://schemas.openxmlformats.org/officeDocument/2006/relationships/slide" Target="slides/slide170.xml"/><Relationship Id="rId176" Type="http://schemas.openxmlformats.org/officeDocument/2006/relationships/slide" Target="slides/slide171.xml"/><Relationship Id="rId177" Type="http://schemas.openxmlformats.org/officeDocument/2006/relationships/slide" Target="slides/slide172.xml"/><Relationship Id="rId178" Type="http://schemas.openxmlformats.org/officeDocument/2006/relationships/slide" Target="slides/slide173.xml"/><Relationship Id="rId179" Type="http://schemas.openxmlformats.org/officeDocument/2006/relationships/slide" Target="slides/slide174.xml"/><Relationship Id="rId180" Type="http://schemas.openxmlformats.org/officeDocument/2006/relationships/slide" Target="slides/slide175.xml"/><Relationship Id="rId181" Type="http://schemas.openxmlformats.org/officeDocument/2006/relationships/slide" Target="slides/slide176.xml"/><Relationship Id="rId182" Type="http://schemas.openxmlformats.org/officeDocument/2006/relationships/slide" Target="slides/slide177.xml"/><Relationship Id="rId183" Type="http://schemas.openxmlformats.org/officeDocument/2006/relationships/slide" Target="slides/slide178.xml"/><Relationship Id="rId184" Type="http://schemas.openxmlformats.org/officeDocument/2006/relationships/slide" Target="slides/slide179.xml"/><Relationship Id="rId185" Type="http://schemas.openxmlformats.org/officeDocument/2006/relationships/slide" Target="slides/slide180.xml"/><Relationship Id="rId186" Type="http://schemas.openxmlformats.org/officeDocument/2006/relationships/slide" Target="slides/slide181.xml"/><Relationship Id="rId187" Type="http://schemas.openxmlformats.org/officeDocument/2006/relationships/slide" Target="slides/slide182.xml"/><Relationship Id="rId188" Type="http://schemas.openxmlformats.org/officeDocument/2006/relationships/slide" Target="slides/slide183.xml"/><Relationship Id="rId189" Type="http://schemas.openxmlformats.org/officeDocument/2006/relationships/slide" Target="slides/slide184.xml"/><Relationship Id="rId190" Type="http://schemas.openxmlformats.org/officeDocument/2006/relationships/slide" Target="slides/slide185.xml"/><Relationship Id="rId191" Type="http://schemas.openxmlformats.org/officeDocument/2006/relationships/slide" Target="slides/slide186.xml"/><Relationship Id="rId192" Type="http://schemas.openxmlformats.org/officeDocument/2006/relationships/slide" Target="slides/slide187.xml"/><Relationship Id="rId193" Type="http://schemas.openxmlformats.org/officeDocument/2006/relationships/slide" Target="slides/slide188.xml"/><Relationship Id="rId194" Type="http://schemas.openxmlformats.org/officeDocument/2006/relationships/slide" Target="slides/slide189.xml"/><Relationship Id="rId195" Type="http://schemas.openxmlformats.org/officeDocument/2006/relationships/slide" Target="slides/slide190.xml"/><Relationship Id="rId196" Type="http://schemas.openxmlformats.org/officeDocument/2006/relationships/slide" Target="slides/slide191.xml"/><Relationship Id="rId197" Type="http://schemas.openxmlformats.org/officeDocument/2006/relationships/slide" Target="slides/slide192.xml"/><Relationship Id="rId198" Type="http://schemas.openxmlformats.org/officeDocument/2006/relationships/slide" Target="slides/slide193.xml"/><Relationship Id="rId199" Type="http://schemas.openxmlformats.org/officeDocument/2006/relationships/slide" Target="slides/slide194.xml"/><Relationship Id="rId200" Type="http://schemas.openxmlformats.org/officeDocument/2006/relationships/slide" Target="slides/slide195.xml"/><Relationship Id="rId201" Type="http://schemas.openxmlformats.org/officeDocument/2006/relationships/slide" Target="slides/slide196.xml"/><Relationship Id="rId202" Type="http://schemas.openxmlformats.org/officeDocument/2006/relationships/slide" Target="slides/slide197.xml"/><Relationship Id="rId203" Type="http://schemas.openxmlformats.org/officeDocument/2006/relationships/slide" Target="slides/slide198.xml"/><Relationship Id="rId204" Type="http://schemas.openxmlformats.org/officeDocument/2006/relationships/slide" Target="slides/slide199.xml"/><Relationship Id="rId205" Type="http://schemas.openxmlformats.org/officeDocument/2006/relationships/slide" Target="slides/slide200.xml"/><Relationship Id="rId206" Type="http://schemas.openxmlformats.org/officeDocument/2006/relationships/slide" Target="slides/slide20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5" y="3077287"/>
            <a:ext cx="11226802" cy="21233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2" y="5613407"/>
            <a:ext cx="9245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56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1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668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2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78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33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89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44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5804" y="396704"/>
            <a:ext cx="2971800" cy="84522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404" y="396704"/>
            <a:ext cx="8695267" cy="84522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344" y="6365528"/>
            <a:ext cx="11226802" cy="1967440"/>
          </a:xfrm>
        </p:spPr>
        <p:txBody>
          <a:bodyPr anchor="t"/>
          <a:lstStyle>
            <a:lvl1pPr algn="l">
              <a:defRPr sz="136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344" y="4198590"/>
            <a:ext cx="11226802" cy="2166937"/>
          </a:xfrm>
        </p:spPr>
        <p:txBody>
          <a:bodyPr anchor="b"/>
          <a:lstStyle>
            <a:lvl1pPr marL="0" indent="0">
              <a:buNone/>
              <a:defRPr sz="681">
                <a:solidFill>
                  <a:schemeClr val="tx1">
                    <a:tint val="75000"/>
                  </a:schemeClr>
                </a:solidFill>
              </a:defRPr>
            </a:lvl1pPr>
            <a:lvl2pPr marL="155615" indent="0">
              <a:buNone/>
              <a:defRPr sz="613">
                <a:solidFill>
                  <a:schemeClr val="tx1">
                    <a:tint val="75000"/>
                  </a:schemeClr>
                </a:solidFill>
              </a:defRPr>
            </a:lvl2pPr>
            <a:lvl3pPr marL="311230" indent="0">
              <a:buNone/>
              <a:defRPr sz="544">
                <a:solidFill>
                  <a:schemeClr val="tx1">
                    <a:tint val="75000"/>
                  </a:schemeClr>
                </a:solidFill>
              </a:defRPr>
            </a:lvl3pPr>
            <a:lvl4pPr marL="466846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4pPr>
            <a:lvl5pPr marL="622461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5pPr>
            <a:lvl6pPr marL="778076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6pPr>
            <a:lvl7pPr marL="933691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7pPr>
            <a:lvl8pPr marL="1089306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8pPr>
            <a:lvl9pPr marL="1244922" indent="0">
              <a:buNone/>
              <a:defRPr sz="4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402" y="2311404"/>
            <a:ext cx="5833533" cy="6537504"/>
          </a:xfrm>
        </p:spPr>
        <p:txBody>
          <a:bodyPr/>
          <a:lstStyle>
            <a:lvl1pPr>
              <a:defRPr sz="953"/>
            </a:lvl1pPr>
            <a:lvl2pPr>
              <a:defRPr sz="817"/>
            </a:lvl2pPr>
            <a:lvl3pPr>
              <a:defRPr sz="681"/>
            </a:lvl3pPr>
            <a:lvl4pPr>
              <a:defRPr sz="613"/>
            </a:lvl4pPr>
            <a:lvl5pPr>
              <a:defRPr sz="613"/>
            </a:lvl5pPr>
            <a:lvl6pPr>
              <a:defRPr sz="613"/>
            </a:lvl6pPr>
            <a:lvl7pPr>
              <a:defRPr sz="613"/>
            </a:lvl7pPr>
            <a:lvl8pPr>
              <a:defRPr sz="613"/>
            </a:lvl8pPr>
            <a:lvl9pPr>
              <a:defRPr sz="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4069" y="2311404"/>
            <a:ext cx="5833533" cy="6537504"/>
          </a:xfrm>
        </p:spPr>
        <p:txBody>
          <a:bodyPr/>
          <a:lstStyle>
            <a:lvl1pPr>
              <a:defRPr sz="953"/>
            </a:lvl1pPr>
            <a:lvl2pPr>
              <a:defRPr sz="817"/>
            </a:lvl2pPr>
            <a:lvl3pPr>
              <a:defRPr sz="681"/>
            </a:lvl3pPr>
            <a:lvl4pPr>
              <a:defRPr sz="613"/>
            </a:lvl4pPr>
            <a:lvl5pPr>
              <a:defRPr sz="613"/>
            </a:lvl5pPr>
            <a:lvl6pPr>
              <a:defRPr sz="613"/>
            </a:lvl6pPr>
            <a:lvl7pPr>
              <a:defRPr sz="613"/>
            </a:lvl7pPr>
            <a:lvl8pPr>
              <a:defRPr sz="613"/>
            </a:lvl8pPr>
            <a:lvl9pPr>
              <a:defRPr sz="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3" y="2217389"/>
            <a:ext cx="5835827" cy="924101"/>
          </a:xfrm>
        </p:spPr>
        <p:txBody>
          <a:bodyPr anchor="b"/>
          <a:lstStyle>
            <a:lvl1pPr marL="0" indent="0">
              <a:buNone/>
              <a:defRPr sz="817" b="1"/>
            </a:lvl1pPr>
            <a:lvl2pPr marL="155615" indent="0">
              <a:buNone/>
              <a:defRPr sz="681" b="1"/>
            </a:lvl2pPr>
            <a:lvl3pPr marL="311230" indent="0">
              <a:buNone/>
              <a:defRPr sz="613" b="1"/>
            </a:lvl3pPr>
            <a:lvl4pPr marL="466846" indent="0">
              <a:buNone/>
              <a:defRPr sz="544" b="1"/>
            </a:lvl4pPr>
            <a:lvl5pPr marL="622461" indent="0">
              <a:buNone/>
              <a:defRPr sz="544" b="1"/>
            </a:lvl5pPr>
            <a:lvl6pPr marL="778076" indent="0">
              <a:buNone/>
              <a:defRPr sz="544" b="1"/>
            </a:lvl6pPr>
            <a:lvl7pPr marL="933691" indent="0">
              <a:buNone/>
              <a:defRPr sz="544" b="1"/>
            </a:lvl7pPr>
            <a:lvl8pPr marL="1089306" indent="0">
              <a:buNone/>
              <a:defRPr sz="544" b="1"/>
            </a:lvl8pPr>
            <a:lvl9pPr marL="1244922" indent="0">
              <a:buNone/>
              <a:defRPr sz="5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3" y="3141485"/>
            <a:ext cx="5835827" cy="5707416"/>
          </a:xfrm>
        </p:spPr>
        <p:txBody>
          <a:bodyPr/>
          <a:lstStyle>
            <a:lvl1pPr>
              <a:defRPr sz="817"/>
            </a:lvl1pPr>
            <a:lvl2pPr>
              <a:defRPr sz="681"/>
            </a:lvl2pPr>
            <a:lvl3pPr>
              <a:defRPr sz="613"/>
            </a:lvl3pPr>
            <a:lvl4pPr>
              <a:defRPr sz="544"/>
            </a:lvl4pPr>
            <a:lvl5pPr>
              <a:defRPr sz="544"/>
            </a:lvl5pPr>
            <a:lvl6pPr>
              <a:defRPr sz="544"/>
            </a:lvl6pPr>
            <a:lvl7pPr>
              <a:defRPr sz="544"/>
            </a:lvl7pPr>
            <a:lvl8pPr>
              <a:defRPr sz="544"/>
            </a:lvl8pPr>
            <a:lvl9pPr>
              <a:defRPr sz="5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09483" y="2217389"/>
            <a:ext cx="5838121" cy="924101"/>
          </a:xfrm>
        </p:spPr>
        <p:txBody>
          <a:bodyPr anchor="b"/>
          <a:lstStyle>
            <a:lvl1pPr marL="0" indent="0">
              <a:buNone/>
              <a:defRPr sz="817" b="1"/>
            </a:lvl1pPr>
            <a:lvl2pPr marL="155615" indent="0">
              <a:buNone/>
              <a:defRPr sz="681" b="1"/>
            </a:lvl2pPr>
            <a:lvl3pPr marL="311230" indent="0">
              <a:buNone/>
              <a:defRPr sz="613" b="1"/>
            </a:lvl3pPr>
            <a:lvl4pPr marL="466846" indent="0">
              <a:buNone/>
              <a:defRPr sz="544" b="1"/>
            </a:lvl4pPr>
            <a:lvl5pPr marL="622461" indent="0">
              <a:buNone/>
              <a:defRPr sz="544" b="1"/>
            </a:lvl5pPr>
            <a:lvl6pPr marL="778076" indent="0">
              <a:buNone/>
              <a:defRPr sz="544" b="1"/>
            </a:lvl6pPr>
            <a:lvl7pPr marL="933691" indent="0">
              <a:buNone/>
              <a:defRPr sz="544" b="1"/>
            </a:lvl7pPr>
            <a:lvl8pPr marL="1089306" indent="0">
              <a:buNone/>
              <a:defRPr sz="544" b="1"/>
            </a:lvl8pPr>
            <a:lvl9pPr marL="1244922" indent="0">
              <a:buNone/>
              <a:defRPr sz="5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09483" y="3141485"/>
            <a:ext cx="5838121" cy="5707416"/>
          </a:xfrm>
        </p:spPr>
        <p:txBody>
          <a:bodyPr/>
          <a:lstStyle>
            <a:lvl1pPr>
              <a:defRPr sz="817"/>
            </a:lvl1pPr>
            <a:lvl2pPr>
              <a:defRPr sz="681"/>
            </a:lvl2pPr>
            <a:lvl3pPr>
              <a:defRPr sz="613"/>
            </a:lvl3pPr>
            <a:lvl4pPr>
              <a:defRPr sz="544"/>
            </a:lvl4pPr>
            <a:lvl5pPr>
              <a:defRPr sz="544"/>
            </a:lvl5pPr>
            <a:lvl6pPr>
              <a:defRPr sz="544"/>
            </a:lvl6pPr>
            <a:lvl7pPr>
              <a:defRPr sz="544"/>
            </a:lvl7pPr>
            <a:lvl8pPr>
              <a:defRPr sz="544"/>
            </a:lvl8pPr>
            <a:lvl9pPr>
              <a:defRPr sz="54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6" y="394405"/>
            <a:ext cx="4345340" cy="1678517"/>
          </a:xfrm>
        </p:spPr>
        <p:txBody>
          <a:bodyPr anchor="b"/>
          <a:lstStyle>
            <a:lvl1pPr algn="l">
              <a:defRPr sz="68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3963" y="394411"/>
            <a:ext cx="7383640" cy="8454495"/>
          </a:xfrm>
        </p:spPr>
        <p:txBody>
          <a:bodyPr/>
          <a:lstStyle>
            <a:lvl1pPr>
              <a:defRPr sz="1090"/>
            </a:lvl1pPr>
            <a:lvl2pPr>
              <a:defRPr sz="953"/>
            </a:lvl2pPr>
            <a:lvl3pPr>
              <a:defRPr sz="817"/>
            </a:lvl3pPr>
            <a:lvl4pPr>
              <a:defRPr sz="681"/>
            </a:lvl4pPr>
            <a:lvl5pPr>
              <a:defRPr sz="681"/>
            </a:lvl5pPr>
            <a:lvl6pPr>
              <a:defRPr sz="681"/>
            </a:lvl6pPr>
            <a:lvl7pPr>
              <a:defRPr sz="681"/>
            </a:lvl7pPr>
            <a:lvl8pPr>
              <a:defRPr sz="681"/>
            </a:lvl8pPr>
            <a:lvl9pPr>
              <a:defRPr sz="6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406" y="2072924"/>
            <a:ext cx="4345340" cy="6775980"/>
          </a:xfrm>
        </p:spPr>
        <p:txBody>
          <a:bodyPr/>
          <a:lstStyle>
            <a:lvl1pPr marL="0" indent="0">
              <a:buNone/>
              <a:defRPr sz="476"/>
            </a:lvl1pPr>
            <a:lvl2pPr marL="155615" indent="0">
              <a:buNone/>
              <a:defRPr sz="408"/>
            </a:lvl2pPr>
            <a:lvl3pPr marL="311230" indent="0">
              <a:buNone/>
              <a:defRPr sz="341"/>
            </a:lvl3pPr>
            <a:lvl4pPr marL="466846" indent="0">
              <a:buNone/>
              <a:defRPr sz="306"/>
            </a:lvl4pPr>
            <a:lvl5pPr marL="622461" indent="0">
              <a:buNone/>
              <a:defRPr sz="306"/>
            </a:lvl5pPr>
            <a:lvl6pPr marL="778076" indent="0">
              <a:buNone/>
              <a:defRPr sz="306"/>
            </a:lvl6pPr>
            <a:lvl7pPr marL="933691" indent="0">
              <a:buNone/>
              <a:defRPr sz="306"/>
            </a:lvl7pPr>
            <a:lvl8pPr marL="1089306" indent="0">
              <a:buNone/>
              <a:defRPr sz="306"/>
            </a:lvl8pPr>
            <a:lvl9pPr marL="1244922" indent="0">
              <a:buNone/>
              <a:defRPr sz="3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860" y="6934205"/>
            <a:ext cx="7924800" cy="818620"/>
          </a:xfrm>
        </p:spPr>
        <p:txBody>
          <a:bodyPr anchor="b"/>
          <a:lstStyle>
            <a:lvl1pPr algn="l">
              <a:defRPr sz="68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88860" y="885119"/>
            <a:ext cx="7924800" cy="5943600"/>
          </a:xfrm>
        </p:spPr>
        <p:txBody>
          <a:bodyPr/>
          <a:lstStyle>
            <a:lvl1pPr marL="0" indent="0">
              <a:buNone/>
              <a:defRPr sz="1090"/>
            </a:lvl1pPr>
            <a:lvl2pPr marL="155615" indent="0">
              <a:buNone/>
              <a:defRPr sz="953"/>
            </a:lvl2pPr>
            <a:lvl3pPr marL="311230" indent="0">
              <a:buNone/>
              <a:defRPr sz="817"/>
            </a:lvl3pPr>
            <a:lvl4pPr marL="466846" indent="0">
              <a:buNone/>
              <a:defRPr sz="681"/>
            </a:lvl4pPr>
            <a:lvl5pPr marL="622461" indent="0">
              <a:buNone/>
              <a:defRPr sz="681"/>
            </a:lvl5pPr>
            <a:lvl6pPr marL="778076" indent="0">
              <a:buNone/>
              <a:defRPr sz="681"/>
            </a:lvl6pPr>
            <a:lvl7pPr marL="933691" indent="0">
              <a:buNone/>
              <a:defRPr sz="681"/>
            </a:lvl7pPr>
            <a:lvl8pPr marL="1089306" indent="0">
              <a:buNone/>
              <a:defRPr sz="681"/>
            </a:lvl8pPr>
            <a:lvl9pPr marL="1244922" indent="0">
              <a:buNone/>
              <a:defRPr sz="68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860" y="7752825"/>
            <a:ext cx="7924800" cy="1162580"/>
          </a:xfrm>
        </p:spPr>
        <p:txBody>
          <a:bodyPr/>
          <a:lstStyle>
            <a:lvl1pPr marL="0" indent="0">
              <a:buNone/>
              <a:defRPr sz="476"/>
            </a:lvl1pPr>
            <a:lvl2pPr marL="155615" indent="0">
              <a:buNone/>
              <a:defRPr sz="408"/>
            </a:lvl2pPr>
            <a:lvl3pPr marL="311230" indent="0">
              <a:buNone/>
              <a:defRPr sz="341"/>
            </a:lvl3pPr>
            <a:lvl4pPr marL="466846" indent="0">
              <a:buNone/>
              <a:defRPr sz="306"/>
            </a:lvl4pPr>
            <a:lvl5pPr marL="622461" indent="0">
              <a:buNone/>
              <a:defRPr sz="306"/>
            </a:lvl5pPr>
            <a:lvl6pPr marL="778076" indent="0">
              <a:buNone/>
              <a:defRPr sz="306"/>
            </a:lvl6pPr>
            <a:lvl7pPr marL="933691" indent="0">
              <a:buNone/>
              <a:defRPr sz="306"/>
            </a:lvl7pPr>
            <a:lvl8pPr marL="1089306" indent="0">
              <a:buNone/>
              <a:defRPr sz="306"/>
            </a:lvl8pPr>
            <a:lvl9pPr marL="1244922" indent="0">
              <a:buNone/>
              <a:defRPr sz="3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2" y="396704"/>
            <a:ext cx="11887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2" y="2311404"/>
            <a:ext cx="11887200" cy="6537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400" y="9181399"/>
            <a:ext cx="3081867" cy="527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2734" y="9181399"/>
            <a:ext cx="4182533" cy="527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65733" y="9181399"/>
            <a:ext cx="3081867" cy="5274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5615" rtl="0" eaLnBrk="1" latinLnBrk="0" hangingPunct="1">
        <a:spcBef>
          <a:spcPct val="0"/>
        </a:spcBef>
        <a:buNone/>
        <a:defRPr sz="14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711" indent="-116711" algn="l" defTabSz="155615" rtl="0" eaLnBrk="1" latinLnBrk="0" hangingPunct="1">
        <a:spcBef>
          <a:spcPct val="20000"/>
        </a:spcBef>
        <a:buFont typeface="Arial"/>
        <a:buChar char="•"/>
        <a:defRPr sz="1090" kern="1200">
          <a:solidFill>
            <a:schemeClr val="tx1"/>
          </a:solidFill>
          <a:latin typeface="+mn-lt"/>
          <a:ea typeface="+mn-ea"/>
          <a:cs typeface="+mn-cs"/>
        </a:defRPr>
      </a:lvl1pPr>
      <a:lvl2pPr marL="252874" indent="-97259" algn="l" defTabSz="155615" rtl="0" eaLnBrk="1" latinLnBrk="0" hangingPunct="1">
        <a:spcBef>
          <a:spcPct val="20000"/>
        </a:spcBef>
        <a:buFont typeface="Arial"/>
        <a:buChar char="–"/>
        <a:defRPr sz="953" kern="1200">
          <a:solidFill>
            <a:schemeClr val="tx1"/>
          </a:solidFill>
          <a:latin typeface="+mn-lt"/>
          <a:ea typeface="+mn-ea"/>
          <a:cs typeface="+mn-cs"/>
        </a:defRPr>
      </a:lvl2pPr>
      <a:lvl3pPr marL="389038" indent="-77808" algn="l" defTabSz="155615" rtl="0" eaLnBrk="1" latinLnBrk="0" hangingPunct="1">
        <a:spcBef>
          <a:spcPct val="20000"/>
        </a:spcBef>
        <a:buFont typeface="Arial"/>
        <a:buChar char="•"/>
        <a:defRPr sz="817" kern="1200">
          <a:solidFill>
            <a:schemeClr val="tx1"/>
          </a:solidFill>
          <a:latin typeface="+mn-lt"/>
          <a:ea typeface="+mn-ea"/>
          <a:cs typeface="+mn-cs"/>
        </a:defRPr>
      </a:lvl3pPr>
      <a:lvl4pPr marL="544653" indent="-77808" algn="l" defTabSz="155615" rtl="0" eaLnBrk="1" latinLnBrk="0" hangingPunct="1">
        <a:spcBef>
          <a:spcPct val="20000"/>
        </a:spcBef>
        <a:buFont typeface="Arial"/>
        <a:buChar char="–"/>
        <a:defRPr sz="681" kern="1200">
          <a:solidFill>
            <a:schemeClr val="tx1"/>
          </a:solidFill>
          <a:latin typeface="+mn-lt"/>
          <a:ea typeface="+mn-ea"/>
          <a:cs typeface="+mn-cs"/>
        </a:defRPr>
      </a:lvl4pPr>
      <a:lvl5pPr marL="700268" indent="-77808" algn="l" defTabSz="155615" rtl="0" eaLnBrk="1" latinLnBrk="0" hangingPunct="1">
        <a:spcBef>
          <a:spcPct val="20000"/>
        </a:spcBef>
        <a:buFont typeface="Arial"/>
        <a:buChar char="»"/>
        <a:defRPr sz="681" kern="1200">
          <a:solidFill>
            <a:schemeClr val="tx1"/>
          </a:solidFill>
          <a:latin typeface="+mn-lt"/>
          <a:ea typeface="+mn-ea"/>
          <a:cs typeface="+mn-cs"/>
        </a:defRPr>
      </a:lvl5pPr>
      <a:lvl6pPr marL="855884" indent="-77808" algn="l" defTabSz="155615" rtl="0" eaLnBrk="1" latinLnBrk="0" hangingPunct="1">
        <a:spcBef>
          <a:spcPct val="20000"/>
        </a:spcBef>
        <a:buFont typeface="Arial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6pPr>
      <a:lvl7pPr marL="1011498" indent="-77808" algn="l" defTabSz="155615" rtl="0" eaLnBrk="1" latinLnBrk="0" hangingPunct="1">
        <a:spcBef>
          <a:spcPct val="20000"/>
        </a:spcBef>
        <a:buFont typeface="Arial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7pPr>
      <a:lvl8pPr marL="1167113" indent="-77808" algn="l" defTabSz="155615" rtl="0" eaLnBrk="1" latinLnBrk="0" hangingPunct="1">
        <a:spcBef>
          <a:spcPct val="20000"/>
        </a:spcBef>
        <a:buFont typeface="Arial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8pPr>
      <a:lvl9pPr marL="1322729" indent="-77808" algn="l" defTabSz="155615" rtl="0" eaLnBrk="1" latinLnBrk="0" hangingPunct="1">
        <a:spcBef>
          <a:spcPct val="20000"/>
        </a:spcBef>
        <a:buFont typeface="Arial"/>
        <a:buChar char="•"/>
        <a:defRPr sz="6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1pPr>
      <a:lvl2pPr marL="155615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2pPr>
      <a:lvl3pPr marL="311230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3pPr>
      <a:lvl4pPr marL="466846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4pPr>
      <a:lvl5pPr marL="622461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5pPr>
      <a:lvl6pPr marL="778076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6pPr>
      <a:lvl7pPr marL="933691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7pPr>
      <a:lvl8pPr marL="1089306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8pPr>
      <a:lvl9pPr marL="1244922" algn="l" defTabSz="155615" rtl="0" eaLnBrk="1" latinLnBrk="0" hangingPunct="1">
        <a:defRPr sz="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수험번호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수험번호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918172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2023-017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고정훈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2023-018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백순옥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2023-197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2023-198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2023-199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2023-200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장상훈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2023-201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박우진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2023-202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손유진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2023-203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고정훈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2023-204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백순옥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2023-205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2023-206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강준호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2023-207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2023-208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2023-209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2023-210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장상훈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2023-211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박우진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2023-212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손유진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2023-213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고정훈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2023-214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백순옥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2023-215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2023-216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강준호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2023-019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2023-020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강준호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2023-217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2023-218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2023-219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2023-220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2023-221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장상훈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2023-222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박우진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2023-223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손유진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2023-224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고정훈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2023-225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백순옥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2023-226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2023-227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강준호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2023-228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2023-229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2023-230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2023-231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장상훈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2023-232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박우진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2023-233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손유진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2023-234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고정훈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2023-235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백순옥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2023-236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2023-021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2023-022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2023-237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강준호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2023-238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2023-239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2023-240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2023-241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장상훈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2023-242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박우진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2023-243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손유진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2023-244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고정훈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2023-245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백순옥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2023-246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2023-247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강준호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2023-248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2023-249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2023-250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2023-251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2023-252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장상훈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2023-253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박우진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2023-254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손유진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2023-255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고정훈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2023-256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백순옥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2023-023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2023-024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장상훈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2023-257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2023-258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강준호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2023-259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2023-260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2023-261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2023-262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장상훈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2023-263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박우진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2023-264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손유진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2023-265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고정훈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2023-266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백순옥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2023-267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2023-268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강준호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2023-269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2023-270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2023-271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2023-272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장상훈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2023-273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박우진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2023-274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손유진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2023-275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고정훈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2023-276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백순옥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2023-025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박우진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2023-026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손유진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2023-277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2023-278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강준호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2023-279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2023-280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2023-281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2023-282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2023-283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장상훈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2023-284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박우진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2023-285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손유진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2023-286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고정훈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2023-287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백순옥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2023-288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2023-289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강준호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2023-290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2023-291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2023-292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2023-293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장상훈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2023-294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박우진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2023-295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손유진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2023-296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고정훈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2023-027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고정훈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2023-028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백순옥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2023-297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백순옥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2023-298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2023-299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강준호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2023-300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2023-301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2023-302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2023-303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장상훈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2023-304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박우진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2023-305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손유진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2023-306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고정훈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2023-307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백순옥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2023-308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2023-309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강준호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2023-310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2023-311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2023-312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2023-313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2023-314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장상훈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2023-315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박우진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2023-316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손유진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2023-029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2023-030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강준호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2023-317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고정훈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2023-318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백순옥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2023-319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2023-320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강준호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2023-321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2023-322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2023-323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2023-324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장상훈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2023-325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박우진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2023-326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손유진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2023-327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고정훈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2023-328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백순옥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2023-329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2023-330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강준호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2023-331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2023-332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2023-333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2023-334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장상훈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2023-335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박우진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2023-336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손유진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2023-031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2023-032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2023-337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고정훈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2023-338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백순옥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2023-339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2023-340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강준호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2023-341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2023-342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2023-343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2023-344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2023-345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장상훈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2023-346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박우진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2023-347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손유진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2023-348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고정훈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2023-349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백순옥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2023-350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2023-351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강준호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2023-352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2023-353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2023-354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2023-355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장상훈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2023-356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박우진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2023-033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2023-034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2023-357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손유진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2023-358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고정훈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2023-359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백순옥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2023-360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2023-361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강준호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2023-362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2023-363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2023-364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2023-365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장상훈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2023-366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박우진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2023-367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손유진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2023-368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고정훈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2023-369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백순옥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2023-370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2023-371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강준호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2023-372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2023-373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2023-374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2023-375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2023-376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2023-035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장상훈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2023-036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박우진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2023-377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2023-378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2023-379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장상훈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2023-380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박우진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2023-381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손유진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2023-382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고정훈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2023-383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백순옥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2023-384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2023-385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2023-386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장상훈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2023-387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박우진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2023-388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손유진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2023-389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고정훈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2023-390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백순옥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2023-391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2023-392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2023-393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장상훈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2023-394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박우진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2023-395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손유진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2023-396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고정훈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2023-001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2023-002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2023-037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손유진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2023-038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고정훈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2023-397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백순옥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2023-398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2023-399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2023-400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장상훈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2023-039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백순옥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2023-040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2023-041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강준호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2023-042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2023-043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2023-044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2023-045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장상훈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2023-046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박우진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2023-047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손유진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2023-048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고정훈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2023-049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백순옥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2023-050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2023-051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강준호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2023-052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2023-053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2023-054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2023-055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장상훈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2023-056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박우진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2023-003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2023-004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장상훈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2023-057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손유진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2023-058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고정훈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2023-059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백순옥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2023-060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2023-061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강준호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2023-062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2023-063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2023-064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2023-065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2023-066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장상훈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2023-067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박우진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2023-068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손유진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2023-069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고정훈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2023-070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백순옥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2023-071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2023-072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강준호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2023-073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2023-074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2023-075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2023-076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장상훈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2023-005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박우진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2023-006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손유진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2023-077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박우진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2023-078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손유진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2023-079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고정훈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2023-080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백순옥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2023-081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2023-082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강준호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2023-083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2023-084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2023-085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2023-086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장상훈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2023-087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박우진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2023-088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손유진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2023-089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고정훈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2023-090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백순옥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2023-091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2023-092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강준호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2023-093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2023-094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2023-095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2023-096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2023-007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고정훈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2023-008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백순옥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2023-097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장상훈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2023-098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박우진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2023-099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손유진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2023-100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고정훈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2023-101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백순옥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2023-102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2023-103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강준호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2023-104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2023-105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2023-106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2023-107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장상훈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2023-108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박우진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2023-109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손유진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2023-110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고정훈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2023-111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백순옥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2023-112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2023-113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강준호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2023-114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2023-115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2023-116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2023-009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2023-010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강준호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2023-117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장상훈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2023-118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박우진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2023-119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손유진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2023-120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고정훈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2023-121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백순옥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2023-122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2023-123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강준호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2023-124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2023-125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2023-126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2023-127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2023-128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장상훈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2023-129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박우진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2023-130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손유진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2023-131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고정훈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2023-132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백순옥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2023-133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2023-134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강준호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2023-135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2023-136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2023-011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2023-012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2023-137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2023-138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장상훈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2023-139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박우진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2023-140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손유진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2023-141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고정훈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2023-142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백순옥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2023-143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2023-144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강준호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2023-145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2023-146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2023-147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2023-148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장상훈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2023-149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박우진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2023-150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손유진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2023-151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고정훈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2023-152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백순옥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2023-153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2023-154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강준호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2023-155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2023-156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2023-013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2023-014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장상훈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2023-157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2023-158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2023-159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장상훈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2023-160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박우진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2023-161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손유진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2023-162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고정훈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2023-163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백순옥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2023-164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2023-165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강준호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2023-166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2023-167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2023-168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2023-169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장상훈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2023-170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박우진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2023-171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손유진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2023-172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고정훈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2023-173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백순옥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2023-174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2023-175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강준호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2023-176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2023-015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박우진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2023-016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손유진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2023-177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2023-178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2023-179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장상훈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2023-180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박우진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2023-181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손유진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2023-182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고정훈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2023-183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백순옥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2023-184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2023-185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강준호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2023-186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2023-187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박정남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2023-188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이은영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2023-189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김수빈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2023-190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장상훈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2023-191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박우진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2023-192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손유진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2023-193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고정훈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2023-194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백순옥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직사각형 7">
            <a:extLst>
              <a:ext uri="{FF2B5EF4-FFF2-40B4-BE49-F238E27FC236}">
                <a16:creationId xmlns:a16="http://schemas.microsoft.com/office/drawing/2014/main" id="{BCAC1B3B-9209-4D56-8B1A-51B9FCFC2520}"/>
              </a:ext>
            </a:extLst>
          </p:cNvPr>
          <p:cNvSpPr/>
          <p:nvPr/>
        </p:nvSpPr>
        <p:spPr>
          <a:xfrm>
            <a:off x="2239038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6D175E-14B4-47D5-B4F3-924B84D9CD44}"/>
              </a:ext>
            </a:extLst>
          </p:cNvPr>
          <p:cNvSpPr txBox="1"/>
          <p:nvPr/>
        </p:nvSpPr>
        <p:spPr>
          <a:xfrm>
            <a:off x="2239038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1AD5D-09BD-41D8-8A8C-38F65ED934D5}"/>
              </a:ext>
            </a:extLst>
          </p:cNvPr>
          <p:cNvSpPr txBox="1"/>
          <p:nvPr/>
        </p:nvSpPr>
        <p:spPr>
          <a:xfrm>
            <a:off x="2239038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2023-195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3305137-39FB-43FE-92CF-606C0ED8F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076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AF20AD-E709-4587-B64A-CB585D236B8D}"/>
              </a:ext>
            </a:extLst>
          </p:cNvPr>
          <p:cNvSpPr txBox="1"/>
          <p:nvPr/>
        </p:nvSpPr>
        <p:spPr>
          <a:xfrm>
            <a:off x="2239038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A8C1B5-E68C-44C6-BD69-95913311D227}"/>
              </a:ext>
            </a:extLst>
          </p:cNvPr>
          <p:cNvSpPr txBox="1"/>
          <p:nvPr/>
        </p:nvSpPr>
        <p:spPr>
          <a:xfrm>
            <a:off x="2239037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김지영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4FB0FE-3491-48B4-B4C8-2C4DA8AD5208}"/>
              </a:ext>
            </a:extLst>
          </p:cNvPr>
          <p:cNvSpPr/>
          <p:nvPr/>
        </p:nvSpPr>
        <p:spPr>
          <a:xfrm>
            <a:off x="7122220" y="2302023"/>
            <a:ext cx="3600000" cy="4680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C48E9-316C-4E90-9825-B63CA00FAFDD}"/>
              </a:ext>
            </a:extLst>
          </p:cNvPr>
          <p:cNvSpPr txBox="1"/>
          <p:nvPr/>
        </p:nvSpPr>
        <p:spPr>
          <a:xfrm>
            <a:off x="7122220" y="269120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수험표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B6E4FC-FA8F-4A22-978A-E3BBDC2F6005}"/>
              </a:ext>
            </a:extLst>
          </p:cNvPr>
          <p:cNvSpPr txBox="1"/>
          <p:nvPr/>
        </p:nvSpPr>
        <p:spPr>
          <a:xfrm>
            <a:off x="7122220" y="3635860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2023-196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3" name="Picture 2" descr="파이썬 – 코딩 테크닉 – GRITMIND 자연어처리 블로그">
            <a:extLst>
              <a:ext uri="{FF2B5EF4-FFF2-40B4-BE49-F238E27FC236}">
                <a16:creationId xmlns:a16="http://schemas.microsoft.com/office/drawing/2014/main" id="{2E13775B-FB0F-4B03-A21F-BFB19D432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258" y="5700665"/>
            <a:ext cx="1529925" cy="55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58A5248-764D-4353-B3D7-C57C9113CB25}"/>
              </a:ext>
            </a:extLst>
          </p:cNvPr>
          <p:cNvSpPr txBox="1"/>
          <p:nvPr/>
        </p:nvSpPr>
        <p:spPr>
          <a:xfrm>
            <a:off x="7122220" y="6255617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인하공업전문대학</a:t>
            </a:r>
            <a:endParaRPr lang="en-US" altLang="ko-KR"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ECDE7-EB59-49D0-A788-3FF5F1622C9B}"/>
              </a:ext>
            </a:extLst>
          </p:cNvPr>
          <p:cNvSpPr txBox="1"/>
          <p:nvPr/>
        </p:nvSpPr>
        <p:spPr>
          <a:xfrm>
            <a:off x="7122219" y="4513894"/>
            <a:ext cx="360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sz="4000" b="1">
                <a:latin typeface="나눔고딕"/>
              </a:defRPr>
            </a:pPr>
            <a:r>
              <a:t>강준호</a:t>
            </a:r>
            <a:endParaRPr lang="en-US" altLang="ko-KR"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</Words>
  <Application>Microsoft Office PowerPoint</Application>
  <PresentationFormat>사용자 지정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나눔고딕</vt:lpstr>
      <vt:lpstr>Arial</vt:lpstr>
      <vt:lpstr>Calibri</vt:lpstr>
      <vt:lpstr>Office Theme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cp:keywords/>
  <dc:description>generated using python-pptx</dc:description>
  <cp:lastModifiedBy>김기태[컴퓨터시스템과]</cp:lastModifiedBy>
  <cp:revision>23</cp:revision>
  <dcterms:created xsi:type="dcterms:W3CDTF">2013-01-27T09:14:16Z</dcterms:created>
  <dcterms:modified xsi:type="dcterms:W3CDTF">2023-05-18T01:34:27Z</dcterms:modified>
  <cp:category/>
</cp:coreProperties>
</file>