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9" r:id="rId2"/>
    <p:sldMasterId id="2147483660" r:id="rId3"/>
    <p:sldMasterId id="2147483695" r:id="rId4"/>
  </p:sldMasterIdLst>
  <p:notesMasterIdLst>
    <p:notesMasterId r:id="rId32"/>
  </p:notesMasterIdLst>
  <p:sldIdLst>
    <p:sldId id="3099" r:id="rId5"/>
    <p:sldId id="3096" r:id="rId6"/>
    <p:sldId id="3076" r:id="rId7"/>
    <p:sldId id="524" r:id="rId8"/>
    <p:sldId id="1808" r:id="rId9"/>
    <p:sldId id="3103" r:id="rId10"/>
    <p:sldId id="3146" r:id="rId11"/>
    <p:sldId id="3147" r:id="rId12"/>
    <p:sldId id="3148" r:id="rId13"/>
    <p:sldId id="3104" r:id="rId14"/>
    <p:sldId id="3105" r:id="rId15"/>
    <p:sldId id="3151" r:id="rId16"/>
    <p:sldId id="3107" r:id="rId17"/>
    <p:sldId id="3145" r:id="rId18"/>
    <p:sldId id="3108" r:id="rId19"/>
    <p:sldId id="3109" r:id="rId20"/>
    <p:sldId id="3115" r:id="rId21"/>
    <p:sldId id="3116" r:id="rId22"/>
    <p:sldId id="3153" r:id="rId23"/>
    <p:sldId id="3118" r:id="rId24"/>
    <p:sldId id="3154" r:id="rId25"/>
    <p:sldId id="3155" r:id="rId26"/>
    <p:sldId id="3157" r:id="rId27"/>
    <p:sldId id="3158" r:id="rId28"/>
    <p:sldId id="3124" r:id="rId29"/>
    <p:sldId id="3088" r:id="rId30"/>
    <p:sldId id="3087" r:id="rId31"/>
  </p:sldIdLst>
  <p:sldSz cx="12192000" cy="6858000"/>
  <p:notesSz cx="6797675" cy="9926638"/>
  <p:embeddedFontLst>
    <p:embeddedFont>
      <p:font typeface="HY헤드라인M" panose="02030600000101010101" pitchFamily="18" charset="-127"/>
      <p:regular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경기천년바탕 Regular" panose="02020503020101020101" pitchFamily="18" charset="-127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경기천년제목 Bold" panose="02020803020101020101" pitchFamily="18" charset="-127"/>
      <p:bold r:id="rId43"/>
    </p:embeddedFont>
    <p:embeddedFont>
      <p:font typeface="경기천년제목 Medium" panose="02020603020101020101" pitchFamily="18" charset="-127"/>
      <p:regular r:id="rId44"/>
    </p:embeddedFont>
    <p:embeddedFont>
      <p:font typeface="경기천년바탕 Bold" panose="02020803020101020101" pitchFamily="18" charset="-127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413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11" orient="horz" pos="1797" userDrawn="1">
          <p15:clr>
            <a:srgbClr val="A4A3A4"/>
          </p15:clr>
        </p15:guide>
        <p15:guide id="12" pos="267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5" orient="horz" pos="210" userDrawn="1">
          <p15:clr>
            <a:srgbClr val="A4A3A4"/>
          </p15:clr>
        </p15:guide>
        <p15:guide id="17" orient="horz" pos="3793" userDrawn="1">
          <p15:clr>
            <a:srgbClr val="A4A3A4"/>
          </p15:clr>
        </p15:guide>
        <p15:guide id="18" orient="horz" pos="2750" userDrawn="1">
          <p15:clr>
            <a:srgbClr val="A4A3A4"/>
          </p15:clr>
        </p15:guide>
        <p15:guide id="19" pos="3840" userDrawn="1">
          <p15:clr>
            <a:srgbClr val="A4A3A4"/>
          </p15:clr>
        </p15:guide>
        <p15:guide id="20" orient="horz" pos="1117" userDrawn="1">
          <p15:clr>
            <a:srgbClr val="A4A3A4"/>
          </p15:clr>
        </p15:guide>
        <p15:guide id="21" orient="horz" pos="1344" userDrawn="1">
          <p15:clr>
            <a:srgbClr val="A4A3A4"/>
          </p15:clr>
        </p15:guide>
        <p15:guide id="2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8000"/>
    <a:srgbClr val="AF841A"/>
    <a:srgbClr val="EED18A"/>
    <a:srgbClr val="31859C"/>
    <a:srgbClr val="0000FF"/>
    <a:srgbClr val="0051A3"/>
    <a:srgbClr val="C66F97"/>
    <a:srgbClr val="93CDD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9F70D-946C-4BB2-AE89-A2579AAA373C}" v="1150" dt="2023-09-14T08:54:00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05" autoAdjust="0"/>
    <p:restoredTop sz="95159" autoAdjust="0"/>
  </p:normalViewPr>
  <p:slideViewPr>
    <p:cSldViewPr>
      <p:cViewPr>
        <p:scale>
          <a:sx n="100" d="100"/>
          <a:sy n="100" d="100"/>
        </p:scale>
        <p:origin x="58" y="-792"/>
      </p:cViewPr>
      <p:guideLst>
        <p:guide pos="7413"/>
        <p:guide orient="horz" pos="4065"/>
        <p:guide orient="horz" pos="1797"/>
        <p:guide pos="267"/>
        <p:guide orient="horz"/>
        <p:guide orient="horz" pos="210"/>
        <p:guide orient="horz" pos="3793"/>
        <p:guide orient="horz" pos="2750"/>
        <p:guide pos="3840"/>
        <p:guide orient="horz" pos="1117"/>
        <p:guide orient="horz" pos="1344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840" y="48"/>
      </p:cViewPr>
      <p:guideLst>
        <p:guide orient="horz" pos="31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희진 도" userId="fc22c598c4a58d40" providerId="LiveId" clId="{53D9F70D-946C-4BB2-AE89-A2579AAA373C}"/>
    <pc:docChg chg="undo custSel addSld delSld modSld sldOrd">
      <pc:chgData name="희진 도" userId="fc22c598c4a58d40" providerId="LiveId" clId="{53D9F70D-946C-4BB2-AE89-A2579AAA373C}" dt="2023-09-14T08:56:36.714" v="14945" actId="2711"/>
      <pc:docMkLst>
        <pc:docMk/>
      </pc:docMkLst>
      <pc:sldChg chg="modSp mod">
        <pc:chgData name="희진 도" userId="fc22c598c4a58d40" providerId="LiveId" clId="{53D9F70D-946C-4BB2-AE89-A2579AAA373C}" dt="2023-09-14T06:58:26.051" v="14008" actId="2711"/>
        <pc:sldMkLst>
          <pc:docMk/>
          <pc:sldMk cId="653126458" sldId="524"/>
        </pc:sldMkLst>
        <pc:spChg chg="mod">
          <ac:chgData name="희진 도" userId="fc22c598c4a58d40" providerId="LiveId" clId="{53D9F70D-946C-4BB2-AE89-A2579AAA373C}" dt="2023-09-14T06:58:26.051" v="14008" actId="2711"/>
          <ac:spMkLst>
            <pc:docMk/>
            <pc:sldMk cId="653126458" sldId="524"/>
            <ac:spMk id="8" creationId="{3E14ACDA-3508-4800-9707-6DDFF7579F4B}"/>
          </ac:spMkLst>
        </pc:spChg>
      </pc:sldChg>
      <pc:sldChg chg="modSp mod">
        <pc:chgData name="희진 도" userId="fc22c598c4a58d40" providerId="LiveId" clId="{53D9F70D-946C-4BB2-AE89-A2579AAA373C}" dt="2023-09-13T15:01:44.908" v="575" actId="14100"/>
        <pc:sldMkLst>
          <pc:docMk/>
          <pc:sldMk cId="967089265" sldId="1808"/>
        </pc:sldMkLst>
        <pc:spChg chg="mod">
          <ac:chgData name="희진 도" userId="fc22c598c4a58d40" providerId="LiveId" clId="{53D9F70D-946C-4BB2-AE89-A2579AAA373C}" dt="2023-09-13T15:01:44.908" v="575" actId="14100"/>
          <ac:spMkLst>
            <pc:docMk/>
            <pc:sldMk cId="967089265" sldId="1808"/>
            <ac:spMk id="8" creationId="{00000000-0000-0000-0000-000000000000}"/>
          </ac:spMkLst>
        </pc:spChg>
      </pc:sldChg>
      <pc:sldChg chg="modSp mod">
        <pc:chgData name="희진 도" userId="fc22c598c4a58d40" providerId="LiveId" clId="{53D9F70D-946C-4BB2-AE89-A2579AAA373C}" dt="2023-09-13T15:00:24.015" v="342" actId="20577"/>
        <pc:sldMkLst>
          <pc:docMk/>
          <pc:sldMk cId="1733875791" sldId="3076"/>
        </pc:sldMkLst>
        <pc:spChg chg="mod">
          <ac:chgData name="희진 도" userId="fc22c598c4a58d40" providerId="LiveId" clId="{53D9F70D-946C-4BB2-AE89-A2579AAA373C}" dt="2023-09-13T14:59:51.036" v="167"/>
          <ac:spMkLst>
            <pc:docMk/>
            <pc:sldMk cId="1733875791" sldId="3076"/>
            <ac:spMk id="20" creationId="{B3D2EB6E-9AC7-4599-9B85-617E63DF2588}"/>
          </ac:spMkLst>
        </pc:spChg>
        <pc:spChg chg="mod">
          <ac:chgData name="희진 도" userId="fc22c598c4a58d40" providerId="LiveId" clId="{53D9F70D-946C-4BB2-AE89-A2579AAA373C}" dt="2023-09-13T15:00:06.728" v="249"/>
          <ac:spMkLst>
            <pc:docMk/>
            <pc:sldMk cId="1733875791" sldId="3076"/>
            <ac:spMk id="22" creationId="{A4E50302-944F-4996-AF46-241909C19E0F}"/>
          </ac:spMkLst>
        </pc:spChg>
        <pc:spChg chg="mod">
          <ac:chgData name="희진 도" userId="fc22c598c4a58d40" providerId="LiveId" clId="{53D9F70D-946C-4BB2-AE89-A2579AAA373C}" dt="2023-09-13T15:00:24.015" v="342" actId="20577"/>
          <ac:spMkLst>
            <pc:docMk/>
            <pc:sldMk cId="1733875791" sldId="3076"/>
            <ac:spMk id="25" creationId="{95F2453F-6451-494E-B9FA-A575D5B8B602}"/>
          </ac:spMkLst>
        </pc:spChg>
        <pc:spChg chg="mod">
          <ac:chgData name="희진 도" userId="fc22c598c4a58d40" providerId="LiveId" clId="{53D9F70D-946C-4BB2-AE89-A2579AAA373C}" dt="2023-09-13T14:59:33.968" v="87"/>
          <ac:spMkLst>
            <pc:docMk/>
            <pc:sldMk cId="1733875791" sldId="3076"/>
            <ac:spMk id="26" creationId="{00000000-0000-0000-0000-000000000000}"/>
          </ac:spMkLst>
        </pc:spChg>
      </pc:sldChg>
      <pc:sldChg chg="modSp mod">
        <pc:chgData name="희진 도" userId="fc22c598c4a58d40" providerId="LiveId" clId="{53D9F70D-946C-4BB2-AE89-A2579AAA373C}" dt="2023-09-14T08:55:50.449" v="14941" actId="2711"/>
        <pc:sldMkLst>
          <pc:docMk/>
          <pc:sldMk cId="2108823115" sldId="3087"/>
        </pc:sldMkLst>
        <pc:spChg chg="mod">
          <ac:chgData name="희진 도" userId="fc22c598c4a58d40" providerId="LiveId" clId="{53D9F70D-946C-4BB2-AE89-A2579AAA373C}" dt="2023-09-14T08:55:50.449" v="14941" actId="2711"/>
          <ac:spMkLst>
            <pc:docMk/>
            <pc:sldMk cId="2108823115" sldId="3087"/>
            <ac:spMk id="11" creationId="{00000000-0000-0000-0000-000000000000}"/>
          </ac:spMkLst>
        </pc:spChg>
      </pc:sldChg>
      <pc:sldChg chg="modSp mod">
        <pc:chgData name="희진 도" userId="fc22c598c4a58d40" providerId="LiveId" clId="{53D9F70D-946C-4BB2-AE89-A2579AAA373C}" dt="2023-09-14T08:55:37.239" v="14940" actId="2711"/>
        <pc:sldMkLst>
          <pc:docMk/>
          <pc:sldMk cId="1167896015" sldId="3088"/>
        </pc:sldMkLst>
        <pc:spChg chg="mod">
          <ac:chgData name="희진 도" userId="fc22c598c4a58d40" providerId="LiveId" clId="{53D9F70D-946C-4BB2-AE89-A2579AAA373C}" dt="2023-09-14T08:55:06.763" v="14936" actId="2711"/>
          <ac:spMkLst>
            <pc:docMk/>
            <pc:sldMk cId="1167896015" sldId="3088"/>
            <ac:spMk id="15" creationId="{A743B60F-7DE2-4482-80DA-DB2C971DEFB7}"/>
          </ac:spMkLst>
        </pc:spChg>
        <pc:spChg chg="mod">
          <ac:chgData name="희진 도" userId="fc22c598c4a58d40" providerId="LiveId" clId="{53D9F70D-946C-4BB2-AE89-A2579AAA373C}" dt="2023-09-14T08:55:22.470" v="14938" actId="2711"/>
          <ac:spMkLst>
            <pc:docMk/>
            <pc:sldMk cId="1167896015" sldId="3088"/>
            <ac:spMk id="20" creationId="{B3D2EB6E-9AC7-4599-9B85-617E63DF2588}"/>
          </ac:spMkLst>
        </pc:spChg>
        <pc:spChg chg="mod">
          <ac:chgData name="희진 도" userId="fc22c598c4a58d40" providerId="LiveId" clId="{53D9F70D-946C-4BB2-AE89-A2579AAA373C}" dt="2023-09-14T08:55:29.812" v="14939" actId="2711"/>
          <ac:spMkLst>
            <pc:docMk/>
            <pc:sldMk cId="1167896015" sldId="3088"/>
            <ac:spMk id="22" creationId="{A4E50302-944F-4996-AF46-241909C19E0F}"/>
          </ac:spMkLst>
        </pc:spChg>
        <pc:spChg chg="mod">
          <ac:chgData name="희진 도" userId="fc22c598c4a58d40" providerId="LiveId" clId="{53D9F70D-946C-4BB2-AE89-A2579AAA373C}" dt="2023-09-14T08:55:37.239" v="14940" actId="2711"/>
          <ac:spMkLst>
            <pc:docMk/>
            <pc:sldMk cId="1167896015" sldId="3088"/>
            <ac:spMk id="25" creationId="{95F2453F-6451-494E-B9FA-A575D5B8B602}"/>
          </ac:spMkLst>
        </pc:spChg>
        <pc:spChg chg="mod">
          <ac:chgData name="희진 도" userId="fc22c598c4a58d40" providerId="LiveId" clId="{53D9F70D-946C-4BB2-AE89-A2579AAA373C}" dt="2023-09-14T08:55:14.918" v="14937" actId="2711"/>
          <ac:spMkLst>
            <pc:docMk/>
            <pc:sldMk cId="1167896015" sldId="3088"/>
            <ac:spMk id="26" creationId="{00000000-0000-0000-0000-000000000000}"/>
          </ac:spMkLst>
        </pc:spChg>
      </pc:sldChg>
      <pc:sldChg chg="modSp mod">
        <pc:chgData name="희진 도" userId="fc22c598c4a58d40" providerId="LiveId" clId="{53D9F70D-946C-4BB2-AE89-A2579AAA373C}" dt="2023-09-13T14:59:13.640" v="32" actId="20577"/>
        <pc:sldMkLst>
          <pc:docMk/>
          <pc:sldMk cId="3975540725" sldId="3096"/>
        </pc:sldMkLst>
        <pc:spChg chg="mod">
          <ac:chgData name="희진 도" userId="fc22c598c4a58d40" providerId="LiveId" clId="{53D9F70D-946C-4BB2-AE89-A2579AAA373C}" dt="2023-09-13T14:59:13.640" v="32" actId="20577"/>
          <ac:spMkLst>
            <pc:docMk/>
            <pc:sldMk cId="3975540725" sldId="3096"/>
            <ac:spMk id="15" creationId="{EFAEDCFE-3176-4B11-85D6-147F2C404EF3}"/>
          </ac:spMkLst>
        </pc:spChg>
      </pc:sldChg>
      <pc:sldChg chg="addSp delSp modSp mod">
        <pc:chgData name="희진 도" userId="fc22c598c4a58d40" providerId="LiveId" clId="{53D9F70D-946C-4BB2-AE89-A2579AAA373C}" dt="2023-09-14T07:21:47.904" v="14091" actId="2711"/>
        <pc:sldMkLst>
          <pc:docMk/>
          <pc:sldMk cId="3197459923" sldId="3103"/>
        </pc:sldMkLst>
        <pc:spChg chg="add mod">
          <ac:chgData name="희진 도" userId="fc22c598c4a58d40" providerId="LiveId" clId="{53D9F70D-946C-4BB2-AE89-A2579AAA373C}" dt="2023-09-14T07:19:54.866" v="14083" actId="2711"/>
          <ac:spMkLst>
            <pc:docMk/>
            <pc:sldMk cId="3197459923" sldId="3103"/>
            <ac:spMk id="4" creationId="{944E802E-B5FE-78A2-3D55-444DD637F307}"/>
          </ac:spMkLst>
        </pc:spChg>
        <pc:spChg chg="mod">
          <ac:chgData name="희진 도" userId="fc22c598c4a58d40" providerId="LiveId" clId="{53D9F70D-946C-4BB2-AE89-A2579AAA373C}" dt="2023-09-14T07:20:13.784" v="14087" actId="113"/>
          <ac:spMkLst>
            <pc:docMk/>
            <pc:sldMk cId="3197459923" sldId="3103"/>
            <ac:spMk id="12" creationId="{F42FCAB0-82B3-4457-B0D0-B38CA863D385}"/>
          </ac:spMkLst>
        </pc:spChg>
        <pc:spChg chg="del">
          <ac:chgData name="희진 도" userId="fc22c598c4a58d40" providerId="LiveId" clId="{53D9F70D-946C-4BB2-AE89-A2579AAA373C}" dt="2023-09-13T15:04:04.104" v="794" actId="478"/>
          <ac:spMkLst>
            <pc:docMk/>
            <pc:sldMk cId="3197459923" sldId="3103"/>
            <ac:spMk id="13" creationId="{99CCD138-0060-4FF8-9D9D-96A1AC62A423}"/>
          </ac:spMkLst>
        </pc:spChg>
        <pc:spChg chg="del">
          <ac:chgData name="희진 도" userId="fc22c598c4a58d40" providerId="LiveId" clId="{53D9F70D-946C-4BB2-AE89-A2579AAA373C}" dt="2023-09-13T15:04:06.231" v="795" actId="478"/>
          <ac:spMkLst>
            <pc:docMk/>
            <pc:sldMk cId="3197459923" sldId="3103"/>
            <ac:spMk id="14" creationId="{E4E83FD7-832F-4293-89B5-917E9AF45E01}"/>
          </ac:spMkLst>
        </pc:spChg>
        <pc:spChg chg="del">
          <ac:chgData name="희진 도" userId="fc22c598c4a58d40" providerId="LiveId" clId="{53D9F70D-946C-4BB2-AE89-A2579AAA373C}" dt="2023-09-13T15:04:08.504" v="796" actId="478"/>
          <ac:spMkLst>
            <pc:docMk/>
            <pc:sldMk cId="3197459923" sldId="3103"/>
            <ac:spMk id="15" creationId="{A804049B-3767-45BD-9F77-9878A9E12A0A}"/>
          </ac:spMkLst>
        </pc:spChg>
        <pc:spChg chg="mod">
          <ac:chgData name="희진 도" userId="fc22c598c4a58d40" providerId="LiveId" clId="{53D9F70D-946C-4BB2-AE89-A2579AAA373C}" dt="2023-09-14T07:21:30.485" v="14090" actId="2711"/>
          <ac:spMkLst>
            <pc:docMk/>
            <pc:sldMk cId="3197459923" sldId="3103"/>
            <ac:spMk id="16" creationId="{251789D0-91CF-42CC-9905-55DE7D0EBAE7}"/>
          </ac:spMkLst>
        </pc:spChg>
        <pc:spChg chg="mod">
          <ac:chgData name="희진 도" userId="fc22c598c4a58d40" providerId="LiveId" clId="{53D9F70D-946C-4BB2-AE89-A2579AAA373C}" dt="2023-09-14T07:21:47.904" v="14091" actId="2711"/>
          <ac:spMkLst>
            <pc:docMk/>
            <pc:sldMk cId="3197459923" sldId="3103"/>
            <ac:spMk id="19" creationId="{C0AA3AFD-BD55-420C-A206-2A62D97C9D0D}"/>
          </ac:spMkLst>
        </pc:spChg>
        <pc:spChg chg="del mod">
          <ac:chgData name="희진 도" userId="fc22c598c4a58d40" providerId="LiveId" clId="{53D9F70D-946C-4BB2-AE89-A2579AAA373C}" dt="2023-09-13T15:04:16.113" v="797" actId="478"/>
          <ac:spMkLst>
            <pc:docMk/>
            <pc:sldMk cId="3197459923" sldId="3103"/>
            <ac:spMk id="29" creationId="{624BC395-8AE6-4EFB-9AAC-EBD1861A2FF1}"/>
          </ac:spMkLst>
        </pc:spChg>
        <pc:picChg chg="add mod">
          <ac:chgData name="희진 도" userId="fc22c598c4a58d40" providerId="LiveId" clId="{53D9F70D-946C-4BB2-AE89-A2579AAA373C}" dt="2023-09-13T15:05:49.222" v="1006" actId="14100"/>
          <ac:picMkLst>
            <pc:docMk/>
            <pc:sldMk cId="3197459923" sldId="3103"/>
            <ac:picMk id="3" creationId="{26D6CD34-9BF8-54A3-37FC-BD5FC323B84C}"/>
          </ac:picMkLst>
        </pc:picChg>
      </pc:sldChg>
      <pc:sldChg chg="addSp delSp modSp mod">
        <pc:chgData name="희진 도" userId="fc22c598c4a58d40" providerId="LiveId" clId="{53D9F70D-946C-4BB2-AE89-A2579AAA373C}" dt="2023-09-14T07:28:37.102" v="14166" actId="2711"/>
        <pc:sldMkLst>
          <pc:docMk/>
          <pc:sldMk cId="58052363" sldId="3104"/>
        </pc:sldMkLst>
        <pc:spChg chg="add del mod">
          <ac:chgData name="희진 도" userId="fc22c598c4a58d40" providerId="LiveId" clId="{53D9F70D-946C-4BB2-AE89-A2579AAA373C}" dt="2023-09-13T15:42:04.262" v="3097"/>
          <ac:spMkLst>
            <pc:docMk/>
            <pc:sldMk cId="58052363" sldId="3104"/>
            <ac:spMk id="2" creationId="{9DE9DCD4-79F3-383E-BCB9-D3B5E73CF2B1}"/>
          </ac:spMkLst>
        </pc:spChg>
        <pc:spChg chg="add mod">
          <ac:chgData name="희진 도" userId="fc22c598c4a58d40" providerId="LiveId" clId="{53D9F70D-946C-4BB2-AE89-A2579AAA373C}" dt="2023-09-14T07:25:36.618" v="14116" actId="2711"/>
          <ac:spMkLst>
            <pc:docMk/>
            <pc:sldMk cId="58052363" sldId="3104"/>
            <ac:spMk id="3" creationId="{83D7AA82-9158-FB7B-1922-587E9332BC2E}"/>
          </ac:spMkLst>
        </pc:spChg>
        <pc:spChg chg="add mod">
          <ac:chgData name="희진 도" userId="fc22c598c4a58d40" providerId="LiveId" clId="{53D9F70D-946C-4BB2-AE89-A2579AAA373C}" dt="2023-09-14T07:27:20.910" v="14154" actId="2711"/>
          <ac:spMkLst>
            <pc:docMk/>
            <pc:sldMk cId="58052363" sldId="3104"/>
            <ac:spMk id="6" creationId="{EB4FAEA1-0471-E1AA-1F0F-EC46E297569E}"/>
          </ac:spMkLst>
        </pc:spChg>
        <pc:spChg chg="add mod">
          <ac:chgData name="희진 도" userId="fc22c598c4a58d40" providerId="LiveId" clId="{53D9F70D-946C-4BB2-AE89-A2579AAA373C}" dt="2023-09-14T07:25:44.679" v="14117" actId="2711"/>
          <ac:spMkLst>
            <pc:docMk/>
            <pc:sldMk cId="58052363" sldId="3104"/>
            <ac:spMk id="7" creationId="{BFDD12E0-0243-7F4C-A30A-001820D0F19D}"/>
          </ac:spMkLst>
        </pc:spChg>
        <pc:spChg chg="mod">
          <ac:chgData name="희진 도" userId="fc22c598c4a58d40" providerId="LiveId" clId="{53D9F70D-946C-4BB2-AE89-A2579AAA373C}" dt="2023-09-14T07:25:24.884" v="14115" actId="2711"/>
          <ac:spMkLst>
            <pc:docMk/>
            <pc:sldMk cId="58052363" sldId="3104"/>
            <ac:spMk id="10" creationId="{251789D0-91CF-42CC-9905-55DE7D0EBAE7}"/>
          </ac:spMkLst>
        </pc:spChg>
        <pc:spChg chg="add mod">
          <ac:chgData name="희진 도" userId="fc22c598c4a58d40" providerId="LiveId" clId="{53D9F70D-946C-4BB2-AE89-A2579AAA373C}" dt="2023-09-14T07:28:22.944" v="14165" actId="20577"/>
          <ac:spMkLst>
            <pc:docMk/>
            <pc:sldMk cId="58052363" sldId="3104"/>
            <ac:spMk id="11" creationId="{F6102BB8-E5FE-54AF-21FC-B32B05280AF6}"/>
          </ac:spMkLst>
        </pc:spChg>
        <pc:spChg chg="del">
          <ac:chgData name="희진 도" userId="fc22c598c4a58d40" providerId="LiveId" clId="{53D9F70D-946C-4BB2-AE89-A2579AAA373C}" dt="2023-09-13T15:41:22.965" v="3085" actId="478"/>
          <ac:spMkLst>
            <pc:docMk/>
            <pc:sldMk cId="58052363" sldId="3104"/>
            <ac:spMk id="12" creationId="{F42FCAB0-82B3-4457-B0D0-B38CA863D385}"/>
          </ac:spMkLst>
        </pc:spChg>
        <pc:spChg chg="del">
          <ac:chgData name="희진 도" userId="fc22c598c4a58d40" providerId="LiveId" clId="{53D9F70D-946C-4BB2-AE89-A2579AAA373C}" dt="2023-09-13T15:41:35.410" v="3090" actId="478"/>
          <ac:spMkLst>
            <pc:docMk/>
            <pc:sldMk cId="58052363" sldId="3104"/>
            <ac:spMk id="13" creationId="{99CCD138-0060-4FF8-9D9D-96A1AC62A423}"/>
          </ac:spMkLst>
        </pc:spChg>
        <pc:spChg chg="del">
          <ac:chgData name="희진 도" userId="fc22c598c4a58d40" providerId="LiveId" clId="{53D9F70D-946C-4BB2-AE89-A2579AAA373C}" dt="2023-09-13T15:41:37.344" v="3091" actId="478"/>
          <ac:spMkLst>
            <pc:docMk/>
            <pc:sldMk cId="58052363" sldId="3104"/>
            <ac:spMk id="14" creationId="{E4E83FD7-832F-4293-89B5-917E9AF45E01}"/>
          </ac:spMkLst>
        </pc:spChg>
        <pc:spChg chg="add mod">
          <ac:chgData name="희진 도" userId="fc22c598c4a58d40" providerId="LiveId" clId="{53D9F70D-946C-4BB2-AE89-A2579AAA373C}" dt="2023-09-14T07:28:37.102" v="14166" actId="2711"/>
          <ac:spMkLst>
            <pc:docMk/>
            <pc:sldMk cId="58052363" sldId="3104"/>
            <ac:spMk id="15" creationId="{D17BF066-A0CF-9C9F-10F6-E9B60FBECA99}"/>
          </ac:spMkLst>
        </pc:spChg>
        <pc:spChg chg="del mod">
          <ac:chgData name="희진 도" userId="fc22c598c4a58d40" providerId="LiveId" clId="{53D9F70D-946C-4BB2-AE89-A2579AAA373C}" dt="2023-09-13T15:41:27.991" v="3087" actId="478"/>
          <ac:spMkLst>
            <pc:docMk/>
            <pc:sldMk cId="58052363" sldId="3104"/>
            <ac:spMk id="29" creationId="{624BC395-8AE6-4EFB-9AAC-EBD1861A2FF1}"/>
          </ac:spMkLst>
        </pc:spChg>
        <pc:spChg chg="del mod">
          <ac:chgData name="희진 도" userId="fc22c598c4a58d40" providerId="LiveId" clId="{53D9F70D-946C-4BB2-AE89-A2579AAA373C}" dt="2023-09-13T15:41:33.451" v="3089" actId="478"/>
          <ac:spMkLst>
            <pc:docMk/>
            <pc:sldMk cId="58052363" sldId="3104"/>
            <ac:spMk id="30" creationId="{03BFD3E8-00BF-4CA6-9C7A-A11B02C7929B}"/>
          </ac:spMkLst>
        </pc:spChg>
        <pc:spChg chg="del mod">
          <ac:chgData name="희진 도" userId="fc22c598c4a58d40" providerId="LiveId" clId="{53D9F70D-946C-4BB2-AE89-A2579AAA373C}" dt="2023-09-13T15:42:04.260" v="3095" actId="478"/>
          <ac:spMkLst>
            <pc:docMk/>
            <pc:sldMk cId="58052363" sldId="3104"/>
            <ac:spMk id="31" creationId="{2A120D32-3239-4C7D-99E7-97CDCAB05F1C}"/>
          </ac:spMkLst>
        </pc:spChg>
        <pc:spChg chg="del">
          <ac:chgData name="희진 도" userId="fc22c598c4a58d40" providerId="LiveId" clId="{53D9F70D-946C-4BB2-AE89-A2579AAA373C}" dt="2023-09-13T15:41:20.832" v="3084" actId="478"/>
          <ac:spMkLst>
            <pc:docMk/>
            <pc:sldMk cId="58052363" sldId="3104"/>
            <ac:spMk id="32" creationId="{2C91F763-436B-47B4-A142-B4F9075F70EF}"/>
          </ac:spMkLst>
        </pc:spChg>
        <pc:picChg chg="add mod">
          <ac:chgData name="희진 도" userId="fc22c598c4a58d40" providerId="LiveId" clId="{53D9F70D-946C-4BB2-AE89-A2579AAA373C}" dt="2023-09-13T15:43:31.366" v="3143" actId="14100"/>
          <ac:picMkLst>
            <pc:docMk/>
            <pc:sldMk cId="58052363" sldId="3104"/>
            <ac:picMk id="5" creationId="{9EDC3662-B714-4FDF-D536-27947D9AC36F}"/>
          </ac:picMkLst>
        </pc:picChg>
        <pc:picChg chg="add mod">
          <ac:chgData name="희진 도" userId="fc22c598c4a58d40" providerId="LiveId" clId="{53D9F70D-946C-4BB2-AE89-A2579AAA373C}" dt="2023-09-13T15:49:22.159" v="3289" actId="14100"/>
          <ac:picMkLst>
            <pc:docMk/>
            <pc:sldMk cId="58052363" sldId="3104"/>
            <ac:picMk id="9" creationId="{A4E9C604-CB48-9F24-0686-8312BF44D734}"/>
          </ac:picMkLst>
        </pc:picChg>
      </pc:sldChg>
      <pc:sldChg chg="addSp delSp modSp mod">
        <pc:chgData name="희진 도" userId="fc22c598c4a58d40" providerId="LiveId" clId="{53D9F70D-946C-4BB2-AE89-A2579AAA373C}" dt="2023-09-14T07:29:21.733" v="14169" actId="2711"/>
        <pc:sldMkLst>
          <pc:docMk/>
          <pc:sldMk cId="747739227" sldId="3105"/>
        </pc:sldMkLst>
        <pc:spChg chg="add mod">
          <ac:chgData name="희진 도" userId="fc22c598c4a58d40" providerId="LiveId" clId="{53D9F70D-946C-4BB2-AE89-A2579AAA373C}" dt="2023-09-14T07:29:21.733" v="14169" actId="2711"/>
          <ac:spMkLst>
            <pc:docMk/>
            <pc:sldMk cId="747739227" sldId="3105"/>
            <ac:spMk id="6" creationId="{6D036E28-7B12-CD76-D770-F8F96EFEBA59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7" creationId="{ECF8029E-3CD0-4A36-B5BA-F6461C4B4635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8" creationId="{8E2F8F8F-D95F-4AE8-8A01-F1D8B5E8BC73}"/>
          </ac:spMkLst>
        </pc:spChg>
        <pc:spChg chg="add mod">
          <ac:chgData name="희진 도" userId="fc22c598c4a58d40" providerId="LiveId" clId="{53D9F70D-946C-4BB2-AE89-A2579AAA373C}" dt="2023-09-14T07:29:08.073" v="14168" actId="2711"/>
          <ac:spMkLst>
            <pc:docMk/>
            <pc:sldMk cId="747739227" sldId="3105"/>
            <ac:spMk id="9" creationId="{195020FB-709A-63FB-183D-E904222534E2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12" creationId="{8A4A2071-C094-452D-BC07-D05A348D9878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14" creationId="{4A72C60B-C5EB-49BB-9274-429916EE5228}"/>
          </ac:spMkLst>
        </pc:spChg>
        <pc:spChg chg="mod">
          <ac:chgData name="희진 도" userId="fc22c598c4a58d40" providerId="LiveId" clId="{53D9F70D-946C-4BB2-AE89-A2579AAA373C}" dt="2023-09-14T07:28:51.106" v="14167" actId="2711"/>
          <ac:spMkLst>
            <pc:docMk/>
            <pc:sldMk cId="747739227" sldId="3105"/>
            <ac:spMk id="16" creationId="{251789D0-91CF-42CC-9905-55DE7D0EBAE7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17" creationId="{58855C87-7C5C-47BC-A6E1-F48DD4AFE2B4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18" creationId="{251946F1-CE8B-491B-8C1D-67D7FF5B289E}"/>
          </ac:spMkLst>
        </pc:spChg>
        <pc:spChg chg="del">
          <ac:chgData name="희진 도" userId="fc22c598c4a58d40" providerId="LiveId" clId="{53D9F70D-946C-4BB2-AE89-A2579AAA373C}" dt="2023-09-13T16:07:38.587" v="3510" actId="478"/>
          <ac:spMkLst>
            <pc:docMk/>
            <pc:sldMk cId="747739227" sldId="3105"/>
            <ac:spMk id="21" creationId="{00000000-0000-0000-0000-000000000000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22" creationId="{050C2065-0298-468D-BD2B-3E9E0840315A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23" creationId="{398B5162-126E-4D1C-83C1-0FBE0E121336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24" creationId="{2E3E9AB4-A7DD-4B2A-B4E6-CCF5597BA8C2}"/>
          </ac:spMkLst>
        </pc:spChg>
        <pc:spChg chg="del">
          <ac:chgData name="희진 도" userId="fc22c598c4a58d40" providerId="LiveId" clId="{53D9F70D-946C-4BB2-AE89-A2579AAA373C}" dt="2023-09-13T16:06:53.365" v="3504" actId="478"/>
          <ac:spMkLst>
            <pc:docMk/>
            <pc:sldMk cId="747739227" sldId="3105"/>
            <ac:spMk id="25" creationId="{DB586654-C174-4AF4-9BCE-F5FACD556F3B}"/>
          </ac:spMkLst>
        </pc:spChg>
        <pc:spChg chg="del">
          <ac:chgData name="희진 도" userId="fc22c598c4a58d40" providerId="LiveId" clId="{53D9F70D-946C-4BB2-AE89-A2579AAA373C}" dt="2023-09-13T16:06:59.966" v="3507" actId="478"/>
          <ac:spMkLst>
            <pc:docMk/>
            <pc:sldMk cId="747739227" sldId="3105"/>
            <ac:spMk id="26" creationId="{8394A3A2-40FF-4C26-B342-BCAFE77CCBBA}"/>
          </ac:spMkLst>
        </pc:spChg>
        <pc:spChg chg="del mod">
          <ac:chgData name="희진 도" userId="fc22c598c4a58d40" providerId="LiveId" clId="{53D9F70D-946C-4BB2-AE89-A2579AAA373C}" dt="2023-09-13T16:06:57.889" v="3506" actId="478"/>
          <ac:spMkLst>
            <pc:docMk/>
            <pc:sldMk cId="747739227" sldId="3105"/>
            <ac:spMk id="27" creationId="{E939BA59-62E3-4E8E-8ABF-1F7EE8D7685C}"/>
          </ac:spMkLst>
        </pc:spChg>
        <pc:picChg chg="add mod">
          <ac:chgData name="희진 도" userId="fc22c598c4a58d40" providerId="LiveId" clId="{53D9F70D-946C-4BB2-AE89-A2579AAA373C}" dt="2023-09-13T16:08:18.883" v="3515" actId="1076"/>
          <ac:picMkLst>
            <pc:docMk/>
            <pc:sldMk cId="747739227" sldId="3105"/>
            <ac:picMk id="3" creationId="{0BF95207-C9B7-3D3C-4F90-CA98CBC9F333}"/>
          </ac:picMkLst>
        </pc:picChg>
        <pc:picChg chg="add mod">
          <ac:chgData name="희진 도" userId="fc22c598c4a58d40" providerId="LiveId" clId="{53D9F70D-946C-4BB2-AE89-A2579AAA373C}" dt="2023-09-13T16:08:22.740" v="3516" actId="1076"/>
          <ac:picMkLst>
            <pc:docMk/>
            <pc:sldMk cId="747739227" sldId="3105"/>
            <ac:picMk id="5" creationId="{C7954C67-E707-7406-D109-034902EF99A5}"/>
          </ac:picMkLst>
        </pc:picChg>
      </pc:sldChg>
      <pc:sldChg chg="addSp delSp modSp mod">
        <pc:chgData name="희진 도" userId="fc22c598c4a58d40" providerId="LiveId" clId="{53D9F70D-946C-4BB2-AE89-A2579AAA373C}" dt="2023-09-14T07:32:37.228" v="14263" actId="2711"/>
        <pc:sldMkLst>
          <pc:docMk/>
          <pc:sldMk cId="1717880344" sldId="3107"/>
        </pc:sldMkLst>
        <pc:spChg chg="add mod">
          <ac:chgData name="희진 도" userId="fc22c598c4a58d40" providerId="LiveId" clId="{53D9F70D-946C-4BB2-AE89-A2579AAA373C}" dt="2023-09-14T07:32:04.700" v="14260" actId="2711"/>
          <ac:spMkLst>
            <pc:docMk/>
            <pc:sldMk cId="1717880344" sldId="3107"/>
            <ac:spMk id="4" creationId="{EE700DF0-A1B8-1636-93C0-DFA95C12CB91}"/>
          </ac:spMkLst>
        </pc:spChg>
        <pc:spChg chg="mod">
          <ac:chgData name="희진 도" userId="fc22c598c4a58d40" providerId="LiveId" clId="{53D9F70D-946C-4BB2-AE89-A2579AAA373C}" dt="2023-09-14T07:29:55.614" v="14171" actId="2711"/>
          <ac:spMkLst>
            <pc:docMk/>
            <pc:sldMk cId="1717880344" sldId="3107"/>
            <ac:spMk id="5" creationId="{251789D0-91CF-42CC-9905-55DE7D0EBAE7}"/>
          </ac:spMkLst>
        </pc:spChg>
        <pc:spChg chg="add mod">
          <ac:chgData name="희진 도" userId="fc22c598c4a58d40" providerId="LiveId" clId="{53D9F70D-946C-4BB2-AE89-A2579AAA373C}" dt="2023-09-14T07:32:24.788" v="14262" actId="255"/>
          <ac:spMkLst>
            <pc:docMk/>
            <pc:sldMk cId="1717880344" sldId="3107"/>
            <ac:spMk id="8" creationId="{04C601EC-1BDC-340D-2E6B-E44C29799023}"/>
          </ac:spMkLst>
        </pc:spChg>
        <pc:spChg chg="add mod">
          <ac:chgData name="희진 도" userId="fc22c598c4a58d40" providerId="LiveId" clId="{53D9F70D-946C-4BB2-AE89-A2579AAA373C}" dt="2023-09-14T07:32:37.228" v="14263" actId="2711"/>
          <ac:spMkLst>
            <pc:docMk/>
            <pc:sldMk cId="1717880344" sldId="3107"/>
            <ac:spMk id="9" creationId="{4CF7F630-F37D-BA03-DC02-4CE216C4049B}"/>
          </ac:spMkLst>
        </pc:spChg>
        <pc:picChg chg="add mod">
          <ac:chgData name="희진 도" userId="fc22c598c4a58d40" providerId="LiveId" clId="{53D9F70D-946C-4BB2-AE89-A2579AAA373C}" dt="2023-09-13T16:20:36.335" v="4241" actId="1076"/>
          <ac:picMkLst>
            <pc:docMk/>
            <pc:sldMk cId="1717880344" sldId="3107"/>
            <ac:picMk id="3" creationId="{68B8167D-475F-6EB3-AB05-E9A44AE22504}"/>
          </ac:picMkLst>
        </pc:picChg>
        <pc:picChg chg="add mod">
          <ac:chgData name="희진 도" userId="fc22c598c4a58d40" providerId="LiveId" clId="{53D9F70D-946C-4BB2-AE89-A2579AAA373C}" dt="2023-09-13T16:26:04.067" v="4261" actId="14100"/>
          <ac:picMkLst>
            <pc:docMk/>
            <pc:sldMk cId="1717880344" sldId="3107"/>
            <ac:picMk id="7" creationId="{FE05FA17-9C9D-FE48-8123-51C2CD7987BB}"/>
          </ac:picMkLst>
        </pc:picChg>
        <pc:picChg chg="del">
          <ac:chgData name="희진 도" userId="fc22c598c4a58d40" providerId="LiveId" clId="{53D9F70D-946C-4BB2-AE89-A2579AAA373C}" dt="2023-09-13T16:19:40.275" v="4239" actId="478"/>
          <ac:picMkLst>
            <pc:docMk/>
            <pc:sldMk cId="1717880344" sldId="3107"/>
            <ac:picMk id="1026" creationId="{75B07A22-CA08-4368-B02E-B78C8DCECB1D}"/>
          </ac:picMkLst>
        </pc:picChg>
      </pc:sldChg>
      <pc:sldChg chg="addSp delSp modSp mod">
        <pc:chgData name="희진 도" userId="fc22c598c4a58d40" providerId="LiveId" clId="{53D9F70D-946C-4BB2-AE89-A2579AAA373C}" dt="2023-09-14T07:59:36.704" v="14422" actId="2711"/>
        <pc:sldMkLst>
          <pc:docMk/>
          <pc:sldMk cId="1386058849" sldId="3108"/>
        </pc:sldMkLst>
        <pc:spChg chg="add mod ord">
          <ac:chgData name="희진 도" userId="fc22c598c4a58d40" providerId="LiveId" clId="{53D9F70D-946C-4BB2-AE89-A2579AAA373C}" dt="2023-09-13T16:49:25.744" v="5964" actId="167"/>
          <ac:spMkLst>
            <pc:docMk/>
            <pc:sldMk cId="1386058849" sldId="3108"/>
            <ac:spMk id="2" creationId="{BEFEF82D-0025-4955-CA37-B2B095CF19F2}"/>
          </ac:spMkLst>
        </pc:spChg>
        <pc:spChg chg="add mod">
          <ac:chgData name="희진 도" userId="fc22c598c4a58d40" providerId="LiveId" clId="{53D9F70D-946C-4BB2-AE89-A2579AAA373C}" dt="2023-09-14T07:59:36.704" v="14422" actId="2711"/>
          <ac:spMkLst>
            <pc:docMk/>
            <pc:sldMk cId="1386058849" sldId="3108"/>
            <ac:spMk id="3" creationId="{54B40D30-0F18-EDB2-137E-B57F4056C314}"/>
          </ac:spMkLst>
        </pc:spChg>
        <pc:spChg chg="del">
          <ac:chgData name="희진 도" userId="fc22c598c4a58d40" providerId="LiveId" clId="{53D9F70D-946C-4BB2-AE89-A2579AAA373C}" dt="2023-09-13T16:45:53.429" v="5622" actId="478"/>
          <ac:spMkLst>
            <pc:docMk/>
            <pc:sldMk cId="1386058849" sldId="3108"/>
            <ac:spMk id="9" creationId="{FA437260-B32E-44F0-9E1D-FE1845EE39C9}"/>
          </ac:spMkLst>
        </pc:spChg>
        <pc:spChg chg="mod">
          <ac:chgData name="희진 도" userId="fc22c598c4a58d40" providerId="LiveId" clId="{53D9F70D-946C-4BB2-AE89-A2579AAA373C}" dt="2023-09-14T07:59:08.654" v="14419" actId="2711"/>
          <ac:spMkLst>
            <pc:docMk/>
            <pc:sldMk cId="1386058849" sldId="3108"/>
            <ac:spMk id="10" creationId="{4D3D4D23-F4BB-4A12-BE49-00463D1607EC}"/>
          </ac:spMkLst>
        </pc:spChg>
        <pc:spChg chg="mod">
          <ac:chgData name="희진 도" userId="fc22c598c4a58d40" providerId="LiveId" clId="{53D9F70D-946C-4BB2-AE89-A2579AAA373C}" dt="2023-09-14T07:58:54.058" v="14418" actId="2711"/>
          <ac:spMkLst>
            <pc:docMk/>
            <pc:sldMk cId="1386058849" sldId="3108"/>
            <ac:spMk id="11" creationId="{251789D0-91CF-42CC-9905-55DE7D0EBAE7}"/>
          </ac:spMkLst>
        </pc:spChg>
        <pc:spChg chg="del">
          <ac:chgData name="희진 도" userId="fc22c598c4a58d40" providerId="LiveId" clId="{53D9F70D-946C-4BB2-AE89-A2579AAA373C}" dt="2023-09-13T16:47:13.669" v="5761" actId="478"/>
          <ac:spMkLst>
            <pc:docMk/>
            <pc:sldMk cId="1386058849" sldId="3108"/>
            <ac:spMk id="13" creationId="{5A70E915-631B-47E7-AD5A-AE8711A263DD}"/>
          </ac:spMkLst>
        </pc:spChg>
        <pc:spChg chg="mod">
          <ac:chgData name="희진 도" userId="fc22c598c4a58d40" providerId="LiveId" clId="{53D9F70D-946C-4BB2-AE89-A2579AAA373C}" dt="2023-09-14T07:59:17.110" v="14420" actId="2711"/>
          <ac:spMkLst>
            <pc:docMk/>
            <pc:sldMk cId="1386058849" sldId="3108"/>
            <ac:spMk id="14" creationId="{1B7398A0-5636-451E-B2CC-51EDE10D3DA0}"/>
          </ac:spMkLst>
        </pc:spChg>
        <pc:spChg chg="del">
          <ac:chgData name="희진 도" userId="fc22c598c4a58d40" providerId="LiveId" clId="{53D9F70D-946C-4BB2-AE89-A2579AAA373C}" dt="2023-09-13T16:48:39.693" v="5959" actId="478"/>
          <ac:spMkLst>
            <pc:docMk/>
            <pc:sldMk cId="1386058849" sldId="3108"/>
            <ac:spMk id="15" creationId="{A41C5F0A-5996-4B66-83A5-1DF6E286E34E}"/>
          </ac:spMkLst>
        </pc:spChg>
        <pc:spChg chg="mod">
          <ac:chgData name="희진 도" userId="fc22c598c4a58d40" providerId="LiveId" clId="{53D9F70D-946C-4BB2-AE89-A2579AAA373C}" dt="2023-09-14T07:59:27.184" v="14421" actId="2711"/>
          <ac:spMkLst>
            <pc:docMk/>
            <pc:sldMk cId="1386058849" sldId="3108"/>
            <ac:spMk id="16" creationId="{0B3F4AB1-98D3-4739-B71A-084C1AF9C11A}"/>
          </ac:spMkLst>
        </pc:spChg>
      </pc:sldChg>
      <pc:sldChg chg="addSp delSp modSp mod ord">
        <pc:chgData name="희진 도" userId="fc22c598c4a58d40" providerId="LiveId" clId="{53D9F70D-946C-4BB2-AE89-A2579AAA373C}" dt="2023-09-14T08:02:23.995" v="14433" actId="2711"/>
        <pc:sldMkLst>
          <pc:docMk/>
          <pc:sldMk cId="1024418703" sldId="3109"/>
        </pc:sldMkLst>
        <pc:spChg chg="add mod">
          <ac:chgData name="희진 도" userId="fc22c598c4a58d40" providerId="LiveId" clId="{53D9F70D-946C-4BB2-AE89-A2579AAA373C}" dt="2023-09-14T08:02:23.995" v="14433" actId="2711"/>
          <ac:spMkLst>
            <pc:docMk/>
            <pc:sldMk cId="1024418703" sldId="3109"/>
            <ac:spMk id="2" creationId="{ABF1D127-D387-405B-B276-88BBDEC3B3D0}"/>
          </ac:spMkLst>
        </pc:spChg>
        <pc:spChg chg="mod">
          <ac:chgData name="희진 도" userId="fc22c598c4a58d40" providerId="LiveId" clId="{53D9F70D-946C-4BB2-AE89-A2579AAA373C}" dt="2023-09-14T08:00:04.778" v="14424" actId="2711"/>
          <ac:spMkLst>
            <pc:docMk/>
            <pc:sldMk cId="1024418703" sldId="3109"/>
            <ac:spMk id="10" creationId="{4D3D4D23-F4BB-4A12-BE49-00463D1607EC}"/>
          </ac:spMkLst>
        </pc:spChg>
        <pc:spChg chg="mod">
          <ac:chgData name="희진 도" userId="fc22c598c4a58d40" providerId="LiveId" clId="{53D9F70D-946C-4BB2-AE89-A2579AAA373C}" dt="2023-09-14T07:59:52.059" v="14423" actId="2711"/>
          <ac:spMkLst>
            <pc:docMk/>
            <pc:sldMk cId="1024418703" sldId="3109"/>
            <ac:spMk id="11" creationId="{251789D0-91CF-42CC-9905-55DE7D0EBAE7}"/>
          </ac:spMkLst>
        </pc:spChg>
        <pc:grpChg chg="del mod">
          <ac:chgData name="희진 도" userId="fc22c598c4a58d40" providerId="LiveId" clId="{53D9F70D-946C-4BB2-AE89-A2579AAA373C}" dt="2023-09-13T16:54:47.507" v="6090" actId="478"/>
          <ac:grpSpMkLst>
            <pc:docMk/>
            <pc:sldMk cId="1024418703" sldId="3109"/>
            <ac:grpSpMk id="4" creationId="{74278926-C671-4A76-9E23-5420DA8B74CE}"/>
          </ac:grpSpMkLst>
        </pc:grpChg>
      </pc:sldChg>
      <pc:sldChg chg="addSp delSp modSp mod">
        <pc:chgData name="희진 도" userId="fc22c598c4a58d40" providerId="LiveId" clId="{53D9F70D-946C-4BB2-AE89-A2579AAA373C}" dt="2023-09-14T08:04:28.125" v="14438" actId="3626"/>
        <pc:sldMkLst>
          <pc:docMk/>
          <pc:sldMk cId="3300798111" sldId="3115"/>
        </pc:sldMkLst>
        <pc:spChg chg="add mod">
          <ac:chgData name="희진 도" userId="fc22c598c4a58d40" providerId="LiveId" clId="{53D9F70D-946C-4BB2-AE89-A2579AAA373C}" dt="2023-09-14T08:03:00.067" v="14435" actId="2711"/>
          <ac:spMkLst>
            <pc:docMk/>
            <pc:sldMk cId="3300798111" sldId="3115"/>
            <ac:spMk id="7" creationId="{7A30F140-415E-1336-5337-D4BAA25D71C7}"/>
          </ac:spMkLst>
        </pc:spChg>
        <pc:spChg chg="add del mod">
          <ac:chgData name="희진 도" userId="fc22c598c4a58d40" providerId="LiveId" clId="{53D9F70D-946C-4BB2-AE89-A2579AAA373C}" dt="2023-09-14T01:23:19.418" v="7370" actId="478"/>
          <ac:spMkLst>
            <pc:docMk/>
            <pc:sldMk cId="3300798111" sldId="3115"/>
            <ac:spMk id="8" creationId="{EDC069C6-5349-ADCE-0BC2-2421CB4CD662}"/>
          </ac:spMkLst>
        </pc:spChg>
        <pc:spChg chg="mod">
          <ac:chgData name="희진 도" userId="fc22c598c4a58d40" providerId="LiveId" clId="{53D9F70D-946C-4BB2-AE89-A2579AAA373C}" dt="2023-09-14T08:02:45.389" v="14434" actId="2711"/>
          <ac:spMkLst>
            <pc:docMk/>
            <pc:sldMk cId="3300798111" sldId="3115"/>
            <ac:spMk id="9" creationId="{251789D0-91CF-42CC-9905-55DE7D0EBAE7}"/>
          </ac:spMkLst>
        </pc:spChg>
        <pc:spChg chg="add mod">
          <ac:chgData name="희진 도" userId="fc22c598c4a58d40" providerId="LiveId" clId="{53D9F70D-946C-4BB2-AE89-A2579AAA373C}" dt="2023-09-14T08:04:28.125" v="14438" actId="3626"/>
          <ac:spMkLst>
            <pc:docMk/>
            <pc:sldMk cId="3300798111" sldId="3115"/>
            <ac:spMk id="10" creationId="{9D6362E9-3871-F600-E553-9CF0564A8585}"/>
          </ac:spMkLst>
        </pc:spChg>
        <pc:spChg chg="mod">
          <ac:chgData name="희진 도" userId="fc22c598c4a58d40" providerId="LiveId" clId="{53D9F70D-946C-4BB2-AE89-A2579AAA373C}" dt="2023-09-14T01:14:14.465" v="6961" actId="20577"/>
          <ac:spMkLst>
            <pc:docMk/>
            <pc:sldMk cId="3300798111" sldId="3115"/>
            <ac:spMk id="17" creationId="{C0AA3AFD-BD55-420C-A206-2A62D97C9D0D}"/>
          </ac:spMkLst>
        </pc:spChg>
        <pc:grpChg chg="del">
          <ac:chgData name="희진 도" userId="fc22c598c4a58d40" providerId="LiveId" clId="{53D9F70D-946C-4BB2-AE89-A2579AAA373C}" dt="2023-09-14T01:14:16.894" v="6962" actId="478"/>
          <ac:grpSpMkLst>
            <pc:docMk/>
            <pc:sldMk cId="3300798111" sldId="3115"/>
            <ac:grpSpMk id="13" creationId="{4C6B9852-E1DB-4F6B-9D25-7F56F9C00571}"/>
          </ac:grpSpMkLst>
        </pc:grpChg>
        <pc:graphicFrameChg chg="del modGraphic">
          <ac:chgData name="희진 도" userId="fc22c598c4a58d40" providerId="LiveId" clId="{53D9F70D-946C-4BB2-AE89-A2579AAA373C}" dt="2023-09-14T01:14:23.601" v="6964" actId="478"/>
          <ac:graphicFrameMkLst>
            <pc:docMk/>
            <pc:sldMk cId="3300798111" sldId="3115"/>
            <ac:graphicFrameMk id="3" creationId="{B1E318A5-3A33-4F67-8A17-66B7E3BDEAAC}"/>
          </ac:graphicFrameMkLst>
        </pc:graphicFrameChg>
        <pc:picChg chg="add mod">
          <ac:chgData name="희진 도" userId="fc22c598c4a58d40" providerId="LiveId" clId="{53D9F70D-946C-4BB2-AE89-A2579AAA373C}" dt="2023-09-14T01:15:02.188" v="6967" actId="14100"/>
          <ac:picMkLst>
            <pc:docMk/>
            <pc:sldMk cId="3300798111" sldId="3115"/>
            <ac:picMk id="4" creationId="{631A6959-7686-AD77-312C-B3A14C72F137}"/>
          </ac:picMkLst>
        </pc:picChg>
        <pc:picChg chg="add mod">
          <ac:chgData name="희진 도" userId="fc22c598c4a58d40" providerId="LiveId" clId="{53D9F70D-946C-4BB2-AE89-A2579AAA373C}" dt="2023-09-14T01:15:42.016" v="6971" actId="14100"/>
          <ac:picMkLst>
            <pc:docMk/>
            <pc:sldMk cId="3300798111" sldId="3115"/>
            <ac:picMk id="6" creationId="{30A331A5-4425-C902-D23D-BC1B80BD8D9D}"/>
          </ac:picMkLst>
        </pc:picChg>
      </pc:sldChg>
      <pc:sldChg chg="addSp delSp modSp mod">
        <pc:chgData name="희진 도" userId="fc22c598c4a58d40" providerId="LiveId" clId="{53D9F70D-946C-4BB2-AE89-A2579AAA373C}" dt="2023-09-14T08:06:26.870" v="14472" actId="2711"/>
        <pc:sldMkLst>
          <pc:docMk/>
          <pc:sldMk cId="1613177369" sldId="3116"/>
        </pc:sldMkLst>
        <pc:spChg chg="add mod">
          <ac:chgData name="희진 도" userId="fc22c598c4a58d40" providerId="LiveId" clId="{53D9F70D-946C-4BB2-AE89-A2579AAA373C}" dt="2023-09-14T08:05:08.308" v="14440" actId="2711"/>
          <ac:spMkLst>
            <pc:docMk/>
            <pc:sldMk cId="1613177369" sldId="3116"/>
            <ac:spMk id="5" creationId="{385159FC-C32C-66D4-A502-85D36F17DFE5}"/>
          </ac:spMkLst>
        </pc:spChg>
        <pc:spChg chg="add mod">
          <ac:chgData name="희진 도" userId="fc22c598c4a58d40" providerId="LiveId" clId="{53D9F70D-946C-4BB2-AE89-A2579AAA373C}" dt="2023-09-14T08:05:17.958" v="14441" actId="2711"/>
          <ac:spMkLst>
            <pc:docMk/>
            <pc:sldMk cId="1613177369" sldId="3116"/>
            <ac:spMk id="6" creationId="{7950BAEC-3523-D508-C247-70AE3110E0B4}"/>
          </ac:spMkLst>
        </pc:spChg>
        <pc:spChg chg="add mod">
          <ac:chgData name="희진 도" userId="fc22c598c4a58d40" providerId="LiveId" clId="{53D9F70D-946C-4BB2-AE89-A2579AAA373C}" dt="2023-09-14T08:06:26.870" v="14472" actId="2711"/>
          <ac:spMkLst>
            <pc:docMk/>
            <pc:sldMk cId="1613177369" sldId="3116"/>
            <ac:spMk id="7" creationId="{5512F91A-1CB7-CB92-D219-08174368EC93}"/>
          </ac:spMkLst>
        </pc:spChg>
        <pc:spChg chg="mod">
          <ac:chgData name="희진 도" userId="fc22c598c4a58d40" providerId="LiveId" clId="{53D9F70D-946C-4BB2-AE89-A2579AAA373C}" dt="2023-09-14T08:04:55.222" v="14439" actId="2711"/>
          <ac:spMkLst>
            <pc:docMk/>
            <pc:sldMk cId="1613177369" sldId="3116"/>
            <ac:spMk id="9" creationId="{251789D0-91CF-42CC-9905-55DE7D0EBAE7}"/>
          </ac:spMkLst>
        </pc:spChg>
        <pc:grpChg chg="del mod">
          <ac:chgData name="희진 도" userId="fc22c598c4a58d40" providerId="LiveId" clId="{53D9F70D-946C-4BB2-AE89-A2579AAA373C}" dt="2023-09-14T01:25:31.376" v="7402" actId="478"/>
          <ac:grpSpMkLst>
            <pc:docMk/>
            <pc:sldMk cId="1613177369" sldId="3116"/>
            <ac:grpSpMk id="13" creationId="{4C6B9852-E1DB-4F6B-9D25-7F56F9C00571}"/>
          </ac:grpSpMkLst>
        </pc:grpChg>
        <pc:graphicFrameChg chg="del">
          <ac:chgData name="희진 도" userId="fc22c598c4a58d40" providerId="LiveId" clId="{53D9F70D-946C-4BB2-AE89-A2579AAA373C}" dt="2023-09-14T01:25:33.908" v="7403" actId="478"/>
          <ac:graphicFrameMkLst>
            <pc:docMk/>
            <pc:sldMk cId="1613177369" sldId="3116"/>
            <ac:graphicFrameMk id="3" creationId="{B1E318A5-3A33-4F67-8A17-66B7E3BDEAAC}"/>
          </ac:graphicFrameMkLst>
        </pc:graphicFrameChg>
        <pc:picChg chg="add mod">
          <ac:chgData name="희진 도" userId="fc22c598c4a58d40" providerId="LiveId" clId="{53D9F70D-946C-4BB2-AE89-A2579AAA373C}" dt="2023-09-14T01:27:01.051" v="7406" actId="14100"/>
          <ac:picMkLst>
            <pc:docMk/>
            <pc:sldMk cId="1613177369" sldId="3116"/>
            <ac:picMk id="4" creationId="{3048C081-50AE-D11F-7D2F-0EC0A748FFC2}"/>
          </ac:picMkLst>
        </pc:picChg>
      </pc:sldChg>
      <pc:sldChg chg="addSp delSp modSp mod">
        <pc:chgData name="희진 도" userId="fc22c598c4a58d40" providerId="LiveId" clId="{53D9F70D-946C-4BB2-AE89-A2579AAA373C}" dt="2023-09-14T08:13:47.924" v="14533" actId="20577"/>
        <pc:sldMkLst>
          <pc:docMk/>
          <pc:sldMk cId="4122004878" sldId="3118"/>
        </pc:sldMkLst>
        <pc:spChg chg="add mod">
          <ac:chgData name="희진 도" userId="fc22c598c4a58d40" providerId="LiveId" clId="{53D9F70D-946C-4BB2-AE89-A2579AAA373C}" dt="2023-09-14T01:38:43.707" v="8628"/>
          <ac:spMkLst>
            <pc:docMk/>
            <pc:sldMk cId="4122004878" sldId="3118"/>
            <ac:spMk id="9" creationId="{8FE7CD74-1BC2-DB78-1923-DC616F843EFD}"/>
          </ac:spMkLst>
        </pc:spChg>
        <pc:spChg chg="add mod">
          <ac:chgData name="희진 도" userId="fc22c598c4a58d40" providerId="LiveId" clId="{53D9F70D-946C-4BB2-AE89-A2579AAA373C}" dt="2023-09-14T01:44:37.887" v="8938" actId="20577"/>
          <ac:spMkLst>
            <pc:docMk/>
            <pc:sldMk cId="4122004878" sldId="3118"/>
            <ac:spMk id="10" creationId="{82E315B1-33C4-1484-6534-581EF6A14DDD}"/>
          </ac:spMkLst>
        </pc:spChg>
        <pc:spChg chg="del">
          <ac:chgData name="희진 도" userId="fc22c598c4a58d40" providerId="LiveId" clId="{53D9F70D-946C-4BB2-AE89-A2579AAA373C}" dt="2023-09-14T01:35:57.401" v="8275" actId="478"/>
          <ac:spMkLst>
            <pc:docMk/>
            <pc:sldMk cId="4122004878" sldId="3118"/>
            <ac:spMk id="11" creationId="{8EDDD99A-57C2-460E-8885-CD16A412D915}"/>
          </ac:spMkLst>
        </pc:spChg>
        <pc:spChg chg="add mod">
          <ac:chgData name="희진 도" userId="fc22c598c4a58d40" providerId="LiveId" clId="{53D9F70D-946C-4BB2-AE89-A2579AAA373C}" dt="2023-09-14T08:13:47.924" v="14533" actId="20577"/>
          <ac:spMkLst>
            <pc:docMk/>
            <pc:sldMk cId="4122004878" sldId="3118"/>
            <ac:spMk id="12" creationId="{2CBD50DF-DF4F-20FF-5F4C-4B053CE53BD8}"/>
          </ac:spMkLst>
        </pc:spChg>
        <pc:spChg chg="del">
          <ac:chgData name="희진 도" userId="fc22c598c4a58d40" providerId="LiveId" clId="{53D9F70D-946C-4BB2-AE89-A2579AAA373C}" dt="2023-09-14T01:35:57.401" v="8275" actId="478"/>
          <ac:spMkLst>
            <pc:docMk/>
            <pc:sldMk cId="4122004878" sldId="3118"/>
            <ac:spMk id="14" creationId="{37E0EEF8-2DAA-4758-BE1F-CF331065714A}"/>
          </ac:spMkLst>
        </pc:spChg>
        <pc:spChg chg="mod">
          <ac:chgData name="희진 도" userId="fc22c598c4a58d40" providerId="LiveId" clId="{53D9F70D-946C-4BB2-AE89-A2579AAA373C}" dt="2023-09-14T08:06:55.053" v="14474" actId="2711"/>
          <ac:spMkLst>
            <pc:docMk/>
            <pc:sldMk cId="4122004878" sldId="3118"/>
            <ac:spMk id="15" creationId="{251789D0-91CF-42CC-9905-55DE7D0EBAE7}"/>
          </ac:spMkLst>
        </pc:spChg>
        <pc:spChg chg="add mod">
          <ac:chgData name="희진 도" userId="fc22c598c4a58d40" providerId="LiveId" clId="{53D9F70D-946C-4BB2-AE89-A2579AAA373C}" dt="2023-09-14T08:12:28.845" v="14506" actId="20577"/>
          <ac:spMkLst>
            <pc:docMk/>
            <pc:sldMk cId="4122004878" sldId="3118"/>
            <ac:spMk id="20" creationId="{38377360-C493-FB58-DBF8-DA3B54851604}"/>
          </ac:spMkLst>
        </pc:spChg>
        <pc:grpChg chg="del">
          <ac:chgData name="희진 도" userId="fc22c598c4a58d40" providerId="LiveId" clId="{53D9F70D-946C-4BB2-AE89-A2579AAA373C}" dt="2023-09-14T01:35:57.401" v="8275" actId="478"/>
          <ac:grpSpMkLst>
            <pc:docMk/>
            <pc:sldMk cId="4122004878" sldId="3118"/>
            <ac:grpSpMk id="13" creationId="{4C6B9852-E1DB-4F6B-9D25-7F56F9C00571}"/>
          </ac:grpSpMkLst>
        </pc:grpChg>
        <pc:graphicFrameChg chg="del mod modGraphic">
          <ac:chgData name="희진 도" userId="fc22c598c4a58d40" providerId="LiveId" clId="{53D9F70D-946C-4BB2-AE89-A2579AAA373C}" dt="2023-09-14T01:36:01.291" v="8278" actId="478"/>
          <ac:graphicFrameMkLst>
            <pc:docMk/>
            <pc:sldMk cId="4122004878" sldId="3118"/>
            <ac:graphicFrameMk id="4" creationId="{8CC7ADFB-D46C-418E-97AB-6C8C07E3C1AE}"/>
          </ac:graphicFrameMkLst>
        </pc:graphicFrameChg>
        <pc:picChg chg="add mod">
          <ac:chgData name="희진 도" userId="fc22c598c4a58d40" providerId="LiveId" clId="{53D9F70D-946C-4BB2-AE89-A2579AAA373C}" dt="2023-09-14T01:36:25.927" v="8281" actId="1076"/>
          <ac:picMkLst>
            <pc:docMk/>
            <pc:sldMk cId="4122004878" sldId="3118"/>
            <ac:picMk id="3" creationId="{D45A5F5C-6704-EE1E-9F99-D11FA991C82F}"/>
          </ac:picMkLst>
        </pc:picChg>
        <pc:picChg chg="add mod">
          <ac:chgData name="희진 도" userId="fc22c598c4a58d40" providerId="LiveId" clId="{53D9F70D-946C-4BB2-AE89-A2579AAA373C}" dt="2023-09-14T01:36:45.451" v="8284" actId="14100"/>
          <ac:picMkLst>
            <pc:docMk/>
            <pc:sldMk cId="4122004878" sldId="3118"/>
            <ac:picMk id="6" creationId="{F1235D53-9DD9-16D2-6996-E31749E903EF}"/>
          </ac:picMkLst>
        </pc:picChg>
        <pc:picChg chg="add mod">
          <ac:chgData name="희진 도" userId="fc22c598c4a58d40" providerId="LiveId" clId="{53D9F70D-946C-4BB2-AE89-A2579AAA373C}" dt="2023-09-14T01:37:12.133" v="8289" actId="14100"/>
          <ac:picMkLst>
            <pc:docMk/>
            <pc:sldMk cId="4122004878" sldId="3118"/>
            <ac:picMk id="8" creationId="{83FA5744-F447-5E43-1E9C-F63FC76ADC10}"/>
          </ac:picMkLst>
        </pc:picChg>
      </pc:sldChg>
      <pc:sldChg chg="addSp delSp modSp mod">
        <pc:chgData name="희진 도" userId="fc22c598c4a58d40" providerId="LiveId" clId="{53D9F70D-946C-4BB2-AE89-A2579AAA373C}" dt="2023-09-14T08:54:48.148" v="14933" actId="2711"/>
        <pc:sldMkLst>
          <pc:docMk/>
          <pc:sldMk cId="1642915951" sldId="3124"/>
        </pc:sldMkLst>
        <pc:spChg chg="add mod">
          <ac:chgData name="희진 도" userId="fc22c598c4a58d40" providerId="LiveId" clId="{53D9F70D-946C-4BB2-AE89-A2579AAA373C}" dt="2023-09-14T08:42:10.487" v="14857" actId="2711"/>
          <ac:spMkLst>
            <pc:docMk/>
            <pc:sldMk cId="1642915951" sldId="3124"/>
            <ac:spMk id="2" creationId="{0AF0C0E7-0149-9F6E-826D-51CD8C9C06E3}"/>
          </ac:spMkLst>
        </pc:spChg>
        <pc:spChg chg="add mod">
          <ac:chgData name="희진 도" userId="fc22c598c4a58d40" providerId="LiveId" clId="{53D9F70D-946C-4BB2-AE89-A2579AAA373C}" dt="2023-09-14T08:42:20.309" v="14858" actId="2711"/>
          <ac:spMkLst>
            <pc:docMk/>
            <pc:sldMk cId="1642915951" sldId="3124"/>
            <ac:spMk id="5" creationId="{252CD53A-4E1C-7AE8-9346-00711CE431D9}"/>
          </ac:spMkLst>
        </pc:spChg>
        <pc:spChg chg="add mod">
          <ac:chgData name="희진 도" userId="fc22c598c4a58d40" providerId="LiveId" clId="{53D9F70D-946C-4BB2-AE89-A2579AAA373C}" dt="2023-09-14T08:54:48.148" v="14933" actId="2711"/>
          <ac:spMkLst>
            <pc:docMk/>
            <pc:sldMk cId="1642915951" sldId="3124"/>
            <ac:spMk id="15" creationId="{0DAE1686-D8ED-C0CF-DED0-C2D25CB0B9FC}"/>
          </ac:spMkLst>
        </pc:spChg>
        <pc:spChg chg="add mod">
          <ac:chgData name="희진 도" userId="fc22c598c4a58d40" providerId="LiveId" clId="{53D9F70D-946C-4BB2-AE89-A2579AAA373C}" dt="2023-09-14T08:54:26.409" v="14930" actId="1076"/>
          <ac:spMkLst>
            <pc:docMk/>
            <pc:sldMk cId="1642915951" sldId="3124"/>
            <ac:spMk id="19" creationId="{C14221D6-540F-2939-6382-C3E64BB355D2}"/>
          </ac:spMkLst>
        </pc:spChg>
        <pc:spChg chg="mod">
          <ac:chgData name="희진 도" userId="fc22c598c4a58d40" providerId="LiveId" clId="{53D9F70D-946C-4BB2-AE89-A2579AAA373C}" dt="2023-09-14T08:42:03.306" v="14856" actId="2711"/>
          <ac:spMkLst>
            <pc:docMk/>
            <pc:sldMk cId="1642915951" sldId="3124"/>
            <ac:spMk id="20" creationId="{251789D0-91CF-42CC-9905-55DE7D0EBAE7}"/>
          </ac:spMkLst>
        </pc:spChg>
        <pc:spChg chg="del">
          <ac:chgData name="희진 도" userId="fc22c598c4a58d40" providerId="LiveId" clId="{53D9F70D-946C-4BB2-AE89-A2579AAA373C}" dt="2023-09-14T02:45:20.229" v="13107" actId="478"/>
          <ac:spMkLst>
            <pc:docMk/>
            <pc:sldMk cId="1642915951" sldId="3124"/>
            <ac:spMk id="24" creationId="{00000000-0000-0000-0000-000000000000}"/>
          </ac:spMkLst>
        </pc:spChg>
        <pc:spChg chg="del mod">
          <ac:chgData name="희진 도" userId="fc22c598c4a58d40" providerId="LiveId" clId="{53D9F70D-946C-4BB2-AE89-A2579AAA373C}" dt="2023-09-14T02:45:18.048" v="13106" actId="478"/>
          <ac:spMkLst>
            <pc:docMk/>
            <pc:sldMk cId="1642915951" sldId="3124"/>
            <ac:spMk id="25" creationId="{00000000-0000-0000-0000-000000000000}"/>
          </ac:spMkLst>
        </pc:spChg>
        <pc:grpChg chg="del mod">
          <ac:chgData name="희진 도" userId="fc22c598c4a58d40" providerId="LiveId" clId="{53D9F70D-946C-4BB2-AE89-A2579AAA373C}" dt="2023-09-14T02:44:37.095" v="13063" actId="478"/>
          <ac:grpSpMkLst>
            <pc:docMk/>
            <pc:sldMk cId="1642915951" sldId="3124"/>
            <ac:grpSpMk id="32" creationId="{00000000-0000-0000-0000-000000000000}"/>
          </ac:grpSpMkLst>
        </pc:grpChg>
        <pc:picChg chg="add mod">
          <ac:chgData name="희진 도" userId="fc22c598c4a58d40" providerId="LiveId" clId="{53D9F70D-946C-4BB2-AE89-A2579AAA373C}" dt="2023-09-14T02:46:11.973" v="13117" actId="14100"/>
          <ac:picMkLst>
            <pc:docMk/>
            <pc:sldMk cId="1642915951" sldId="3124"/>
            <ac:picMk id="4" creationId="{D5D436B5-6C07-30BF-8A6F-C1A8FD73DB48}"/>
          </ac:picMkLst>
        </pc:picChg>
        <pc:picChg chg="add mod">
          <ac:chgData name="희진 도" userId="fc22c598c4a58d40" providerId="LiveId" clId="{53D9F70D-946C-4BB2-AE89-A2579AAA373C}" dt="2023-09-14T08:54:23.337" v="14929" actId="1076"/>
          <ac:picMkLst>
            <pc:docMk/>
            <pc:sldMk cId="1642915951" sldId="3124"/>
            <ac:picMk id="6" creationId="{55C56A06-350A-BF3C-0213-329DD9F2819F}"/>
          </ac:picMkLst>
        </pc:picChg>
        <pc:picChg chg="del">
          <ac:chgData name="희진 도" userId="fc22c598c4a58d40" providerId="LiveId" clId="{53D9F70D-946C-4BB2-AE89-A2579AAA373C}" dt="2023-09-14T02:45:21.830" v="13108" actId="478"/>
          <ac:picMkLst>
            <pc:docMk/>
            <pc:sldMk cId="1642915951" sldId="3124"/>
            <ac:picMk id="10" creationId="{00000000-0000-0000-0000-000000000000}"/>
          </ac:picMkLst>
        </pc:picChg>
        <pc:picChg chg="del">
          <ac:chgData name="희진 도" userId="fc22c598c4a58d40" providerId="LiveId" clId="{53D9F70D-946C-4BB2-AE89-A2579AAA373C}" dt="2023-09-14T02:45:28.017" v="13111" actId="478"/>
          <ac:picMkLst>
            <pc:docMk/>
            <pc:sldMk cId="1642915951" sldId="3124"/>
            <ac:picMk id="12" creationId="{00000000-0000-0000-0000-000000000000}"/>
          </ac:picMkLst>
        </pc:picChg>
        <pc:picChg chg="del">
          <ac:chgData name="희진 도" userId="fc22c598c4a58d40" providerId="LiveId" clId="{53D9F70D-946C-4BB2-AE89-A2579AAA373C}" dt="2023-09-14T02:45:24.840" v="13109" actId="478"/>
          <ac:picMkLst>
            <pc:docMk/>
            <pc:sldMk cId="1642915951" sldId="3124"/>
            <ac:picMk id="13" creationId="{00000000-0000-0000-0000-000000000000}"/>
          </ac:picMkLst>
        </pc:picChg>
        <pc:picChg chg="add del mod">
          <ac:chgData name="희진 도" userId="fc22c598c4a58d40" providerId="LiveId" clId="{53D9F70D-946C-4BB2-AE89-A2579AAA373C}" dt="2023-09-14T08:51:55.873" v="14860" actId="478"/>
          <ac:picMkLst>
            <pc:docMk/>
            <pc:sldMk cId="1642915951" sldId="3124"/>
            <ac:picMk id="14" creationId="{98600BEE-54F7-F81C-5586-A3EAC87EA3E1}"/>
          </ac:picMkLst>
        </pc:picChg>
        <pc:picChg chg="del">
          <ac:chgData name="희진 도" userId="fc22c598c4a58d40" providerId="LiveId" clId="{53D9F70D-946C-4BB2-AE89-A2579AAA373C}" dt="2023-09-14T02:45:30.253" v="13113" actId="478"/>
          <ac:picMkLst>
            <pc:docMk/>
            <pc:sldMk cId="1642915951" sldId="3124"/>
            <ac:picMk id="17" creationId="{00000000-0000-0000-0000-000000000000}"/>
          </ac:picMkLst>
        </pc:picChg>
        <pc:picChg chg="del">
          <ac:chgData name="희진 도" userId="fc22c598c4a58d40" providerId="LiveId" clId="{53D9F70D-946C-4BB2-AE89-A2579AAA373C}" dt="2023-09-14T02:45:29.182" v="13112" actId="478"/>
          <ac:picMkLst>
            <pc:docMk/>
            <pc:sldMk cId="1642915951" sldId="3124"/>
            <ac:picMk id="18" creationId="{00000000-0000-0000-0000-000000000000}"/>
          </ac:picMkLst>
        </pc:picChg>
        <pc:picChg chg="del">
          <ac:chgData name="희진 도" userId="fc22c598c4a58d40" providerId="LiveId" clId="{53D9F70D-946C-4BB2-AE89-A2579AAA373C}" dt="2023-09-14T02:45:26.912" v="13110" actId="478"/>
          <ac:picMkLst>
            <pc:docMk/>
            <pc:sldMk cId="1642915951" sldId="3124"/>
            <ac:picMk id="26" creationId="{00000000-0000-0000-0000-000000000000}"/>
          </ac:picMkLst>
        </pc:picChg>
        <pc:picChg chg="del">
          <ac:chgData name="희진 도" userId="fc22c598c4a58d40" providerId="LiveId" clId="{53D9F70D-946C-4BB2-AE89-A2579AAA373C}" dt="2023-09-14T02:45:24.840" v="13109" actId="478"/>
          <ac:picMkLst>
            <pc:docMk/>
            <pc:sldMk cId="1642915951" sldId="3124"/>
            <ac:picMk id="27" creationId="{00000000-0000-0000-0000-000000000000}"/>
          </ac:picMkLst>
        </pc:picChg>
      </pc:sldChg>
      <pc:sldChg chg="del">
        <pc:chgData name="희진 도" userId="fc22c598c4a58d40" providerId="LiveId" clId="{53D9F70D-946C-4BB2-AE89-A2579AAA373C}" dt="2023-09-14T02:54:18.697" v="13644" actId="2696"/>
        <pc:sldMkLst>
          <pc:docMk/>
          <pc:sldMk cId="1962683800" sldId="3125"/>
        </pc:sldMkLst>
      </pc:sldChg>
      <pc:sldChg chg="del">
        <pc:chgData name="희진 도" userId="fc22c598c4a58d40" providerId="LiveId" clId="{53D9F70D-946C-4BB2-AE89-A2579AAA373C}" dt="2023-09-14T02:55:14.621" v="13654" actId="2696"/>
        <pc:sldMkLst>
          <pc:docMk/>
          <pc:sldMk cId="3948509487" sldId="3126"/>
        </pc:sldMkLst>
      </pc:sldChg>
      <pc:sldChg chg="del">
        <pc:chgData name="희진 도" userId="fc22c598c4a58d40" providerId="LiveId" clId="{53D9F70D-946C-4BB2-AE89-A2579AAA373C}" dt="2023-09-14T02:54:26.232" v="13645" actId="2696"/>
        <pc:sldMkLst>
          <pc:docMk/>
          <pc:sldMk cId="942975970" sldId="3127"/>
        </pc:sldMkLst>
      </pc:sldChg>
      <pc:sldChg chg="del">
        <pc:chgData name="희진 도" userId="fc22c598c4a58d40" providerId="LiveId" clId="{53D9F70D-946C-4BB2-AE89-A2579AAA373C}" dt="2023-09-14T02:55:11.227" v="13653" actId="2696"/>
        <pc:sldMkLst>
          <pc:docMk/>
          <pc:sldMk cId="1057413899" sldId="3128"/>
        </pc:sldMkLst>
      </pc:sldChg>
      <pc:sldChg chg="del">
        <pc:chgData name="희진 도" userId="fc22c598c4a58d40" providerId="LiveId" clId="{53D9F70D-946C-4BB2-AE89-A2579AAA373C}" dt="2023-09-14T02:55:07.092" v="13652" actId="2696"/>
        <pc:sldMkLst>
          <pc:docMk/>
          <pc:sldMk cId="1689833199" sldId="3130"/>
        </pc:sldMkLst>
      </pc:sldChg>
      <pc:sldChg chg="del">
        <pc:chgData name="희진 도" userId="fc22c598c4a58d40" providerId="LiveId" clId="{53D9F70D-946C-4BB2-AE89-A2579AAA373C}" dt="2023-09-14T02:55:04.339" v="13651" actId="2696"/>
        <pc:sldMkLst>
          <pc:docMk/>
          <pc:sldMk cId="3788230638" sldId="3131"/>
        </pc:sldMkLst>
      </pc:sldChg>
      <pc:sldChg chg="del">
        <pc:chgData name="희진 도" userId="fc22c598c4a58d40" providerId="LiveId" clId="{53D9F70D-946C-4BB2-AE89-A2579AAA373C}" dt="2023-09-14T02:55:01.208" v="13650" actId="2696"/>
        <pc:sldMkLst>
          <pc:docMk/>
          <pc:sldMk cId="1405737714" sldId="3132"/>
        </pc:sldMkLst>
      </pc:sldChg>
      <pc:sldChg chg="del">
        <pc:chgData name="희진 도" userId="fc22c598c4a58d40" providerId="LiveId" clId="{53D9F70D-946C-4BB2-AE89-A2579AAA373C}" dt="2023-09-14T02:54:57.744" v="13649" actId="2696"/>
        <pc:sldMkLst>
          <pc:docMk/>
          <pc:sldMk cId="4276420121" sldId="3133"/>
        </pc:sldMkLst>
      </pc:sldChg>
      <pc:sldChg chg="del">
        <pc:chgData name="희진 도" userId="fc22c598c4a58d40" providerId="LiveId" clId="{53D9F70D-946C-4BB2-AE89-A2579AAA373C}" dt="2023-09-14T02:54:54.572" v="13648" actId="2696"/>
        <pc:sldMkLst>
          <pc:docMk/>
          <pc:sldMk cId="1213166748" sldId="3134"/>
        </pc:sldMkLst>
      </pc:sldChg>
      <pc:sldChg chg="del">
        <pc:chgData name="희진 도" userId="fc22c598c4a58d40" providerId="LiveId" clId="{53D9F70D-946C-4BB2-AE89-A2579AAA373C}" dt="2023-09-14T02:54:45.264" v="13646" actId="2696"/>
        <pc:sldMkLst>
          <pc:docMk/>
          <pc:sldMk cId="3159056133" sldId="3136"/>
        </pc:sldMkLst>
      </pc:sldChg>
      <pc:sldChg chg="modSp mod">
        <pc:chgData name="희진 도" userId="fc22c598c4a58d40" providerId="LiveId" clId="{53D9F70D-946C-4BB2-AE89-A2579AAA373C}" dt="2023-09-14T08:41:50.394" v="14855" actId="2711"/>
        <pc:sldMkLst>
          <pc:docMk/>
          <pc:sldMk cId="3477343830" sldId="3143"/>
        </pc:sldMkLst>
        <pc:spChg chg="mod">
          <ac:chgData name="희진 도" userId="fc22c598c4a58d40" providerId="LiveId" clId="{53D9F70D-946C-4BB2-AE89-A2579AAA373C}" dt="2023-09-14T08:41:50.394" v="14855" actId="2711"/>
          <ac:spMkLst>
            <pc:docMk/>
            <pc:sldMk cId="3477343830" sldId="3143"/>
            <ac:spMk id="11" creationId="{00000000-0000-0000-0000-000000000000}"/>
          </ac:spMkLst>
        </pc:spChg>
      </pc:sldChg>
      <pc:sldChg chg="del">
        <pc:chgData name="희진 도" userId="fc22c598c4a58d40" providerId="LiveId" clId="{53D9F70D-946C-4BB2-AE89-A2579AAA373C}" dt="2023-09-14T02:54:50.418" v="13647" actId="2696"/>
        <pc:sldMkLst>
          <pc:docMk/>
          <pc:sldMk cId="459591265" sldId="3144"/>
        </pc:sldMkLst>
      </pc:sldChg>
      <pc:sldChg chg="addSp delSp modSp mod">
        <pc:chgData name="희진 도" userId="fc22c598c4a58d40" providerId="LiveId" clId="{53D9F70D-946C-4BB2-AE89-A2579AAA373C}" dt="2023-09-14T07:58:28.480" v="14417" actId="2711"/>
        <pc:sldMkLst>
          <pc:docMk/>
          <pc:sldMk cId="381413495" sldId="3145"/>
        </pc:sldMkLst>
        <pc:spChg chg="del">
          <ac:chgData name="희진 도" userId="fc22c598c4a58d40" providerId="LiveId" clId="{53D9F70D-946C-4BB2-AE89-A2579AAA373C}" dt="2023-09-13T16:32:06.681" v="4775" actId="478"/>
          <ac:spMkLst>
            <pc:docMk/>
            <pc:sldMk cId="381413495" sldId="3145"/>
            <ac:spMk id="3" creationId="{4768A571-EBA7-457E-9299-BD4BA7BD9FB1}"/>
          </ac:spMkLst>
        </pc:spChg>
        <pc:spChg chg="add mod">
          <ac:chgData name="희진 도" userId="fc22c598c4a58d40" providerId="LiveId" clId="{53D9F70D-946C-4BB2-AE89-A2579AAA373C}" dt="2023-09-14T07:41:11.813" v="14313" actId="2711"/>
          <ac:spMkLst>
            <pc:docMk/>
            <pc:sldMk cId="381413495" sldId="3145"/>
            <ac:spMk id="5" creationId="{E7B0F5A4-ABFC-212F-F5FB-DFAF8A9895BF}"/>
          </ac:spMkLst>
        </pc:spChg>
        <pc:spChg chg="add mod">
          <ac:chgData name="희진 도" userId="fc22c598c4a58d40" providerId="LiveId" clId="{53D9F70D-946C-4BB2-AE89-A2579AAA373C}" dt="2023-09-14T07:43:17.288" v="14358" actId="2711"/>
          <ac:spMkLst>
            <pc:docMk/>
            <pc:sldMk cId="381413495" sldId="3145"/>
            <ac:spMk id="8" creationId="{2C226AD1-CE05-B8DE-F221-1956D19A261F}"/>
          </ac:spMkLst>
        </pc:spChg>
        <pc:spChg chg="mod">
          <ac:chgData name="희진 도" userId="fc22c598c4a58d40" providerId="LiveId" clId="{53D9F70D-946C-4BB2-AE89-A2579AAA373C}" dt="2023-09-14T07:32:50.672" v="14264" actId="2711"/>
          <ac:spMkLst>
            <pc:docMk/>
            <pc:sldMk cId="381413495" sldId="3145"/>
            <ac:spMk id="11" creationId="{251789D0-91CF-42CC-9905-55DE7D0EBAE7}"/>
          </ac:spMkLst>
        </pc:spChg>
        <pc:spChg chg="del mod topLvl">
          <ac:chgData name="희진 도" userId="fc22c598c4a58d40" providerId="LiveId" clId="{53D9F70D-946C-4BB2-AE89-A2579AAA373C}" dt="2023-09-13T16:32:25.530" v="4782" actId="478"/>
          <ac:spMkLst>
            <pc:docMk/>
            <pc:sldMk cId="381413495" sldId="3145"/>
            <ac:spMk id="14" creationId="{C0AA3AFD-BD55-420C-A206-2A62D97C9D0D}"/>
          </ac:spMkLst>
        </pc:spChg>
        <pc:spChg chg="add mod">
          <ac:chgData name="희진 도" userId="fc22c598c4a58d40" providerId="LiveId" clId="{53D9F70D-946C-4BB2-AE89-A2579AAA373C}" dt="2023-09-14T07:58:16.364" v="14416" actId="20577"/>
          <ac:spMkLst>
            <pc:docMk/>
            <pc:sldMk cId="381413495" sldId="3145"/>
            <ac:spMk id="17" creationId="{BE882C4F-C577-553A-F43F-A6DF6867D2E9}"/>
          </ac:spMkLst>
        </pc:spChg>
        <pc:spChg chg="add mod">
          <ac:chgData name="희진 도" userId="fc22c598c4a58d40" providerId="LiveId" clId="{53D9F70D-946C-4BB2-AE89-A2579AAA373C}" dt="2023-09-14T07:58:28.480" v="14417" actId="2711"/>
          <ac:spMkLst>
            <pc:docMk/>
            <pc:sldMk cId="381413495" sldId="3145"/>
            <ac:spMk id="18" creationId="{2F9E1634-D248-9BE9-6D54-1CDECB5F8701}"/>
          </ac:spMkLst>
        </pc:spChg>
        <pc:spChg chg="del mod">
          <ac:chgData name="희진 도" userId="fc22c598c4a58d40" providerId="LiveId" clId="{53D9F70D-946C-4BB2-AE89-A2579AAA373C}" dt="2023-09-13T16:32:19.742" v="4779" actId="478"/>
          <ac:spMkLst>
            <pc:docMk/>
            <pc:sldMk cId="381413495" sldId="3145"/>
            <ac:spMk id="29" creationId="{624BC395-8AE6-4EFB-9AAC-EBD1861A2FF1}"/>
          </ac:spMkLst>
        </pc:spChg>
        <pc:grpChg chg="del">
          <ac:chgData name="희진 도" userId="fc22c598c4a58d40" providerId="LiveId" clId="{53D9F70D-946C-4BB2-AE89-A2579AAA373C}" dt="2023-09-13T16:32:25.530" v="4782" actId="478"/>
          <ac:grpSpMkLst>
            <pc:docMk/>
            <pc:sldMk cId="381413495" sldId="3145"/>
            <ac:grpSpMk id="12" creationId="{4C6B9852-E1DB-4F6B-9D25-7F56F9C00571}"/>
          </ac:grpSpMkLst>
        </pc:grpChg>
        <pc:grpChg chg="del topLvl">
          <ac:chgData name="희진 도" userId="fc22c598c4a58d40" providerId="LiveId" clId="{53D9F70D-946C-4BB2-AE89-A2579AAA373C}" dt="2023-09-13T16:32:27.518" v="4783" actId="478"/>
          <ac:grpSpMkLst>
            <pc:docMk/>
            <pc:sldMk cId="381413495" sldId="3145"/>
            <ac:grpSpMk id="13" creationId="{15A33492-F113-47FF-AB2C-61494863CA25}"/>
          </ac:grpSpMkLst>
        </pc:grpChg>
        <pc:picChg chg="add mod">
          <ac:chgData name="희진 도" userId="fc22c598c4a58d40" providerId="LiveId" clId="{53D9F70D-946C-4BB2-AE89-A2579AAA373C}" dt="2023-09-13T16:32:47.386" v="4786" actId="14100"/>
          <ac:picMkLst>
            <pc:docMk/>
            <pc:sldMk cId="381413495" sldId="3145"/>
            <ac:picMk id="4" creationId="{A9EBEAB1-E203-92D7-9FD9-E302A9BAA139}"/>
          </ac:picMkLst>
        </pc:picChg>
        <pc:picChg chg="add mod">
          <ac:chgData name="희진 도" userId="fc22c598c4a58d40" providerId="LiveId" clId="{53D9F70D-946C-4BB2-AE89-A2579AAA373C}" dt="2023-09-13T16:36:28.479" v="4911" actId="14100"/>
          <ac:picMkLst>
            <pc:docMk/>
            <pc:sldMk cId="381413495" sldId="3145"/>
            <ac:picMk id="7" creationId="{9C696EC0-A287-2DA2-0B36-043A93E97698}"/>
          </ac:picMkLst>
        </pc:picChg>
        <pc:picChg chg="add mod">
          <ac:chgData name="희진 도" userId="fc22c598c4a58d40" providerId="LiveId" clId="{53D9F70D-946C-4BB2-AE89-A2579AAA373C}" dt="2023-09-13T16:38:54.745" v="5045" actId="1076"/>
          <ac:picMkLst>
            <pc:docMk/>
            <pc:sldMk cId="381413495" sldId="3145"/>
            <ac:picMk id="10" creationId="{0A2B89F1-85B4-6070-E52D-42EE8865EE16}"/>
          </ac:picMkLst>
        </pc:picChg>
        <pc:picChg chg="del">
          <ac:chgData name="희진 도" userId="fc22c598c4a58d40" providerId="LiveId" clId="{53D9F70D-946C-4BB2-AE89-A2579AAA373C}" dt="2023-09-13T16:32:09.959" v="4777" actId="478"/>
          <ac:picMkLst>
            <pc:docMk/>
            <pc:sldMk cId="381413495" sldId="3145"/>
            <ac:picMk id="2050" creationId="{662D39FE-5669-4DCB-BE33-FF19ED552CC4}"/>
          </ac:picMkLst>
        </pc:picChg>
        <pc:picChg chg="del">
          <ac:chgData name="희진 도" userId="fc22c598c4a58d40" providerId="LiveId" clId="{53D9F70D-946C-4BB2-AE89-A2579AAA373C}" dt="2023-09-13T16:32:05.546" v="4774" actId="478"/>
          <ac:picMkLst>
            <pc:docMk/>
            <pc:sldMk cId="381413495" sldId="3145"/>
            <ac:picMk id="2052" creationId="{4E5A7510-7612-4540-8437-C4E34DB02EB5}"/>
          </ac:picMkLst>
        </pc:picChg>
        <pc:picChg chg="del">
          <ac:chgData name="희진 도" userId="fc22c598c4a58d40" providerId="LiveId" clId="{53D9F70D-946C-4BB2-AE89-A2579AAA373C}" dt="2023-09-13T16:32:07.981" v="4776" actId="478"/>
          <ac:picMkLst>
            <pc:docMk/>
            <pc:sldMk cId="381413495" sldId="3145"/>
            <ac:picMk id="2054" creationId="{710F9F8E-72FC-4A49-997A-3570286D09CF}"/>
          </ac:picMkLst>
        </pc:picChg>
      </pc:sldChg>
      <pc:sldChg chg="addSp delSp modSp mod">
        <pc:chgData name="희진 도" userId="fc22c598c4a58d40" providerId="LiveId" clId="{53D9F70D-946C-4BB2-AE89-A2579AAA373C}" dt="2023-09-14T07:21:11.379" v="14089" actId="2711"/>
        <pc:sldMkLst>
          <pc:docMk/>
          <pc:sldMk cId="905594656" sldId="3146"/>
        </pc:sldMkLst>
        <pc:spChg chg="del">
          <ac:chgData name="희진 도" userId="fc22c598c4a58d40" providerId="LiveId" clId="{53D9F70D-946C-4BB2-AE89-A2579AAA373C}" dt="2023-09-13T15:12:13.579" v="1198" actId="478"/>
          <ac:spMkLst>
            <pc:docMk/>
            <pc:sldMk cId="905594656" sldId="3146"/>
            <ac:spMk id="3" creationId="{4768A571-EBA7-457E-9299-BD4BA7BD9FB1}"/>
          </ac:spMkLst>
        </pc:spChg>
        <pc:spChg chg="del mod">
          <ac:chgData name="희진 도" userId="fc22c598c4a58d40" providerId="LiveId" clId="{53D9F70D-946C-4BB2-AE89-A2579AAA373C}" dt="2023-09-13T15:12:09.042" v="1196" actId="478"/>
          <ac:spMkLst>
            <pc:docMk/>
            <pc:sldMk cId="905594656" sldId="3146"/>
            <ac:spMk id="5" creationId="{00000000-0000-0000-0000-000000000000}"/>
          </ac:spMkLst>
        </pc:spChg>
        <pc:spChg chg="add del mod">
          <ac:chgData name="희진 도" userId="fc22c598c4a58d40" providerId="LiveId" clId="{53D9F70D-946C-4BB2-AE89-A2579AAA373C}" dt="2023-09-13T15:12:46.763" v="1203"/>
          <ac:spMkLst>
            <pc:docMk/>
            <pc:sldMk cId="905594656" sldId="3146"/>
            <ac:spMk id="6" creationId="{B34FA359-A8EC-67A3-D177-E712F3136253}"/>
          </ac:spMkLst>
        </pc:spChg>
        <pc:spChg chg="add mod">
          <ac:chgData name="희진 도" userId="fc22c598c4a58d40" providerId="LiveId" clId="{53D9F70D-946C-4BB2-AE89-A2579AAA373C}" dt="2023-09-14T07:11:40.843" v="14034" actId="2711"/>
          <ac:spMkLst>
            <pc:docMk/>
            <pc:sldMk cId="905594656" sldId="3146"/>
            <ac:spMk id="7" creationId="{F858DF73-9D32-4CD2-5457-D27B7DF1B3C6}"/>
          </ac:spMkLst>
        </pc:spChg>
        <pc:spChg chg="add mod">
          <ac:chgData name="희진 도" userId="fc22c598c4a58d40" providerId="LiveId" clId="{53D9F70D-946C-4BB2-AE89-A2579AAA373C}" dt="2023-09-14T07:11:59.224" v="14035" actId="2711"/>
          <ac:spMkLst>
            <pc:docMk/>
            <pc:sldMk cId="905594656" sldId="3146"/>
            <ac:spMk id="8" creationId="{1F903525-B583-0BE7-C8CB-D1E9351FE2E0}"/>
          </ac:spMkLst>
        </pc:spChg>
        <pc:spChg chg="add mod">
          <ac:chgData name="희진 도" userId="fc22c598c4a58d40" providerId="LiveId" clId="{53D9F70D-946C-4BB2-AE89-A2579AAA373C}" dt="2023-09-14T07:19:23.928" v="14081" actId="2711"/>
          <ac:spMkLst>
            <pc:docMk/>
            <pc:sldMk cId="905594656" sldId="3146"/>
            <ac:spMk id="9" creationId="{AE47D71D-571F-8C0F-1220-F6DD25E2B00B}"/>
          </ac:spMkLst>
        </pc:spChg>
        <pc:spChg chg="mod">
          <ac:chgData name="희진 도" userId="fc22c598c4a58d40" providerId="LiveId" clId="{53D9F70D-946C-4BB2-AE89-A2579AAA373C}" dt="2023-09-14T07:21:11.379" v="14089" actId="2711"/>
          <ac:spMkLst>
            <pc:docMk/>
            <pc:sldMk cId="905594656" sldId="3146"/>
            <ac:spMk id="11" creationId="{251789D0-91CF-42CC-9905-55DE7D0EBAE7}"/>
          </ac:spMkLst>
        </pc:spChg>
        <pc:spChg chg="del mod topLvl">
          <ac:chgData name="희진 도" userId="fc22c598c4a58d40" providerId="LiveId" clId="{53D9F70D-946C-4BB2-AE89-A2579AAA373C}" dt="2023-09-13T15:11:58.942" v="1192" actId="478"/>
          <ac:spMkLst>
            <pc:docMk/>
            <pc:sldMk cId="905594656" sldId="3146"/>
            <ac:spMk id="14" creationId="{C0AA3AFD-BD55-420C-A206-2A62D97C9D0D}"/>
          </ac:spMkLst>
        </pc:spChg>
        <pc:spChg chg="del mod">
          <ac:chgData name="희진 도" userId="fc22c598c4a58d40" providerId="LiveId" clId="{53D9F70D-946C-4BB2-AE89-A2579AAA373C}" dt="2023-09-13T15:12:18.355" v="1200" actId="478"/>
          <ac:spMkLst>
            <pc:docMk/>
            <pc:sldMk cId="905594656" sldId="3146"/>
            <ac:spMk id="17" creationId="{00000000-0000-0000-0000-000000000000}"/>
          </ac:spMkLst>
        </pc:spChg>
        <pc:spChg chg="add mod">
          <ac:chgData name="희진 도" userId="fc22c598c4a58d40" providerId="LiveId" clId="{53D9F70D-946C-4BB2-AE89-A2579AAA373C}" dt="2023-09-14T07:19:11.986" v="14080" actId="3626"/>
          <ac:spMkLst>
            <pc:docMk/>
            <pc:sldMk cId="905594656" sldId="3146"/>
            <ac:spMk id="19" creationId="{A74E552C-ADAD-F2C6-64B2-AE9813C03538}"/>
          </ac:spMkLst>
        </pc:spChg>
        <pc:spChg chg="del mod">
          <ac:chgData name="희진 도" userId="fc22c598c4a58d40" providerId="LiveId" clId="{53D9F70D-946C-4BB2-AE89-A2579AAA373C}" dt="2023-09-13T15:15:19.202" v="1338" actId="478"/>
          <ac:spMkLst>
            <pc:docMk/>
            <pc:sldMk cId="905594656" sldId="3146"/>
            <ac:spMk id="29" creationId="{624BC395-8AE6-4EFB-9AAC-EBD1861A2FF1}"/>
          </ac:spMkLst>
        </pc:spChg>
        <pc:grpChg chg="del">
          <ac:chgData name="희진 도" userId="fc22c598c4a58d40" providerId="LiveId" clId="{53D9F70D-946C-4BB2-AE89-A2579AAA373C}" dt="2023-09-13T15:11:58.942" v="1192" actId="478"/>
          <ac:grpSpMkLst>
            <pc:docMk/>
            <pc:sldMk cId="905594656" sldId="3146"/>
            <ac:grpSpMk id="12" creationId="{4C6B9852-E1DB-4F6B-9D25-7F56F9C00571}"/>
          </ac:grpSpMkLst>
        </pc:grpChg>
        <pc:grpChg chg="del topLvl">
          <ac:chgData name="희진 도" userId="fc22c598c4a58d40" providerId="LiveId" clId="{53D9F70D-946C-4BB2-AE89-A2579AAA373C}" dt="2023-09-13T15:12:01.275" v="1193" actId="478"/>
          <ac:grpSpMkLst>
            <pc:docMk/>
            <pc:sldMk cId="905594656" sldId="3146"/>
            <ac:grpSpMk id="13" creationId="{15A33492-F113-47FF-AB2C-61494863CA25}"/>
          </ac:grpSpMkLst>
        </pc:grpChg>
        <pc:picChg chg="del">
          <ac:chgData name="희진 도" userId="fc22c598c4a58d40" providerId="LiveId" clId="{53D9F70D-946C-4BB2-AE89-A2579AAA373C}" dt="2023-09-13T15:12:04.096" v="1194" actId="478"/>
          <ac:picMkLst>
            <pc:docMk/>
            <pc:sldMk cId="905594656" sldId="3146"/>
            <ac:picMk id="2" creationId="{00000000-0000-0000-0000-000000000000}"/>
          </ac:picMkLst>
        </pc:picChg>
        <pc:picChg chg="del">
          <ac:chgData name="희진 도" userId="fc22c598c4a58d40" providerId="LiveId" clId="{53D9F70D-946C-4BB2-AE89-A2579AAA373C}" dt="2023-09-13T15:12:11.576" v="1197" actId="478"/>
          <ac:picMkLst>
            <pc:docMk/>
            <pc:sldMk cId="905594656" sldId="3146"/>
            <ac:picMk id="4" creationId="{00000000-0000-0000-0000-000000000000}"/>
          </ac:picMkLst>
        </pc:picChg>
        <pc:picChg chg="add mod">
          <ac:chgData name="희진 도" userId="fc22c598c4a58d40" providerId="LiveId" clId="{53D9F70D-946C-4BB2-AE89-A2579AAA373C}" dt="2023-09-13T15:22:07.266" v="1645" actId="1076"/>
          <ac:picMkLst>
            <pc:docMk/>
            <pc:sldMk cId="905594656" sldId="3146"/>
            <ac:picMk id="18" creationId="{FB11D605-9AA0-D05B-96AD-FD627B07D9C5}"/>
          </ac:picMkLst>
        </pc:picChg>
      </pc:sldChg>
      <pc:sldChg chg="addSp delSp modSp mod">
        <pc:chgData name="희진 도" userId="fc22c598c4a58d40" providerId="LiveId" clId="{53D9F70D-946C-4BB2-AE89-A2579AAA373C}" dt="2023-09-14T07:24:04.510" v="14111" actId="2711"/>
        <pc:sldMkLst>
          <pc:docMk/>
          <pc:sldMk cId="929039040" sldId="3147"/>
        </pc:sldMkLst>
        <pc:spChg chg="del">
          <ac:chgData name="희진 도" userId="fc22c598c4a58d40" providerId="LiveId" clId="{53D9F70D-946C-4BB2-AE89-A2579AAA373C}" dt="2023-09-13T15:25:30.923" v="1779" actId="478"/>
          <ac:spMkLst>
            <pc:docMk/>
            <pc:sldMk cId="929039040" sldId="3147"/>
            <ac:spMk id="3" creationId="{4768A571-EBA7-457E-9299-BD4BA7BD9FB1}"/>
          </ac:spMkLst>
        </pc:spChg>
        <pc:spChg chg="del mod">
          <ac:chgData name="희진 도" userId="fc22c598c4a58d40" providerId="LiveId" clId="{53D9F70D-946C-4BB2-AE89-A2579AAA373C}" dt="2023-09-13T15:25:37.486" v="1784" actId="478"/>
          <ac:spMkLst>
            <pc:docMk/>
            <pc:sldMk cId="929039040" sldId="3147"/>
            <ac:spMk id="5" creationId="{00000000-0000-0000-0000-000000000000}"/>
          </ac:spMkLst>
        </pc:spChg>
        <pc:spChg chg="add mod">
          <ac:chgData name="희진 도" userId="fc22c598c4a58d40" providerId="LiveId" clId="{53D9F70D-946C-4BB2-AE89-A2579AAA373C}" dt="2023-09-14T07:23:32.158" v="14109" actId="2711"/>
          <ac:spMkLst>
            <pc:docMk/>
            <pc:sldMk cId="929039040" sldId="3147"/>
            <ac:spMk id="9" creationId="{66143C12-78E2-B243-B7DE-BF086CA43A77}"/>
          </ac:spMkLst>
        </pc:spChg>
        <pc:spChg chg="mod">
          <ac:chgData name="희진 도" userId="fc22c598c4a58d40" providerId="LiveId" clId="{53D9F70D-946C-4BB2-AE89-A2579AAA373C}" dt="2023-09-14T07:24:04.510" v="14111" actId="2711"/>
          <ac:spMkLst>
            <pc:docMk/>
            <pc:sldMk cId="929039040" sldId="3147"/>
            <ac:spMk id="11" creationId="{251789D0-91CF-42CC-9905-55DE7D0EBAE7}"/>
          </ac:spMkLst>
        </pc:spChg>
        <pc:spChg chg="del mod topLvl">
          <ac:chgData name="희진 도" userId="fc22c598c4a58d40" providerId="LiveId" clId="{53D9F70D-946C-4BB2-AE89-A2579AAA373C}" dt="2023-09-13T15:25:23.556" v="1776" actId="478"/>
          <ac:spMkLst>
            <pc:docMk/>
            <pc:sldMk cId="929039040" sldId="3147"/>
            <ac:spMk id="14" creationId="{C0AA3AFD-BD55-420C-A206-2A62D97C9D0D}"/>
          </ac:spMkLst>
        </pc:spChg>
        <pc:spChg chg="del">
          <ac:chgData name="희진 도" userId="fc22c598c4a58d40" providerId="LiveId" clId="{53D9F70D-946C-4BB2-AE89-A2579AAA373C}" dt="2023-09-13T15:25:35.676" v="1782" actId="478"/>
          <ac:spMkLst>
            <pc:docMk/>
            <pc:sldMk cId="929039040" sldId="3147"/>
            <ac:spMk id="17" creationId="{00000000-0000-0000-0000-000000000000}"/>
          </ac:spMkLst>
        </pc:spChg>
        <pc:spChg chg="mod">
          <ac:chgData name="희진 도" userId="fc22c598c4a58d40" providerId="LiveId" clId="{53D9F70D-946C-4BB2-AE89-A2579AAA373C}" dt="2023-09-14T07:23:44.578" v="14110" actId="2711"/>
          <ac:spMkLst>
            <pc:docMk/>
            <pc:sldMk cId="929039040" sldId="3147"/>
            <ac:spMk id="29" creationId="{624BC395-8AE6-4EFB-9AAC-EBD1861A2FF1}"/>
          </ac:spMkLst>
        </pc:spChg>
        <pc:grpChg chg="del">
          <ac:chgData name="희진 도" userId="fc22c598c4a58d40" providerId="LiveId" clId="{53D9F70D-946C-4BB2-AE89-A2579AAA373C}" dt="2023-09-13T15:25:23.556" v="1776" actId="478"/>
          <ac:grpSpMkLst>
            <pc:docMk/>
            <pc:sldMk cId="929039040" sldId="3147"/>
            <ac:grpSpMk id="12" creationId="{4C6B9852-E1DB-4F6B-9D25-7F56F9C00571}"/>
          </ac:grpSpMkLst>
        </pc:grpChg>
        <pc:grpChg chg="del topLvl">
          <ac:chgData name="희진 도" userId="fc22c598c4a58d40" providerId="LiveId" clId="{53D9F70D-946C-4BB2-AE89-A2579AAA373C}" dt="2023-09-13T15:25:26.540" v="1777" actId="478"/>
          <ac:grpSpMkLst>
            <pc:docMk/>
            <pc:sldMk cId="929039040" sldId="3147"/>
            <ac:grpSpMk id="13" creationId="{15A33492-F113-47FF-AB2C-61494863CA25}"/>
          </ac:grpSpMkLst>
        </pc:grpChg>
        <pc:picChg chg="del">
          <ac:chgData name="희진 도" userId="fc22c598c4a58d40" providerId="LiveId" clId="{53D9F70D-946C-4BB2-AE89-A2579AAA373C}" dt="2023-09-13T15:25:33.747" v="1781" actId="478"/>
          <ac:picMkLst>
            <pc:docMk/>
            <pc:sldMk cId="929039040" sldId="3147"/>
            <ac:picMk id="4" creationId="{00000000-0000-0000-0000-000000000000}"/>
          </ac:picMkLst>
        </pc:picChg>
        <pc:picChg chg="del">
          <ac:chgData name="희진 도" userId="fc22c598c4a58d40" providerId="LiveId" clId="{53D9F70D-946C-4BB2-AE89-A2579AAA373C}" dt="2023-09-13T15:25:28.160" v="1778" actId="478"/>
          <ac:picMkLst>
            <pc:docMk/>
            <pc:sldMk cId="929039040" sldId="3147"/>
            <ac:picMk id="6" creationId="{00000000-0000-0000-0000-000000000000}"/>
          </ac:picMkLst>
        </pc:picChg>
        <pc:picChg chg="del">
          <ac:chgData name="희진 도" userId="fc22c598c4a58d40" providerId="LiveId" clId="{53D9F70D-946C-4BB2-AE89-A2579AAA373C}" dt="2023-09-13T15:25:32.661" v="1780" actId="478"/>
          <ac:picMkLst>
            <pc:docMk/>
            <pc:sldMk cId="929039040" sldId="3147"/>
            <ac:picMk id="7" creationId="{00000000-0000-0000-0000-000000000000}"/>
          </ac:picMkLst>
        </pc:picChg>
        <pc:picChg chg="add mod">
          <ac:chgData name="희진 도" userId="fc22c598c4a58d40" providerId="LiveId" clId="{53D9F70D-946C-4BB2-AE89-A2579AAA373C}" dt="2023-09-13T15:26:57.705" v="1895" actId="14100"/>
          <ac:picMkLst>
            <pc:docMk/>
            <pc:sldMk cId="929039040" sldId="3147"/>
            <ac:picMk id="8" creationId="{608AF949-2EF3-D46F-5AA5-870FC4C83931}"/>
          </ac:picMkLst>
        </pc:picChg>
      </pc:sldChg>
      <pc:sldChg chg="addSp delSp modSp mod">
        <pc:chgData name="희진 도" userId="fc22c598c4a58d40" providerId="LiveId" clId="{53D9F70D-946C-4BB2-AE89-A2579AAA373C}" dt="2023-09-14T07:24:56.311" v="14114" actId="2711"/>
        <pc:sldMkLst>
          <pc:docMk/>
          <pc:sldMk cId="3052204563" sldId="3148"/>
        </pc:sldMkLst>
        <pc:spChg chg="add mod">
          <ac:chgData name="희진 도" userId="fc22c598c4a58d40" providerId="LiveId" clId="{53D9F70D-946C-4BB2-AE89-A2579AAA373C}" dt="2023-09-14T07:24:41.076" v="14113" actId="2711"/>
          <ac:spMkLst>
            <pc:docMk/>
            <pc:sldMk cId="3052204563" sldId="3148"/>
            <ac:spMk id="3" creationId="{516067AC-8B6D-0287-2A29-277A9A06A0B3}"/>
          </ac:spMkLst>
        </pc:spChg>
        <pc:spChg chg="add mod">
          <ac:chgData name="희진 도" userId="fc22c598c4a58d40" providerId="LiveId" clId="{53D9F70D-946C-4BB2-AE89-A2579AAA373C}" dt="2023-09-14T07:24:56.311" v="14114" actId="2711"/>
          <ac:spMkLst>
            <pc:docMk/>
            <pc:sldMk cId="3052204563" sldId="3148"/>
            <ac:spMk id="4" creationId="{519137C7-4768-7C08-BB01-C5408D0A63F6}"/>
          </ac:spMkLst>
        </pc:spChg>
        <pc:spChg chg="del mod">
          <ac:chgData name="희진 도" userId="fc22c598c4a58d40" providerId="LiveId" clId="{53D9F70D-946C-4BB2-AE89-A2579AAA373C}" dt="2023-09-13T15:32:48.215" v="2084" actId="478"/>
          <ac:spMkLst>
            <pc:docMk/>
            <pc:sldMk cId="3052204563" sldId="3148"/>
            <ac:spMk id="5" creationId="{00000000-0000-0000-0000-000000000000}"/>
          </ac:spMkLst>
        </pc:spChg>
        <pc:spChg chg="mod">
          <ac:chgData name="희진 도" userId="fc22c598c4a58d40" providerId="LiveId" clId="{53D9F70D-946C-4BB2-AE89-A2579AAA373C}" dt="2023-09-14T07:24:27.475" v="14112" actId="2711"/>
          <ac:spMkLst>
            <pc:docMk/>
            <pc:sldMk cId="3052204563" sldId="3148"/>
            <ac:spMk id="11" creationId="{251789D0-91CF-42CC-9905-55DE7D0EBAE7}"/>
          </ac:spMkLst>
        </pc:spChg>
        <pc:spChg chg="del mod topLvl">
          <ac:chgData name="희진 도" userId="fc22c598c4a58d40" providerId="LiveId" clId="{53D9F70D-946C-4BB2-AE89-A2579AAA373C}" dt="2023-09-13T15:32:57.942" v="2088" actId="478"/>
          <ac:spMkLst>
            <pc:docMk/>
            <pc:sldMk cId="3052204563" sldId="3148"/>
            <ac:spMk id="14" creationId="{C0AA3AFD-BD55-420C-A206-2A62D97C9D0D}"/>
          </ac:spMkLst>
        </pc:spChg>
        <pc:spChg chg="del">
          <ac:chgData name="희진 도" userId="fc22c598c4a58d40" providerId="LiveId" clId="{53D9F70D-946C-4BB2-AE89-A2579AAA373C}" dt="2023-09-13T15:32:53.823" v="2086" actId="478"/>
          <ac:spMkLst>
            <pc:docMk/>
            <pc:sldMk cId="3052204563" sldId="3148"/>
            <ac:spMk id="17" creationId="{00000000-0000-0000-0000-000000000000}"/>
          </ac:spMkLst>
        </pc:spChg>
        <pc:grpChg chg="del">
          <ac:chgData name="희진 도" userId="fc22c598c4a58d40" providerId="LiveId" clId="{53D9F70D-946C-4BB2-AE89-A2579AAA373C}" dt="2023-09-13T15:32:57.942" v="2088" actId="478"/>
          <ac:grpSpMkLst>
            <pc:docMk/>
            <pc:sldMk cId="3052204563" sldId="3148"/>
            <ac:grpSpMk id="12" creationId="{4C6B9852-E1DB-4F6B-9D25-7F56F9C00571}"/>
          </ac:grpSpMkLst>
        </pc:grpChg>
        <pc:grpChg chg="del topLvl">
          <ac:chgData name="희진 도" userId="fc22c598c4a58d40" providerId="LiveId" clId="{53D9F70D-946C-4BB2-AE89-A2579AAA373C}" dt="2023-09-13T15:32:59.906" v="2089" actId="478"/>
          <ac:grpSpMkLst>
            <pc:docMk/>
            <pc:sldMk cId="3052204563" sldId="3148"/>
            <ac:grpSpMk id="13" creationId="{15A33492-F113-47FF-AB2C-61494863CA25}"/>
          </ac:grpSpMkLst>
        </pc:grpChg>
        <pc:picChg chg="del">
          <ac:chgData name="희진 도" userId="fc22c598c4a58d40" providerId="LiveId" clId="{53D9F70D-946C-4BB2-AE89-A2579AAA373C}" dt="2023-09-13T15:32:34.540" v="2082" actId="478"/>
          <ac:picMkLst>
            <pc:docMk/>
            <pc:sldMk cId="3052204563" sldId="3148"/>
            <ac:picMk id="2" creationId="{00000000-0000-0000-0000-000000000000}"/>
          </ac:picMkLst>
        </pc:picChg>
        <pc:picChg chg="del">
          <ac:chgData name="희진 도" userId="fc22c598c4a58d40" providerId="LiveId" clId="{53D9F70D-946C-4BB2-AE89-A2579AAA373C}" dt="2023-09-13T15:32:49.651" v="2085" actId="478"/>
          <ac:picMkLst>
            <pc:docMk/>
            <pc:sldMk cId="3052204563" sldId="3148"/>
            <ac:picMk id="18" creationId="{00000000-0000-0000-0000-000000000000}"/>
          </ac:picMkLst>
        </pc:picChg>
      </pc:sldChg>
      <pc:sldChg chg="addSp modSp new del mod modClrScheme chgLayout">
        <pc:chgData name="희진 도" userId="fc22c598c4a58d40" providerId="LiveId" clId="{53D9F70D-946C-4BB2-AE89-A2579AAA373C}" dt="2023-09-13T16:16:48.791" v="4076" actId="47"/>
        <pc:sldMkLst>
          <pc:docMk/>
          <pc:sldMk cId="3901501056" sldId="3149"/>
        </pc:sldMkLst>
        <pc:spChg chg="add mod">
          <ac:chgData name="희진 도" userId="fc22c598c4a58d40" providerId="LiveId" clId="{53D9F70D-946C-4BB2-AE89-A2579AAA373C}" dt="2023-09-13T16:16:00.764" v="4074" actId="20577"/>
          <ac:spMkLst>
            <pc:docMk/>
            <pc:sldMk cId="3901501056" sldId="3149"/>
            <ac:spMk id="2" creationId="{ED4C6E71-8AE5-A676-69EC-7FF69AB6DBE1}"/>
          </ac:spMkLst>
        </pc:spChg>
      </pc:sldChg>
      <pc:sldChg chg="modSp add del mod">
        <pc:chgData name="희진 도" userId="fc22c598c4a58d40" providerId="LiveId" clId="{53D9F70D-946C-4BB2-AE89-A2579AAA373C}" dt="2023-09-13T16:18:37.329" v="4132" actId="2696"/>
        <pc:sldMkLst>
          <pc:docMk/>
          <pc:sldMk cId="2100421178" sldId="3150"/>
        </pc:sldMkLst>
        <pc:spChg chg="mod">
          <ac:chgData name="희진 도" userId="fc22c598c4a58d40" providerId="LiveId" clId="{53D9F70D-946C-4BB2-AE89-A2579AAA373C}" dt="2023-09-13T16:17:33.923" v="4130" actId="20577"/>
          <ac:spMkLst>
            <pc:docMk/>
            <pc:sldMk cId="2100421178" sldId="3150"/>
            <ac:spMk id="8" creationId="{00000000-0000-0000-0000-000000000000}"/>
          </ac:spMkLst>
        </pc:spChg>
      </pc:sldChg>
      <pc:sldChg chg="modSp add mod">
        <pc:chgData name="희진 도" userId="fc22c598c4a58d40" providerId="LiveId" clId="{53D9F70D-946C-4BB2-AE89-A2579AAA373C}" dt="2023-09-14T07:29:39.240" v="14170" actId="2711"/>
        <pc:sldMkLst>
          <pc:docMk/>
          <pc:sldMk cId="2077287039" sldId="3151"/>
        </pc:sldMkLst>
        <pc:spChg chg="mod">
          <ac:chgData name="희진 도" userId="fc22c598c4a58d40" providerId="LiveId" clId="{53D9F70D-946C-4BB2-AE89-A2579AAA373C}" dt="2023-09-14T07:29:39.240" v="14170" actId="2711"/>
          <ac:spMkLst>
            <pc:docMk/>
            <pc:sldMk cId="2077287039" sldId="3151"/>
            <ac:spMk id="11" creationId="{00000000-0000-0000-0000-000000000000}"/>
          </ac:spMkLst>
        </pc:spChg>
      </pc:sldChg>
      <pc:sldChg chg="new del">
        <pc:chgData name="희진 도" userId="fc22c598c4a58d40" providerId="LiveId" clId="{53D9F70D-946C-4BB2-AE89-A2579AAA373C}" dt="2023-09-14T01:34:21.555" v="8137" actId="2696"/>
        <pc:sldMkLst>
          <pc:docMk/>
          <pc:sldMk cId="3883092173" sldId="3152"/>
        </pc:sldMkLst>
      </pc:sldChg>
      <pc:sldChg chg="modSp add mod">
        <pc:chgData name="희진 도" userId="fc22c598c4a58d40" providerId="LiveId" clId="{53D9F70D-946C-4BB2-AE89-A2579AAA373C}" dt="2023-09-14T08:06:38.151" v="14473" actId="2711"/>
        <pc:sldMkLst>
          <pc:docMk/>
          <pc:sldMk cId="1780973749" sldId="3153"/>
        </pc:sldMkLst>
        <pc:spChg chg="mod">
          <ac:chgData name="희진 도" userId="fc22c598c4a58d40" providerId="LiveId" clId="{53D9F70D-946C-4BB2-AE89-A2579AAA373C}" dt="2023-09-14T08:06:38.151" v="14473" actId="2711"/>
          <ac:spMkLst>
            <pc:docMk/>
            <pc:sldMk cId="1780973749" sldId="3153"/>
            <ac:spMk id="12" creationId="{00000000-0000-0000-0000-000000000000}"/>
          </ac:spMkLst>
        </pc:spChg>
      </pc:sldChg>
      <pc:sldChg chg="addSp delSp modSp new del mod modClrScheme chgLayout">
        <pc:chgData name="희진 도" userId="fc22c598c4a58d40" providerId="LiveId" clId="{53D9F70D-946C-4BB2-AE89-A2579AAA373C}" dt="2023-09-14T01:58:22.174" v="9244" actId="2696"/>
        <pc:sldMkLst>
          <pc:docMk/>
          <pc:sldMk cId="505948354" sldId="3154"/>
        </pc:sldMkLst>
        <pc:spChg chg="add del mod">
          <ac:chgData name="희진 도" userId="fc22c598c4a58d40" providerId="LiveId" clId="{53D9F70D-946C-4BB2-AE89-A2579AAA373C}" dt="2023-09-14T01:57:46.540" v="9241" actId="478"/>
          <ac:spMkLst>
            <pc:docMk/>
            <pc:sldMk cId="505948354" sldId="3154"/>
            <ac:spMk id="2" creationId="{B5867613-CB49-1732-B50F-6DE6985AFB09}"/>
          </ac:spMkLst>
        </pc:spChg>
        <pc:spChg chg="add mod">
          <ac:chgData name="희진 도" userId="fc22c598c4a58d40" providerId="LiveId" clId="{53D9F70D-946C-4BB2-AE89-A2579AAA373C}" dt="2023-09-14T01:58:09.700" v="9243" actId="2711"/>
          <ac:spMkLst>
            <pc:docMk/>
            <pc:sldMk cId="505948354" sldId="3154"/>
            <ac:spMk id="3" creationId="{D1C77464-E249-5588-8B1D-320AE19F2FED}"/>
          </ac:spMkLst>
        </pc:spChg>
        <pc:spChg chg="add mod">
          <ac:chgData name="희진 도" userId="fc22c598c4a58d40" providerId="LiveId" clId="{53D9F70D-946C-4BB2-AE89-A2579AAA373C}" dt="2023-09-14T01:57:52.844" v="9242" actId="700"/>
          <ac:spMkLst>
            <pc:docMk/>
            <pc:sldMk cId="505948354" sldId="3154"/>
            <ac:spMk id="4" creationId="{C4AB552C-550D-F359-7999-B21AB1A0D6AB}"/>
          </ac:spMkLst>
        </pc:spChg>
      </pc:sldChg>
      <pc:sldChg chg="addSp delSp modSp add mod">
        <pc:chgData name="희진 도" userId="fc22c598c4a58d40" providerId="LiveId" clId="{53D9F70D-946C-4BB2-AE89-A2579AAA373C}" dt="2023-09-14T08:17:14.744" v="14642" actId="2711"/>
        <pc:sldMkLst>
          <pc:docMk/>
          <pc:sldMk cId="1883443284" sldId="3154"/>
        </pc:sldMkLst>
        <pc:spChg chg="add mod">
          <ac:chgData name="희진 도" userId="fc22c598c4a58d40" providerId="LiveId" clId="{53D9F70D-946C-4BB2-AE89-A2579AAA373C}" dt="2023-09-14T08:16:48.283" v="14641" actId="255"/>
          <ac:spMkLst>
            <pc:docMk/>
            <pc:sldMk cId="1883443284" sldId="3154"/>
            <ac:spMk id="5" creationId="{3FC5937A-27C4-9D87-84C3-5C12B7EB6402}"/>
          </ac:spMkLst>
        </pc:spChg>
        <pc:spChg chg="add mod">
          <ac:chgData name="희진 도" userId="fc22c598c4a58d40" providerId="LiveId" clId="{53D9F70D-946C-4BB2-AE89-A2579AAA373C}" dt="2023-09-14T08:17:14.744" v="14642" actId="2711"/>
          <ac:spMkLst>
            <pc:docMk/>
            <pc:sldMk cId="1883443284" sldId="3154"/>
            <ac:spMk id="7" creationId="{0C26915B-BCE0-E384-FAA1-5939E33DCBF4}"/>
          </ac:spMkLst>
        </pc:spChg>
        <pc:spChg chg="del">
          <ac:chgData name="희진 도" userId="fc22c598c4a58d40" providerId="LiveId" clId="{53D9F70D-946C-4BB2-AE89-A2579AAA373C}" dt="2023-09-14T01:59:13.963" v="9315" actId="478"/>
          <ac:spMkLst>
            <pc:docMk/>
            <pc:sldMk cId="1883443284" sldId="3154"/>
            <ac:spMk id="9" creationId="{8FE7CD74-1BC2-DB78-1923-DC616F843EFD}"/>
          </ac:spMkLst>
        </pc:spChg>
        <pc:spChg chg="del mod">
          <ac:chgData name="희진 도" userId="fc22c598c4a58d40" providerId="LiveId" clId="{53D9F70D-946C-4BB2-AE89-A2579AAA373C}" dt="2023-09-14T01:59:18.608" v="9318" actId="478"/>
          <ac:spMkLst>
            <pc:docMk/>
            <pc:sldMk cId="1883443284" sldId="3154"/>
            <ac:spMk id="10" creationId="{82E315B1-33C4-1484-6534-581EF6A14DDD}"/>
          </ac:spMkLst>
        </pc:spChg>
        <pc:spChg chg="del">
          <ac:chgData name="희진 도" userId="fc22c598c4a58d40" providerId="LiveId" clId="{53D9F70D-946C-4BB2-AE89-A2579AAA373C}" dt="2023-09-14T01:59:21.494" v="9320" actId="478"/>
          <ac:spMkLst>
            <pc:docMk/>
            <pc:sldMk cId="1883443284" sldId="3154"/>
            <ac:spMk id="12" creationId="{2CBD50DF-DF4F-20FF-5F4C-4B053CE53BD8}"/>
          </ac:spMkLst>
        </pc:spChg>
        <pc:spChg chg="mod">
          <ac:chgData name="희진 도" userId="fc22c598c4a58d40" providerId="LiveId" clId="{53D9F70D-946C-4BB2-AE89-A2579AAA373C}" dt="2023-09-14T08:14:03.412" v="14534" actId="2711"/>
          <ac:spMkLst>
            <pc:docMk/>
            <pc:sldMk cId="1883443284" sldId="3154"/>
            <ac:spMk id="15" creationId="{251789D0-91CF-42CC-9905-55DE7D0EBAE7}"/>
          </ac:spMkLst>
        </pc:spChg>
        <pc:spChg chg="del mod">
          <ac:chgData name="희진 도" userId="fc22c598c4a58d40" providerId="LiveId" clId="{53D9F70D-946C-4BB2-AE89-A2579AAA373C}" dt="2023-09-14T01:59:26.325" v="9323" actId="478"/>
          <ac:spMkLst>
            <pc:docMk/>
            <pc:sldMk cId="1883443284" sldId="3154"/>
            <ac:spMk id="20" creationId="{38377360-C493-FB58-DBF8-DA3B54851604}"/>
          </ac:spMkLst>
        </pc:spChg>
        <pc:picChg chg="del">
          <ac:chgData name="희진 도" userId="fc22c598c4a58d40" providerId="LiveId" clId="{53D9F70D-946C-4BB2-AE89-A2579AAA373C}" dt="2023-09-14T01:59:15.318" v="9316" actId="478"/>
          <ac:picMkLst>
            <pc:docMk/>
            <pc:sldMk cId="1883443284" sldId="3154"/>
            <ac:picMk id="3" creationId="{D45A5F5C-6704-EE1E-9F99-D11FA991C82F}"/>
          </ac:picMkLst>
        </pc:picChg>
        <pc:picChg chg="add mod">
          <ac:chgData name="희진 도" userId="fc22c598c4a58d40" providerId="LiveId" clId="{53D9F70D-946C-4BB2-AE89-A2579AAA373C}" dt="2023-09-14T02:09:19.825" v="9326" actId="14100"/>
          <ac:picMkLst>
            <pc:docMk/>
            <pc:sldMk cId="1883443284" sldId="3154"/>
            <ac:picMk id="4" creationId="{E5D999BB-549E-8E55-2B23-1FDF24B4AD57}"/>
          </ac:picMkLst>
        </pc:picChg>
        <pc:picChg chg="del">
          <ac:chgData name="희진 도" userId="fc22c598c4a58d40" providerId="LiveId" clId="{53D9F70D-946C-4BB2-AE89-A2579AAA373C}" dt="2023-09-14T01:59:19.804" v="9319" actId="478"/>
          <ac:picMkLst>
            <pc:docMk/>
            <pc:sldMk cId="1883443284" sldId="3154"/>
            <ac:picMk id="6" creationId="{F1235D53-9DD9-16D2-6996-E31749E903EF}"/>
          </ac:picMkLst>
        </pc:picChg>
        <pc:picChg chg="del">
          <ac:chgData name="희진 도" userId="fc22c598c4a58d40" providerId="LiveId" clId="{53D9F70D-946C-4BB2-AE89-A2579AAA373C}" dt="2023-09-14T01:59:22.694" v="9321" actId="478"/>
          <ac:picMkLst>
            <pc:docMk/>
            <pc:sldMk cId="1883443284" sldId="3154"/>
            <ac:picMk id="8" creationId="{83FA5744-F447-5E43-1E9C-F63FC76ADC10}"/>
          </ac:picMkLst>
        </pc:picChg>
      </pc:sldChg>
      <pc:sldChg chg="addSp delSp modSp add mod">
        <pc:chgData name="희진 도" userId="fc22c598c4a58d40" providerId="LiveId" clId="{53D9F70D-946C-4BB2-AE89-A2579AAA373C}" dt="2023-09-14T08:19:05.642" v="14679" actId="2711"/>
        <pc:sldMkLst>
          <pc:docMk/>
          <pc:sldMk cId="2938830653" sldId="3155"/>
        </pc:sldMkLst>
        <pc:spChg chg="mod">
          <ac:chgData name="희진 도" userId="fc22c598c4a58d40" providerId="LiveId" clId="{53D9F70D-946C-4BB2-AE89-A2579AAA373C}" dt="2023-09-14T08:18:53.242" v="14678" actId="20577"/>
          <ac:spMkLst>
            <pc:docMk/>
            <pc:sldMk cId="2938830653" sldId="3155"/>
            <ac:spMk id="5" creationId="{3FC5937A-27C4-9D87-84C3-5C12B7EB6402}"/>
          </ac:spMkLst>
        </pc:spChg>
        <pc:spChg chg="mod">
          <ac:chgData name="희진 도" userId="fc22c598c4a58d40" providerId="LiveId" clId="{53D9F70D-946C-4BB2-AE89-A2579AAA373C}" dt="2023-09-14T08:19:05.642" v="14679" actId="2711"/>
          <ac:spMkLst>
            <pc:docMk/>
            <pc:sldMk cId="2938830653" sldId="3155"/>
            <ac:spMk id="7" creationId="{0C26915B-BCE0-E384-FAA1-5939E33DCBF4}"/>
          </ac:spMkLst>
        </pc:spChg>
        <pc:spChg chg="mod">
          <ac:chgData name="희진 도" userId="fc22c598c4a58d40" providerId="LiveId" clId="{53D9F70D-946C-4BB2-AE89-A2579AAA373C}" dt="2023-09-14T08:17:41.188" v="14643" actId="2711"/>
          <ac:spMkLst>
            <pc:docMk/>
            <pc:sldMk cId="2938830653" sldId="3155"/>
            <ac:spMk id="15" creationId="{251789D0-91CF-42CC-9905-55DE7D0EBAE7}"/>
          </ac:spMkLst>
        </pc:spChg>
        <pc:picChg chg="add mod">
          <ac:chgData name="희진 도" userId="fc22c598c4a58d40" providerId="LiveId" clId="{53D9F70D-946C-4BB2-AE89-A2579AAA373C}" dt="2023-09-14T02:14:05.799" v="10067" actId="14100"/>
          <ac:picMkLst>
            <pc:docMk/>
            <pc:sldMk cId="2938830653" sldId="3155"/>
            <ac:picMk id="3" creationId="{28C6B114-2104-8A67-CEEE-7C615535756B}"/>
          </ac:picMkLst>
        </pc:picChg>
        <pc:picChg chg="del">
          <ac:chgData name="희진 도" userId="fc22c598c4a58d40" providerId="LiveId" clId="{53D9F70D-946C-4BB2-AE89-A2579AAA373C}" dt="2023-09-14T02:13:30.817" v="10063" actId="478"/>
          <ac:picMkLst>
            <pc:docMk/>
            <pc:sldMk cId="2938830653" sldId="3155"/>
            <ac:picMk id="4" creationId="{E5D999BB-549E-8E55-2B23-1FDF24B4AD57}"/>
          </ac:picMkLst>
        </pc:picChg>
        <pc:picChg chg="add mod">
          <ac:chgData name="희진 도" userId="fc22c598c4a58d40" providerId="LiveId" clId="{53D9F70D-946C-4BB2-AE89-A2579AAA373C}" dt="2023-09-14T02:18:01.042" v="10605" actId="1076"/>
          <ac:picMkLst>
            <pc:docMk/>
            <pc:sldMk cId="2938830653" sldId="3155"/>
            <ac:picMk id="8" creationId="{18350B5C-E007-3CAB-9620-FD981A510A67}"/>
          </ac:picMkLst>
        </pc:picChg>
      </pc:sldChg>
      <pc:sldChg chg="addSp delSp modSp new mod modClrScheme chgLayout">
        <pc:chgData name="희진 도" userId="fc22c598c4a58d40" providerId="LiveId" clId="{53D9F70D-946C-4BB2-AE89-A2579AAA373C}" dt="2023-09-14T08:35:25.211" v="14784" actId="2711"/>
        <pc:sldMkLst>
          <pc:docMk/>
          <pc:sldMk cId="3550286813" sldId="3156"/>
        </pc:sldMkLst>
        <pc:spChg chg="add mod">
          <ac:chgData name="희진 도" userId="fc22c598c4a58d40" providerId="LiveId" clId="{53D9F70D-946C-4BB2-AE89-A2579AAA373C}" dt="2023-09-14T02:28:08.105" v="11497" actId="20577"/>
          <ac:spMkLst>
            <pc:docMk/>
            <pc:sldMk cId="3550286813" sldId="3156"/>
            <ac:spMk id="2" creationId="{F0F1EB1B-0741-39CD-324F-E52B0822CD16}"/>
          </ac:spMkLst>
        </pc:spChg>
        <pc:spChg chg="add del mod">
          <ac:chgData name="희진 도" userId="fc22c598c4a58d40" providerId="LiveId" clId="{53D9F70D-946C-4BB2-AE89-A2579AAA373C}" dt="2023-09-14T02:21:47.915" v="10708" actId="931"/>
          <ac:spMkLst>
            <pc:docMk/>
            <pc:sldMk cId="3550286813" sldId="3156"/>
            <ac:spMk id="3" creationId="{1FAC964D-3C41-771F-5D1A-242EFDFB6816}"/>
          </ac:spMkLst>
        </pc:spChg>
        <pc:spChg chg="add mod">
          <ac:chgData name="희진 도" userId="fc22c598c4a58d40" providerId="LiveId" clId="{53D9F70D-946C-4BB2-AE89-A2579AAA373C}" dt="2023-09-14T02:22:40.002" v="10757" actId="20577"/>
          <ac:spMkLst>
            <pc:docMk/>
            <pc:sldMk cId="3550286813" sldId="3156"/>
            <ac:spMk id="6" creationId="{CFED5E18-F0D6-66A4-99D2-E57E258DAD0F}"/>
          </ac:spMkLst>
        </pc:spChg>
        <pc:spChg chg="add mod">
          <ac:chgData name="희진 도" userId="fc22c598c4a58d40" providerId="LiveId" clId="{53D9F70D-946C-4BB2-AE89-A2579AAA373C}" dt="2023-09-14T08:23:26.123" v="14782" actId="20577"/>
          <ac:spMkLst>
            <pc:docMk/>
            <pc:sldMk cId="3550286813" sldId="3156"/>
            <ac:spMk id="7" creationId="{204EC3B8-B2A0-1123-508A-328DD53823F3}"/>
          </ac:spMkLst>
        </pc:spChg>
        <pc:spChg chg="add mod">
          <ac:chgData name="희진 도" userId="fc22c598c4a58d40" providerId="LiveId" clId="{53D9F70D-946C-4BB2-AE89-A2579AAA373C}" dt="2023-09-14T08:35:25.211" v="14784" actId="2711"/>
          <ac:spMkLst>
            <pc:docMk/>
            <pc:sldMk cId="3550286813" sldId="3156"/>
            <ac:spMk id="8" creationId="{1071EA36-2910-FD97-D91E-DEC632D544C4}"/>
          </ac:spMkLst>
        </pc:spChg>
        <pc:picChg chg="add mod">
          <ac:chgData name="희진 도" userId="fc22c598c4a58d40" providerId="LiveId" clId="{53D9F70D-946C-4BB2-AE89-A2579AAA373C}" dt="2023-09-14T02:21:50.366" v="10709" actId="1076"/>
          <ac:picMkLst>
            <pc:docMk/>
            <pc:sldMk cId="3550286813" sldId="3156"/>
            <ac:picMk id="5" creationId="{D8FAA11F-6EDA-AF12-02C0-DE94AB18B81E}"/>
          </ac:picMkLst>
        </pc:picChg>
      </pc:sldChg>
      <pc:sldChg chg="addSp delSp modSp new mod">
        <pc:chgData name="희진 도" userId="fc22c598c4a58d40" providerId="LiveId" clId="{53D9F70D-946C-4BB2-AE89-A2579AAA373C}" dt="2023-09-14T08:36:28.767" v="14788" actId="2711"/>
        <pc:sldMkLst>
          <pc:docMk/>
          <pc:sldMk cId="243713922" sldId="3157"/>
        </pc:sldMkLst>
        <pc:spChg chg="mod">
          <ac:chgData name="희진 도" userId="fc22c598c4a58d40" providerId="LiveId" clId="{53D9F70D-946C-4BB2-AE89-A2579AAA373C}" dt="2023-09-14T08:35:56.996" v="14785" actId="2711"/>
          <ac:spMkLst>
            <pc:docMk/>
            <pc:sldMk cId="243713922" sldId="3157"/>
            <ac:spMk id="2" creationId="{91885485-4C47-4382-292F-0D4C7D622BEE}"/>
          </ac:spMkLst>
        </pc:spChg>
        <pc:spChg chg="del">
          <ac:chgData name="희진 도" userId="fc22c598c4a58d40" providerId="LiveId" clId="{53D9F70D-946C-4BB2-AE89-A2579AAA373C}" dt="2023-09-14T02:29:24.520" v="11576" actId="931"/>
          <ac:spMkLst>
            <pc:docMk/>
            <pc:sldMk cId="243713922" sldId="3157"/>
            <ac:spMk id="3" creationId="{670279DE-FE2D-7D12-9F98-30706E32AA87}"/>
          </ac:spMkLst>
        </pc:spChg>
        <pc:spChg chg="add mod">
          <ac:chgData name="희진 도" userId="fc22c598c4a58d40" providerId="LiveId" clId="{53D9F70D-946C-4BB2-AE89-A2579AAA373C}" dt="2023-09-14T08:36:06.291" v="14786" actId="2711"/>
          <ac:spMkLst>
            <pc:docMk/>
            <pc:sldMk cId="243713922" sldId="3157"/>
            <ac:spMk id="6" creationId="{14BE8B57-F794-0AA7-1A2B-22C488F1C4DA}"/>
          </ac:spMkLst>
        </pc:spChg>
        <pc:spChg chg="add mod">
          <ac:chgData name="희진 도" userId="fc22c598c4a58d40" providerId="LiveId" clId="{53D9F70D-946C-4BB2-AE89-A2579AAA373C}" dt="2023-09-14T08:36:16.654" v="14787" actId="2711"/>
          <ac:spMkLst>
            <pc:docMk/>
            <pc:sldMk cId="243713922" sldId="3157"/>
            <ac:spMk id="7" creationId="{7A758112-A012-9425-A044-3E2F201A0B8D}"/>
          </ac:spMkLst>
        </pc:spChg>
        <pc:spChg chg="add mod">
          <ac:chgData name="희진 도" userId="fc22c598c4a58d40" providerId="LiveId" clId="{53D9F70D-946C-4BB2-AE89-A2579AAA373C}" dt="2023-09-14T08:36:28.767" v="14788" actId="2711"/>
          <ac:spMkLst>
            <pc:docMk/>
            <pc:sldMk cId="243713922" sldId="3157"/>
            <ac:spMk id="8" creationId="{C897F835-A3D8-0CEB-2780-6FA53E48B549}"/>
          </ac:spMkLst>
        </pc:spChg>
        <pc:picChg chg="add mod">
          <ac:chgData name="희진 도" userId="fc22c598c4a58d40" providerId="LiveId" clId="{53D9F70D-946C-4BB2-AE89-A2579AAA373C}" dt="2023-09-14T02:29:32.670" v="11578" actId="1076"/>
          <ac:picMkLst>
            <pc:docMk/>
            <pc:sldMk cId="243713922" sldId="3157"/>
            <ac:picMk id="5" creationId="{F5C59FF6-9CEB-7996-6FEF-E609D97E8DE5}"/>
          </ac:picMkLst>
        </pc:picChg>
      </pc:sldChg>
      <pc:sldChg chg="addSp delSp modSp add mod">
        <pc:chgData name="희진 도" userId="fc22c598c4a58d40" providerId="LiveId" clId="{53D9F70D-946C-4BB2-AE89-A2579AAA373C}" dt="2023-09-14T08:41:30.998" v="14854" actId="2711"/>
        <pc:sldMkLst>
          <pc:docMk/>
          <pc:sldMk cId="1403602421" sldId="3158"/>
        </pc:sldMkLst>
        <pc:spChg chg="mod">
          <ac:chgData name="희진 도" userId="fc22c598c4a58d40" providerId="LiveId" clId="{53D9F70D-946C-4BB2-AE89-A2579AAA373C}" dt="2023-09-14T08:36:43.262" v="14789" actId="2711"/>
          <ac:spMkLst>
            <pc:docMk/>
            <pc:sldMk cId="1403602421" sldId="3158"/>
            <ac:spMk id="2" creationId="{91885485-4C47-4382-292F-0D4C7D622BEE}"/>
          </ac:spMkLst>
        </pc:spChg>
        <pc:spChg chg="add del mod">
          <ac:chgData name="희진 도" userId="fc22c598c4a58d40" providerId="LiveId" clId="{53D9F70D-946C-4BB2-AE89-A2579AAA373C}" dt="2023-09-14T02:37:29.929" v="12531" actId="931"/>
          <ac:spMkLst>
            <pc:docMk/>
            <pc:sldMk cId="1403602421" sldId="3158"/>
            <ac:spMk id="4" creationId="{D8D918F1-936C-BF7C-9CA8-99CE858B79FD}"/>
          </ac:spMkLst>
        </pc:spChg>
        <pc:spChg chg="mod">
          <ac:chgData name="희진 도" userId="fc22c598c4a58d40" providerId="LiveId" clId="{53D9F70D-946C-4BB2-AE89-A2579AAA373C}" dt="2023-09-14T08:36:52.119" v="14790" actId="2711"/>
          <ac:spMkLst>
            <pc:docMk/>
            <pc:sldMk cId="1403602421" sldId="3158"/>
            <ac:spMk id="6" creationId="{14BE8B57-F794-0AA7-1A2B-22C488F1C4DA}"/>
          </ac:spMkLst>
        </pc:spChg>
        <pc:spChg chg="mod">
          <ac:chgData name="희진 도" userId="fc22c598c4a58d40" providerId="LiveId" clId="{53D9F70D-946C-4BB2-AE89-A2579AAA373C}" dt="2023-09-14T08:41:30.998" v="14854" actId="2711"/>
          <ac:spMkLst>
            <pc:docMk/>
            <pc:sldMk cId="1403602421" sldId="3158"/>
            <ac:spMk id="7" creationId="{7A758112-A012-9425-A044-3E2F201A0B8D}"/>
          </ac:spMkLst>
        </pc:spChg>
        <pc:spChg chg="mod">
          <ac:chgData name="희진 도" userId="fc22c598c4a58d40" providerId="LiveId" clId="{53D9F70D-946C-4BB2-AE89-A2579AAA373C}" dt="2023-09-14T08:41:24.352" v="14853" actId="2711"/>
          <ac:spMkLst>
            <pc:docMk/>
            <pc:sldMk cId="1403602421" sldId="3158"/>
            <ac:spMk id="8" creationId="{C897F835-A3D8-0CEB-2780-6FA53E48B549}"/>
          </ac:spMkLst>
        </pc:spChg>
        <pc:picChg chg="del">
          <ac:chgData name="희진 도" userId="fc22c598c4a58d40" providerId="LiveId" clId="{53D9F70D-946C-4BB2-AE89-A2579AAA373C}" dt="2023-09-14T02:37:08.040" v="12530" actId="478"/>
          <ac:picMkLst>
            <pc:docMk/>
            <pc:sldMk cId="1403602421" sldId="3158"/>
            <ac:picMk id="5" creationId="{F5C59FF6-9CEB-7996-6FEF-E609D97E8DE5}"/>
          </ac:picMkLst>
        </pc:picChg>
        <pc:picChg chg="add mod">
          <ac:chgData name="희진 도" userId="fc22c598c4a58d40" providerId="LiveId" clId="{53D9F70D-946C-4BB2-AE89-A2579AAA373C}" dt="2023-09-14T02:37:40.912" v="12534" actId="14100"/>
          <ac:picMkLst>
            <pc:docMk/>
            <pc:sldMk cId="1403602421" sldId="3158"/>
            <ac:picMk id="10" creationId="{8EB922B1-78FE-E533-8D83-39F374F7FB81}"/>
          </ac:picMkLst>
        </pc:picChg>
      </pc:sldChg>
      <pc:sldChg chg="addSp modSp new mod">
        <pc:chgData name="희진 도" userId="fc22c598c4a58d40" providerId="LiveId" clId="{53D9F70D-946C-4BB2-AE89-A2579AAA373C}" dt="2023-09-14T08:56:04.112" v="14942" actId="2711"/>
        <pc:sldMkLst>
          <pc:docMk/>
          <pc:sldMk cId="2916565932" sldId="3159"/>
        </pc:sldMkLst>
        <pc:spChg chg="add mod">
          <ac:chgData name="희진 도" userId="fc22c598c4a58d40" providerId="LiveId" clId="{53D9F70D-946C-4BB2-AE89-A2579AAA373C}" dt="2023-09-14T08:56:04.112" v="14942" actId="2711"/>
          <ac:spMkLst>
            <pc:docMk/>
            <pc:sldMk cId="2916565932" sldId="3159"/>
            <ac:spMk id="2" creationId="{C625E7E9-452D-D34C-FD4F-B3968BC81BCF}"/>
          </ac:spMkLst>
        </pc:spChg>
      </pc:sldChg>
      <pc:sldChg chg="addSp modSp new mod">
        <pc:chgData name="희진 도" userId="fc22c598c4a58d40" providerId="LiveId" clId="{53D9F70D-946C-4BB2-AE89-A2579AAA373C}" dt="2023-09-14T08:56:15.114" v="14943" actId="2711"/>
        <pc:sldMkLst>
          <pc:docMk/>
          <pc:sldMk cId="435273961" sldId="3160"/>
        </pc:sldMkLst>
        <pc:spChg chg="add mod">
          <ac:chgData name="희진 도" userId="fc22c598c4a58d40" providerId="LiveId" clId="{53D9F70D-946C-4BB2-AE89-A2579AAA373C}" dt="2023-09-14T08:56:15.114" v="14943" actId="2711"/>
          <ac:spMkLst>
            <pc:docMk/>
            <pc:sldMk cId="435273961" sldId="3160"/>
            <ac:spMk id="2" creationId="{8FECA15F-C1C1-35F7-6CB6-E8F7AC7FEE92}"/>
          </ac:spMkLst>
        </pc:spChg>
      </pc:sldChg>
      <pc:sldChg chg="addSp modSp new mod">
        <pc:chgData name="희진 도" userId="fc22c598c4a58d40" providerId="LiveId" clId="{53D9F70D-946C-4BB2-AE89-A2579AAA373C}" dt="2023-09-14T08:56:26.071" v="14944" actId="2711"/>
        <pc:sldMkLst>
          <pc:docMk/>
          <pc:sldMk cId="4080223879" sldId="3161"/>
        </pc:sldMkLst>
        <pc:spChg chg="add mod">
          <ac:chgData name="희진 도" userId="fc22c598c4a58d40" providerId="LiveId" clId="{53D9F70D-946C-4BB2-AE89-A2579AAA373C}" dt="2023-09-14T08:56:26.071" v="14944" actId="2711"/>
          <ac:spMkLst>
            <pc:docMk/>
            <pc:sldMk cId="4080223879" sldId="3161"/>
            <ac:spMk id="2" creationId="{B14985EB-27D2-A544-3A1B-185AB1F94D9A}"/>
          </ac:spMkLst>
        </pc:spChg>
      </pc:sldChg>
      <pc:sldChg chg="addSp modSp new mod">
        <pc:chgData name="희진 도" userId="fc22c598c4a58d40" providerId="LiveId" clId="{53D9F70D-946C-4BB2-AE89-A2579AAA373C}" dt="2023-09-14T08:56:36.714" v="14945" actId="2711"/>
        <pc:sldMkLst>
          <pc:docMk/>
          <pc:sldMk cId="1672589492" sldId="3162"/>
        </pc:sldMkLst>
        <pc:spChg chg="add mod">
          <ac:chgData name="희진 도" userId="fc22c598c4a58d40" providerId="LiveId" clId="{53D9F70D-946C-4BB2-AE89-A2579AAA373C}" dt="2023-09-14T08:56:36.714" v="14945" actId="2711"/>
          <ac:spMkLst>
            <pc:docMk/>
            <pc:sldMk cId="1672589492" sldId="3162"/>
            <ac:spMk id="2" creationId="{B93C2A69-1DB7-E7CB-B45F-FCDBDC235F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065" cy="497333"/>
          </a:xfrm>
          <a:prstGeom prst="rect">
            <a:avLst/>
          </a:prstGeom>
        </p:spPr>
        <p:txBody>
          <a:bodyPr vert="horz" lIns="88193" tIns="44096" rIns="88193" bIns="44096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094" y="1"/>
            <a:ext cx="2946065" cy="497333"/>
          </a:xfrm>
          <a:prstGeom prst="rect">
            <a:avLst/>
          </a:prstGeom>
        </p:spPr>
        <p:txBody>
          <a:bodyPr vert="horz" lIns="88193" tIns="44096" rIns="88193" bIns="44096" rtlCol="0"/>
          <a:lstStyle>
            <a:lvl1pPr algn="r">
              <a:defRPr sz="1100"/>
            </a:lvl1pPr>
          </a:lstStyle>
          <a:p>
            <a:fld id="{62BB249C-10E6-41D2-AFD6-3ADFC5B433E3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3" tIns="44096" rIns="88193" bIns="440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60" y="4777782"/>
            <a:ext cx="5439356" cy="3907834"/>
          </a:xfrm>
          <a:prstGeom prst="rect">
            <a:avLst/>
          </a:prstGeom>
        </p:spPr>
        <p:txBody>
          <a:bodyPr vert="horz" lIns="88193" tIns="44096" rIns="88193" bIns="4409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9307"/>
            <a:ext cx="2946065" cy="497333"/>
          </a:xfrm>
          <a:prstGeom prst="rect">
            <a:avLst/>
          </a:prstGeom>
        </p:spPr>
        <p:txBody>
          <a:bodyPr vert="horz" lIns="88193" tIns="44096" rIns="88193" bIns="44096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094" y="9429307"/>
            <a:ext cx="2946065" cy="497333"/>
          </a:xfrm>
          <a:prstGeom prst="rect">
            <a:avLst/>
          </a:prstGeom>
        </p:spPr>
        <p:txBody>
          <a:bodyPr vert="horz" lIns="88193" tIns="44096" rIns="88193" bIns="44096" rtlCol="0" anchor="b"/>
          <a:lstStyle>
            <a:lvl1pPr algn="r">
              <a:defRPr sz="1100"/>
            </a:lvl1pPr>
          </a:lstStyle>
          <a:p>
            <a:fld id="{68876036-9D35-4423-AC6F-AE3F77E866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89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03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39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380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6560"/>
            <a:chOff x="0" y="0"/>
            <a:chExt cx="10693400" cy="7559675"/>
          </a:xfrm>
        </p:grpSpPr>
        <p:sp>
          <p:nvSpPr>
            <p:cNvPr id="4" name="직사각형 3"/>
            <p:cNvSpPr/>
            <p:nvPr/>
          </p:nvSpPr>
          <p:spPr>
            <a:xfrm rot="10800000">
              <a:off x="0" y="0"/>
              <a:ext cx="10693400" cy="755967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215">
                <a:solidFill>
                  <a:prstClr val="black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8437" y="936315"/>
              <a:ext cx="10296526" cy="6372709"/>
            </a:xfrm>
            <a:prstGeom prst="roundRect">
              <a:avLst>
                <a:gd name="adj" fmla="val 587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215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9326555" y="6490614"/>
            <a:ext cx="2844800" cy="365125"/>
          </a:xfrm>
          <a:prstGeom prst="rect">
            <a:avLst/>
          </a:prstGeom>
        </p:spPr>
        <p:txBody>
          <a:bodyPr lIns="117812" tIns="58907" rIns="117812" bIns="58907" anchor="ctr"/>
          <a:lstStyle/>
          <a:p>
            <a:pPr algn="r" defTabSz="1178143">
              <a:defRPr/>
            </a:pPr>
            <a:fld id="{D94D9CF4-29AC-4DFD-97C4-9C0261C2DAE9}" type="slidenum">
              <a:rPr lang="ko-KR" altLang="en-US" sz="1600">
                <a:solidFill>
                  <a:srgbClr val="4F81B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pPr algn="r" defTabSz="1178143">
                <a:defRPr/>
              </a:pPr>
              <a:t>‹#›</a:t>
            </a:fld>
            <a:endParaRPr lang="ko-KR" altLang="en-US" sz="1600" dirty="0">
              <a:solidFill>
                <a:srgbClr val="4F81BD">
                  <a:lumMod val="50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50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99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5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5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339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7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50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2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70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10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52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57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1301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01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6560"/>
            <a:chOff x="0" y="0"/>
            <a:chExt cx="10693400" cy="7559675"/>
          </a:xfrm>
        </p:grpSpPr>
        <p:sp>
          <p:nvSpPr>
            <p:cNvPr id="4" name="직사각형 3"/>
            <p:cNvSpPr/>
            <p:nvPr/>
          </p:nvSpPr>
          <p:spPr>
            <a:xfrm rot="10800000">
              <a:off x="0" y="0"/>
              <a:ext cx="10693400" cy="755967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215">
                <a:solidFill>
                  <a:prstClr val="black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98437" y="936315"/>
              <a:ext cx="10296526" cy="6372709"/>
            </a:xfrm>
            <a:prstGeom prst="roundRect">
              <a:avLst>
                <a:gd name="adj" fmla="val 587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762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215">
                <a:solidFill>
                  <a:prstClr val="white"/>
                </a:solidFill>
              </a:endParaRPr>
            </a:p>
          </p:txBody>
        </p:sp>
      </p:grp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9326555" y="6490614"/>
            <a:ext cx="2844800" cy="365125"/>
          </a:xfrm>
          <a:prstGeom prst="rect">
            <a:avLst/>
          </a:prstGeom>
        </p:spPr>
        <p:txBody>
          <a:bodyPr lIns="117812" tIns="58907" rIns="117812" bIns="58907" anchor="ctr"/>
          <a:lstStyle/>
          <a:p>
            <a:pPr algn="r" defTabSz="1178143">
              <a:defRPr/>
            </a:pPr>
            <a:fld id="{D94D9CF4-29AC-4DFD-97C4-9C0261C2DAE9}" type="slidenum">
              <a:rPr lang="ko-KR" altLang="en-US" sz="1600">
                <a:solidFill>
                  <a:srgbClr val="4F81BD">
                    <a:lumMod val="50000"/>
                  </a:srgbClr>
                </a:solidFill>
                <a:latin typeface="HY헤드라인M" pitchFamily="18" charset="-127"/>
                <a:ea typeface="HY헤드라인M" pitchFamily="18" charset="-127"/>
              </a:rPr>
              <a:pPr algn="r" defTabSz="1178143">
                <a:defRPr/>
              </a:pPr>
              <a:t>‹#›</a:t>
            </a:fld>
            <a:endParaRPr lang="ko-KR" altLang="en-US" sz="1600" dirty="0">
              <a:solidFill>
                <a:srgbClr val="4F81BD">
                  <a:lumMod val="50000"/>
                </a:srgb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7048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5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76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834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738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54"/>
            </a:lvl1pPr>
            <a:lvl2pPr marL="562722" indent="0" algn="ctr">
              <a:buNone/>
              <a:defRPr sz="2462"/>
            </a:lvl2pPr>
            <a:lvl3pPr marL="1125444" indent="0" algn="ctr">
              <a:buNone/>
              <a:defRPr sz="2215"/>
            </a:lvl3pPr>
            <a:lvl4pPr marL="1688165" indent="0" algn="ctr">
              <a:buNone/>
              <a:defRPr sz="1969"/>
            </a:lvl4pPr>
            <a:lvl5pPr marL="2250887" indent="0" algn="ctr">
              <a:buNone/>
              <a:defRPr sz="1969"/>
            </a:lvl5pPr>
            <a:lvl6pPr marL="2813609" indent="0" algn="ctr">
              <a:buNone/>
              <a:defRPr sz="1969"/>
            </a:lvl6pPr>
            <a:lvl7pPr marL="3376331" indent="0" algn="ctr">
              <a:buNone/>
              <a:defRPr sz="1969"/>
            </a:lvl7pPr>
            <a:lvl8pPr marL="3939052" indent="0" algn="ctr">
              <a:buNone/>
              <a:defRPr sz="1969"/>
            </a:lvl8pPr>
            <a:lvl9pPr marL="4501774" indent="0" algn="ctr">
              <a:buNone/>
              <a:defRPr sz="1969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4287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85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193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6401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825625"/>
            <a:ext cx="5164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10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829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54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317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  <a:prstGeom prst="rect">
            <a:avLst/>
          </a:prstGeom>
        </p:spPr>
        <p:txBody>
          <a:bodyPr anchor="b"/>
          <a:lstStyle>
            <a:lvl1pPr>
              <a:defRPr sz="393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69"/>
            </a:lvl1pPr>
            <a:lvl2pPr marL="562722" indent="0">
              <a:buNone/>
              <a:defRPr sz="1723"/>
            </a:lvl2pPr>
            <a:lvl3pPr marL="1125444" indent="0">
              <a:buNone/>
              <a:defRPr sz="1477"/>
            </a:lvl3pPr>
            <a:lvl4pPr marL="1688165" indent="0">
              <a:buNone/>
              <a:defRPr sz="1231"/>
            </a:lvl4pPr>
            <a:lvl5pPr marL="2250887" indent="0">
              <a:buNone/>
              <a:defRPr sz="1231"/>
            </a:lvl5pPr>
            <a:lvl6pPr marL="2813609" indent="0">
              <a:buNone/>
              <a:defRPr sz="1231"/>
            </a:lvl6pPr>
            <a:lvl7pPr marL="3376331" indent="0">
              <a:buNone/>
              <a:defRPr sz="1231"/>
            </a:lvl7pPr>
            <a:lvl8pPr marL="3939052" indent="0">
              <a:buNone/>
              <a:defRPr sz="1231"/>
            </a:lvl8pPr>
            <a:lvl9pPr marL="4501774" indent="0">
              <a:buNone/>
              <a:defRPr sz="123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195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  <a:prstGeom prst="rect">
            <a:avLst/>
          </a:prstGeom>
        </p:spPr>
        <p:txBody>
          <a:bodyPr anchor="b"/>
          <a:lstStyle>
            <a:lvl1pPr>
              <a:defRPr sz="393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69"/>
            </a:lvl1pPr>
            <a:lvl2pPr marL="562722" indent="0">
              <a:buNone/>
              <a:defRPr sz="1723"/>
            </a:lvl2pPr>
            <a:lvl3pPr marL="1125444" indent="0">
              <a:buNone/>
              <a:defRPr sz="1477"/>
            </a:lvl3pPr>
            <a:lvl4pPr marL="1688165" indent="0">
              <a:buNone/>
              <a:defRPr sz="1231"/>
            </a:lvl4pPr>
            <a:lvl5pPr marL="2250887" indent="0">
              <a:buNone/>
              <a:defRPr sz="1231"/>
            </a:lvl5pPr>
            <a:lvl6pPr marL="2813609" indent="0">
              <a:buNone/>
              <a:defRPr sz="1231"/>
            </a:lvl6pPr>
            <a:lvl7pPr marL="3376331" indent="0">
              <a:buNone/>
              <a:defRPr sz="1231"/>
            </a:lvl7pPr>
            <a:lvl8pPr marL="3939052" indent="0">
              <a:buNone/>
              <a:defRPr sz="1231"/>
            </a:lvl8pPr>
            <a:lvl9pPr marL="4501774" indent="0">
              <a:buNone/>
              <a:defRPr sz="123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78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16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5877" y="365125"/>
            <a:ext cx="2627924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001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32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39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8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708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4123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922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301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435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063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25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8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4F78-34CE-46F8-88AD-8809AB2EBF7C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E893-A251-4EE6-915B-4A3E45FAD5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0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0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53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5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9B676DB-4775-481A-B2D6-1EE2F537FC3A}" type="datetimeFigureOut">
              <a:rPr lang="ko-KR" altLang="en-US" smtClean="0"/>
              <a:pPr/>
              <a:t>2023-10-03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9B47DA31-E098-424A-990F-9B91CAF24F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6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2559CE-562C-4B38-9876-AF1025870838}"/>
              </a:ext>
            </a:extLst>
          </p:cNvPr>
          <p:cNvSpPr/>
          <p:nvPr userDrawn="1"/>
        </p:nvSpPr>
        <p:spPr>
          <a:xfrm>
            <a:off x="0" y="179946"/>
            <a:ext cx="12192000" cy="7753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12192000" cy="16795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>
              <a:effectLst>
                <a:outerShdw blurRad="50800" dist="127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423984" cy="1679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>
              <a:effectLst>
                <a:outerShdw blurRad="50800" dist="12700" dir="540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423986" y="6555105"/>
            <a:ext cx="1134403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77568" y="6603303"/>
            <a:ext cx="836864" cy="312458"/>
          </a:xfrm>
          <a:prstGeom prst="rect">
            <a:avLst/>
          </a:prstGeom>
          <a:noFill/>
        </p:spPr>
        <p:txBody>
          <a:bodyPr wrap="square" lIns="112522" tIns="56261" rIns="112522" bIns="56261" rtlCol="0">
            <a:spAutoFit/>
          </a:bodyPr>
          <a:lstStyle/>
          <a:p>
            <a:pPr algn="ctr"/>
            <a:r>
              <a:rPr lang="en-US" altLang="ko-KR" sz="1292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fld id="{769B90AB-62A5-43F7-BA44-3523D25E1FB8}" type="slidenum">
              <a:rPr lang="en-US" altLang="ko-KR" sz="1292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1292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endParaRPr lang="ko-KR" altLang="en-US" sz="1292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634" name="Rectangle 2"/>
          <p:cNvSpPr>
            <a:spLocks noChangeArrowheads="1"/>
          </p:cNvSpPr>
          <p:nvPr userDrawn="1"/>
        </p:nvSpPr>
        <p:spPr bwMode="auto">
          <a:xfrm>
            <a:off x="1" y="1348"/>
            <a:ext cx="227347" cy="45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12542" tIns="56271" rIns="112542" bIns="5627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215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76520" y="260648"/>
            <a:ext cx="1080120" cy="3231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dist"/>
            <a:r>
              <a:rPr lang="ko-KR" altLang="en-US" sz="1500" b="1" spc="-185" dirty="0">
                <a:solidFill>
                  <a:srgbClr val="0033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생활 속 </a:t>
            </a:r>
            <a:r>
              <a:rPr lang="en-US" altLang="ko-KR" sz="1500" b="1" spc="-185" dirty="0">
                <a:solidFill>
                  <a:srgbClr val="00330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endParaRPr lang="ko-KR" altLang="en-US" sz="1500" b="1" spc="-185" dirty="0">
              <a:solidFill>
                <a:srgbClr val="003300"/>
              </a:solidFill>
              <a:effectLst/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874"/>
            <a:ext cx="12192000" cy="606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  <p:sldLayoutId id="2147483676" r:id="rId13"/>
    <p:sldLayoutId id="2147483677" r:id="rId14"/>
    <p:sldLayoutId id="2147483678" r:id="rId15"/>
  </p:sldLayoutIdLst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1"/>
            <a:ext cx="12192000" cy="167951"/>
            <a:chOff x="1" y="0"/>
            <a:chExt cx="9906000" cy="81046"/>
          </a:xfrm>
        </p:grpSpPr>
        <p:sp>
          <p:nvSpPr>
            <p:cNvPr id="3" name="직사각형 2"/>
            <p:cNvSpPr/>
            <p:nvPr/>
          </p:nvSpPr>
          <p:spPr>
            <a:xfrm>
              <a:off x="1" y="0"/>
              <a:ext cx="9906000" cy="81046"/>
            </a:xfrm>
            <a:prstGeom prst="rect">
              <a:avLst/>
            </a:prstGeom>
            <a:solidFill>
              <a:srgbClr val="55B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>
                <a:effectLst>
                  <a:outerShdw blurRad="50800" dist="127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" y="0"/>
              <a:ext cx="344487" cy="81046"/>
            </a:xfrm>
            <a:prstGeom prst="rect">
              <a:avLst/>
            </a:prstGeom>
            <a:solidFill>
              <a:srgbClr val="0B53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>
                <a:effectLst>
                  <a:outerShdw blurRad="50800" dist="12700" dir="5400000" algn="ctr" rotWithShape="0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5" name="직선 연결선 4"/>
          <p:cNvCxnSpPr/>
          <p:nvPr userDrawn="1"/>
        </p:nvCxnSpPr>
        <p:spPr>
          <a:xfrm>
            <a:off x="423986" y="6555105"/>
            <a:ext cx="1134403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5677568" y="6603303"/>
            <a:ext cx="836864" cy="312458"/>
          </a:xfrm>
          <a:prstGeom prst="rect">
            <a:avLst/>
          </a:prstGeom>
          <a:noFill/>
        </p:spPr>
        <p:txBody>
          <a:bodyPr wrap="square" lIns="112522" tIns="56261" rIns="112522" bIns="56261" rtlCol="0">
            <a:spAutoFit/>
          </a:bodyPr>
          <a:lstStyle/>
          <a:p>
            <a:pPr algn="ctr"/>
            <a:r>
              <a:rPr lang="en-US" altLang="ko-KR" sz="1292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fld id="{769B90AB-62A5-43F7-BA44-3523D25E1FB8}" type="slidenum">
              <a:rPr lang="en-US" altLang="ko-KR" sz="1292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/>
              <a:t>‹#›</a:t>
            </a:fld>
            <a:r>
              <a:rPr lang="en-US" altLang="ko-KR" sz="1292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-</a:t>
            </a:r>
            <a:endParaRPr lang="ko-KR" altLang="en-US" sz="1292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9634" name="Rectangle 2"/>
          <p:cNvSpPr>
            <a:spLocks noChangeArrowheads="1"/>
          </p:cNvSpPr>
          <p:nvPr userDrawn="1"/>
        </p:nvSpPr>
        <p:spPr bwMode="auto">
          <a:xfrm>
            <a:off x="1" y="1348"/>
            <a:ext cx="227347" cy="454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12542" tIns="56271" rIns="112542" bIns="56271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215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43382" y="227068"/>
            <a:ext cx="2924633" cy="2911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algn="dist"/>
            <a:r>
              <a:rPr lang="ko-KR" altLang="en-US" sz="1292" b="1" spc="-185" dirty="0">
                <a:solidFill>
                  <a:schemeClr val="tx1">
                    <a:lumMod val="75000"/>
                    <a:lumOff val="2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경기관광축제 육성 및 지원제도 개선방안 수립용역</a:t>
            </a:r>
          </a:p>
        </p:txBody>
      </p:sp>
    </p:spTree>
    <p:extLst>
      <p:ext uri="{BB962C8B-B14F-4D97-AF65-F5344CB8AC3E}">
        <p14:creationId xmlns:p14="http://schemas.microsoft.com/office/powerpoint/2010/main" val="97110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xStyles>
    <p:titleStyle>
      <a:lvl1pPr algn="ctr" defTabSz="1125444" rtl="0" eaLnBrk="1" latinLnBrk="1" hangingPunct="1"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2041" indent="-42204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–"/>
        <a:defRPr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»"/>
        <a:defRPr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44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25444" rtl="0" eaLnBrk="1" latinLnBrk="1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61" indent="-281361" algn="l" defTabSz="1125444" rtl="0" eaLnBrk="1" latinLnBrk="1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+mn-lt"/>
          <a:ea typeface="+mn-ea"/>
          <a:cs typeface="+mn-cs"/>
        </a:defRPr>
      </a:lvl1pPr>
      <a:lvl2pPr marL="84408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7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hn?blogId=eoulim7&amp;logNo=22288734903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mpacton.net/news/articleView.html?idxno=6619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junews.com/view/20220728171051953" TargetMode="Externa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smallgiantk/223078427037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m.blog.naver.com/kongsam/223083698911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n.news.naver.com/mnews/article/020/000309835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.news.naver.com/mnews/article/021/0002526549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SG란 무엇이며, 왜 중요할까? - magazine why esg is important 02">
            <a:extLst>
              <a:ext uri="{FF2B5EF4-FFF2-40B4-BE49-F238E27FC236}">
                <a16:creationId xmlns:a16="http://schemas.microsoft.com/office/drawing/2014/main" id="{1F48F722-D789-44EB-8D8B-63DB54C83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2" b="4218"/>
          <a:stretch/>
        </p:blipFill>
        <p:spPr bwMode="auto">
          <a:xfrm>
            <a:off x="10885" y="0"/>
            <a:ext cx="12209705" cy="6858000"/>
          </a:xfrm>
          <a:prstGeom prst="rect">
            <a:avLst/>
          </a:prstGeom>
          <a:solidFill>
            <a:schemeClr val="accent3">
              <a:lumMod val="75000"/>
              <a:alpha val="57000"/>
            </a:schemeClr>
          </a:solidFill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8B6287-7E88-4FEB-BDC6-D39D8B42D725}"/>
              </a:ext>
            </a:extLst>
          </p:cNvPr>
          <p:cNvSpPr/>
          <p:nvPr/>
        </p:nvSpPr>
        <p:spPr>
          <a:xfrm>
            <a:off x="263352" y="200394"/>
            <a:ext cx="11937346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 콘텐츠는 </a:t>
            </a:r>
            <a:r>
              <a:rPr lang="en-US" altLang="ko-KR" sz="17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2023</a:t>
            </a:r>
            <a:r>
              <a:rPr lang="ko-KR" altLang="en-US" sz="17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년 전문대학 </a:t>
            </a:r>
            <a:r>
              <a:rPr lang="ko-KR" altLang="en-US" sz="1700" dirty="0" err="1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혁신사업에</a:t>
            </a:r>
            <a:r>
              <a:rPr lang="ko-KR" altLang="en-US" sz="1700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의하여 개발되었음</a:t>
            </a:r>
            <a:endParaRPr lang="en-US" altLang="ko-KR" sz="1700" dirty="0">
              <a:solidFill>
                <a:schemeClr val="bg1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91" y="1772816"/>
            <a:ext cx="12217399" cy="1152128"/>
          </a:xfrm>
          <a:prstGeom prst="rect">
            <a:avLst/>
          </a:prstGeom>
          <a:solidFill>
            <a:schemeClr val="accent3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91343" y="1916832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-185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생활 속 </a:t>
            </a:r>
            <a:r>
              <a:rPr lang="en-US" altLang="ko-KR" sz="4800" b="1" spc="-185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 S G</a:t>
            </a:r>
            <a:endParaRPr lang="ko-KR" altLang="en-US" sz="4800" b="1" spc="-185" dirty="0">
              <a:solidFill>
                <a:schemeClr val="bg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24680" y="4975402"/>
            <a:ext cx="12217399" cy="973878"/>
          </a:xfrm>
          <a:prstGeom prst="rect">
            <a:avLst/>
          </a:prstGeom>
          <a:solidFill>
            <a:schemeClr val="accent3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7855B-4419-459E-BD40-0C84B9925DC3}"/>
              </a:ext>
            </a:extLst>
          </p:cNvPr>
          <p:cNvSpPr txBox="1"/>
          <p:nvPr/>
        </p:nvSpPr>
        <p:spPr>
          <a:xfrm>
            <a:off x="-96688" y="5061548"/>
            <a:ext cx="12210245" cy="7740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2215">
                <a:solidFill>
                  <a:schemeClr val="lt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조동인 </a:t>
            </a:r>
            <a:r>
              <a:rPr lang="en-US" altLang="ko-KR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2400" dirty="0" err="1">
                <a:solidFill>
                  <a:schemeClr val="bg1"/>
                </a:solidFill>
              </a:rPr>
              <a:t>현승권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>
                <a:solidFill>
                  <a:schemeClr val="bg1"/>
                </a:solidFill>
              </a:rPr>
              <a:t>(</a:t>
            </a:r>
            <a:r>
              <a:rPr lang="ko-KR" altLang="en-US" sz="1800" dirty="0">
                <a:solidFill>
                  <a:schemeClr val="bg1"/>
                </a:solidFill>
              </a:rPr>
              <a:t>인하공업전문대학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056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1002075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5. </a:t>
            </a:r>
            <a:r>
              <a:rPr lang="ko-KR" altLang="en-US" dirty="0">
                <a:latin typeface="경기천년제목"/>
              </a:rPr>
              <a:t> 대기업에서 말하는 </a:t>
            </a:r>
            <a:r>
              <a:rPr lang="en-US" altLang="ko-KR" dirty="0">
                <a:latin typeface="경기천년제목"/>
              </a:rPr>
              <a:t>ESG </a:t>
            </a:r>
            <a:r>
              <a:rPr lang="ko-KR" altLang="en-US" dirty="0">
                <a:latin typeface="경기천년제목"/>
              </a:rPr>
              <a:t>경영과 중소기업에서 말하는 </a:t>
            </a:r>
            <a:r>
              <a:rPr lang="en-US" altLang="ko-KR" dirty="0">
                <a:latin typeface="경기천년제목"/>
              </a:rPr>
              <a:t>ESG </a:t>
            </a:r>
            <a:r>
              <a:rPr lang="ko-KR" altLang="en-US" dirty="0">
                <a:latin typeface="경기천년제목"/>
              </a:rPr>
              <a:t>경영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7AA82-9158-FB7B-1922-587E9332BC2E}"/>
              </a:ext>
            </a:extLst>
          </p:cNvPr>
          <p:cNvSpPr txBox="1"/>
          <p:nvPr/>
        </p:nvSpPr>
        <p:spPr>
          <a:xfrm>
            <a:off x="623392" y="1340768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대기업에게 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란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</a:t>
            </a:r>
            <a:r>
              <a:rPr lang="ko-KR" altLang="en-US" sz="2000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미래를 위한 투자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5" name="그림 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9EDC3662-B714-4FDF-D536-27947D9AC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1864219"/>
            <a:ext cx="3795350" cy="242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FAEA1-0471-E1AA-1F0F-EC46E297569E}"/>
              </a:ext>
            </a:extLst>
          </p:cNvPr>
          <p:cNvSpPr txBox="1"/>
          <p:nvPr/>
        </p:nvSpPr>
        <p:spPr>
          <a:xfrm>
            <a:off x="614696" y="4420934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미래 지속 가능한 경영 방법은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배정애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원장 블로그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D12E0-0243-7F4C-A30A-001820D0F19D}"/>
              </a:ext>
            </a:extLst>
          </p:cNvPr>
          <p:cNvSpPr txBox="1"/>
          <p:nvPr/>
        </p:nvSpPr>
        <p:spPr>
          <a:xfrm>
            <a:off x="5447928" y="134076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중소기업에게 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란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</a:t>
            </a:r>
            <a:r>
              <a:rPr lang="ko-KR" altLang="en-US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생존을 위한 투자 </a:t>
            </a:r>
            <a:endParaRPr lang="ko-KR" altLang="en-US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9" name="그림 8" descr="그린, 인쇄이(가) 표시된 사진&#10;&#10;자동 생성된 설명">
            <a:extLst>
              <a:ext uri="{FF2B5EF4-FFF2-40B4-BE49-F238E27FC236}">
                <a16:creationId xmlns:a16="http://schemas.microsoft.com/office/drawing/2014/main" id="{A4E9C604-CB48-9F24-0686-8312BF44D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00" y="1740878"/>
            <a:ext cx="3094080" cy="3510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102BB8-E5FE-54AF-21FC-B32B05280AF6}"/>
              </a:ext>
            </a:extLst>
          </p:cNvPr>
          <p:cNvSpPr txBox="1"/>
          <p:nvPr/>
        </p:nvSpPr>
        <p:spPr>
          <a:xfrm>
            <a:off x="8616280" y="3974657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https://www.dreamstime.com/stock-illustration-green-earth-eco-energy-save-concept-image54600769 (</a:t>
            </a:r>
            <a:r>
              <a:rPr lang="en-US" altLang="ko-KR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dreamstime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녹색지구 에코 및 에너지 절약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BF066-A0CF-9C9F-10F6-E9B60FBECA99}"/>
              </a:ext>
            </a:extLst>
          </p:cNvPr>
          <p:cNvSpPr txBox="1"/>
          <p:nvPr/>
        </p:nvSpPr>
        <p:spPr>
          <a:xfrm>
            <a:off x="767408" y="566124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많은 </a:t>
            </a:r>
            <a:r>
              <a:rPr lang="ko-KR" altLang="en-US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인력과 충분한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자금으로 무엇이든 할 수 있는 조건의 유무 </a:t>
            </a:r>
          </a:p>
        </p:txBody>
      </p:sp>
    </p:spTree>
    <p:extLst>
      <p:ext uri="{BB962C8B-B14F-4D97-AF65-F5344CB8AC3E}">
        <p14:creationId xmlns:p14="http://schemas.microsoft.com/office/powerpoint/2010/main" val="580523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6. </a:t>
            </a:r>
            <a:r>
              <a:rPr lang="ko-KR" altLang="en-US" dirty="0">
                <a:latin typeface="경기천년제목"/>
              </a:rPr>
              <a:t>중소기업과 </a:t>
            </a:r>
            <a:r>
              <a:rPr lang="en-US" altLang="ko-KR" dirty="0">
                <a:latin typeface="경기천년제목"/>
              </a:rPr>
              <a:t>ESG</a:t>
            </a:r>
            <a:r>
              <a:rPr lang="ko-KR" altLang="en-US" dirty="0">
                <a:latin typeface="경기천년제목"/>
              </a:rPr>
              <a:t>의 관계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BF95207-C9B7-3D3C-4F90-CA98CBC9F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03645"/>
            <a:ext cx="3960440" cy="266429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7954C67-E707-7406-D109-034902EF9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861048"/>
            <a:ext cx="3960440" cy="2423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36E28-7B12-CD76-D770-F8F96EFEBA59}"/>
              </a:ext>
            </a:extLst>
          </p:cNvPr>
          <p:cNvSpPr txBox="1"/>
          <p:nvPr/>
        </p:nvSpPr>
        <p:spPr>
          <a:xfrm>
            <a:off x="4369013" y="6010990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연합뉴스 김보경 기자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2021-04-05 11:00</a:t>
            </a:r>
            <a:br>
              <a:rPr lang="en-US" altLang="ko-KR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en-US" altLang="ko-KR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‘500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 기업 </a:t>
            </a:r>
            <a:r>
              <a:rPr lang="en-US" altLang="ko-KR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sz="1200" b="0" i="0" dirty="0">
                <a:solidFill>
                  <a:srgbClr val="666666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준비 실태 및 인식조사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020FB-709A-63FB-183D-E904222534E2}"/>
              </a:ext>
            </a:extLst>
          </p:cNvPr>
          <p:cNvSpPr txBox="1"/>
          <p:nvPr/>
        </p:nvSpPr>
        <p:spPr>
          <a:xfrm>
            <a:off x="5159896" y="2581142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와 관련하여 기업에 입장에서는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환경과 사회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그리고 기업의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지배구조까지 신경 써야 한다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기업은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중점적으로 성장해 나가야 한다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경영은 기업의 이미지에도 플러스 요인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더불어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수익과도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직결될수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있다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77392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flipH="1">
            <a:off x="407157" y="4797152"/>
            <a:ext cx="1454626" cy="1830388"/>
            <a:chOff x="8105777" y="4149080"/>
            <a:chExt cx="1455735" cy="2352078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754967" y="4149080"/>
              <a:ext cx="806545" cy="2352078"/>
            </a:xfrm>
            <a:custGeom>
              <a:avLst/>
              <a:gdLst>
                <a:gd name="T0" fmla="*/ 1065 w 1170"/>
                <a:gd name="T1" fmla="*/ 987 h 3412"/>
                <a:gd name="T2" fmla="*/ 909 w 1170"/>
                <a:gd name="T3" fmla="*/ 767 h 3412"/>
                <a:gd name="T4" fmla="*/ 824 w 1170"/>
                <a:gd name="T5" fmla="*/ 643 h 3412"/>
                <a:gd name="T6" fmla="*/ 890 w 1170"/>
                <a:gd name="T7" fmla="*/ 494 h 3412"/>
                <a:gd name="T8" fmla="*/ 785 w 1170"/>
                <a:gd name="T9" fmla="*/ 271 h 3412"/>
                <a:gd name="T10" fmla="*/ 730 w 1170"/>
                <a:gd name="T11" fmla="*/ 113 h 3412"/>
                <a:gd name="T12" fmla="*/ 440 w 1170"/>
                <a:gd name="T13" fmla="*/ 6 h 3412"/>
                <a:gd name="T14" fmla="*/ 380 w 1170"/>
                <a:gd name="T15" fmla="*/ 77 h 3412"/>
                <a:gd name="T16" fmla="*/ 335 w 1170"/>
                <a:gd name="T17" fmla="*/ 196 h 3412"/>
                <a:gd name="T18" fmla="*/ 283 w 1170"/>
                <a:gd name="T19" fmla="*/ 133 h 3412"/>
                <a:gd name="T20" fmla="*/ 44 w 1170"/>
                <a:gd name="T21" fmla="*/ 146 h 3412"/>
                <a:gd name="T22" fmla="*/ 93 w 1170"/>
                <a:gd name="T23" fmla="*/ 256 h 3412"/>
                <a:gd name="T24" fmla="*/ 41 w 1170"/>
                <a:gd name="T25" fmla="*/ 642 h 3412"/>
                <a:gd name="T26" fmla="*/ 215 w 1170"/>
                <a:gd name="T27" fmla="*/ 844 h 3412"/>
                <a:gd name="T28" fmla="*/ 218 w 1170"/>
                <a:gd name="T29" fmla="*/ 965 h 3412"/>
                <a:gd name="T30" fmla="*/ 292 w 1170"/>
                <a:gd name="T31" fmla="*/ 1294 h 3412"/>
                <a:gd name="T32" fmla="*/ 302 w 1170"/>
                <a:gd name="T33" fmla="*/ 1544 h 3412"/>
                <a:gd name="T34" fmla="*/ 386 w 1170"/>
                <a:gd name="T35" fmla="*/ 1967 h 3412"/>
                <a:gd name="T36" fmla="*/ 488 w 1170"/>
                <a:gd name="T37" fmla="*/ 2337 h 3412"/>
                <a:gd name="T38" fmla="*/ 623 w 1170"/>
                <a:gd name="T39" fmla="*/ 2821 h 3412"/>
                <a:gd name="T40" fmla="*/ 498 w 1170"/>
                <a:gd name="T41" fmla="*/ 3067 h 3412"/>
                <a:gd name="T42" fmla="*/ 350 w 1170"/>
                <a:gd name="T43" fmla="*/ 3150 h 3412"/>
                <a:gd name="T44" fmla="*/ 592 w 1170"/>
                <a:gd name="T45" fmla="*/ 3170 h 3412"/>
                <a:gd name="T46" fmla="*/ 558 w 1170"/>
                <a:gd name="T47" fmla="*/ 3246 h 3412"/>
                <a:gd name="T48" fmla="*/ 400 w 1170"/>
                <a:gd name="T49" fmla="*/ 3371 h 3412"/>
                <a:gd name="T50" fmla="*/ 590 w 1170"/>
                <a:gd name="T51" fmla="*/ 3410 h 3412"/>
                <a:gd name="T52" fmla="*/ 848 w 1170"/>
                <a:gd name="T53" fmla="*/ 3315 h 3412"/>
                <a:gd name="T54" fmla="*/ 837 w 1170"/>
                <a:gd name="T55" fmla="*/ 3152 h 3412"/>
                <a:gd name="T56" fmla="*/ 829 w 1170"/>
                <a:gd name="T57" fmla="*/ 2624 h 3412"/>
                <a:gd name="T58" fmla="*/ 724 w 1170"/>
                <a:gd name="T59" fmla="*/ 2141 h 3412"/>
                <a:gd name="T60" fmla="*/ 782 w 1170"/>
                <a:gd name="T61" fmla="*/ 1641 h 3412"/>
                <a:gd name="T62" fmla="*/ 977 w 1170"/>
                <a:gd name="T63" fmla="*/ 1682 h 3412"/>
                <a:gd name="T64" fmla="*/ 1040 w 1170"/>
                <a:gd name="T65" fmla="*/ 1652 h 3412"/>
                <a:gd name="T66" fmla="*/ 1134 w 1170"/>
                <a:gd name="T67" fmla="*/ 1195 h 3412"/>
                <a:gd name="T68" fmla="*/ 206 w 1170"/>
                <a:gd name="T69" fmla="*/ 478 h 3412"/>
                <a:gd name="T70" fmla="*/ 350 w 1170"/>
                <a:gd name="T71" fmla="*/ 610 h 3412"/>
                <a:gd name="T72" fmla="*/ 250 w 1170"/>
                <a:gd name="T73" fmla="*/ 541 h 3412"/>
                <a:gd name="T74" fmla="*/ 254 w 1170"/>
                <a:gd name="T75" fmla="*/ 358 h 3412"/>
                <a:gd name="T76" fmla="*/ 298 w 1170"/>
                <a:gd name="T77" fmla="*/ 521 h 3412"/>
                <a:gd name="T78" fmla="*/ 430 w 1170"/>
                <a:gd name="T79" fmla="*/ 549 h 3412"/>
                <a:gd name="T80" fmla="*/ 320 w 1170"/>
                <a:gd name="T81" fmla="*/ 527 h 3412"/>
                <a:gd name="T82" fmla="*/ 308 w 1170"/>
                <a:gd name="T83" fmla="*/ 287 h 3412"/>
                <a:gd name="T84" fmla="*/ 305 w 1170"/>
                <a:gd name="T85" fmla="*/ 370 h 3412"/>
                <a:gd name="T86" fmla="*/ 347 w 1170"/>
                <a:gd name="T87" fmla="*/ 422 h 3412"/>
                <a:gd name="T88" fmla="*/ 765 w 1170"/>
                <a:gd name="T89" fmla="*/ 474 h 3412"/>
                <a:gd name="T90" fmla="*/ 653 w 1170"/>
                <a:gd name="T91" fmla="*/ 477 h 3412"/>
                <a:gd name="T92" fmla="*/ 685 w 1170"/>
                <a:gd name="T93" fmla="*/ 381 h 3412"/>
                <a:gd name="T94" fmla="*/ 781 w 1170"/>
                <a:gd name="T95" fmla="*/ 406 h 3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0" h="3412">
                  <a:moveTo>
                    <a:pt x="1134" y="1195"/>
                  </a:moveTo>
                  <a:lnTo>
                    <a:pt x="1126" y="1081"/>
                  </a:lnTo>
                  <a:lnTo>
                    <a:pt x="1106" y="1028"/>
                  </a:lnTo>
                  <a:lnTo>
                    <a:pt x="1065" y="987"/>
                  </a:lnTo>
                  <a:lnTo>
                    <a:pt x="1029" y="907"/>
                  </a:lnTo>
                  <a:lnTo>
                    <a:pt x="967" y="844"/>
                  </a:lnTo>
                  <a:lnTo>
                    <a:pt x="939" y="803"/>
                  </a:lnTo>
                  <a:lnTo>
                    <a:pt x="909" y="767"/>
                  </a:lnTo>
                  <a:lnTo>
                    <a:pt x="887" y="729"/>
                  </a:lnTo>
                  <a:lnTo>
                    <a:pt x="864" y="747"/>
                  </a:lnTo>
                  <a:lnTo>
                    <a:pt x="826" y="720"/>
                  </a:lnTo>
                  <a:lnTo>
                    <a:pt x="824" y="643"/>
                  </a:lnTo>
                  <a:lnTo>
                    <a:pt x="814" y="617"/>
                  </a:lnTo>
                  <a:lnTo>
                    <a:pt x="824" y="584"/>
                  </a:lnTo>
                  <a:lnTo>
                    <a:pt x="875" y="560"/>
                  </a:lnTo>
                  <a:lnTo>
                    <a:pt x="890" y="494"/>
                  </a:lnTo>
                  <a:lnTo>
                    <a:pt x="886" y="413"/>
                  </a:lnTo>
                  <a:lnTo>
                    <a:pt x="856" y="334"/>
                  </a:lnTo>
                  <a:lnTo>
                    <a:pt x="817" y="292"/>
                  </a:lnTo>
                  <a:lnTo>
                    <a:pt x="785" y="271"/>
                  </a:lnTo>
                  <a:lnTo>
                    <a:pt x="776" y="257"/>
                  </a:lnTo>
                  <a:lnTo>
                    <a:pt x="760" y="257"/>
                  </a:lnTo>
                  <a:lnTo>
                    <a:pt x="754" y="206"/>
                  </a:lnTo>
                  <a:lnTo>
                    <a:pt x="730" y="113"/>
                  </a:lnTo>
                  <a:lnTo>
                    <a:pt x="683" y="36"/>
                  </a:lnTo>
                  <a:lnTo>
                    <a:pt x="644" y="9"/>
                  </a:lnTo>
                  <a:lnTo>
                    <a:pt x="600" y="0"/>
                  </a:lnTo>
                  <a:lnTo>
                    <a:pt x="440" y="6"/>
                  </a:lnTo>
                  <a:lnTo>
                    <a:pt x="402" y="27"/>
                  </a:lnTo>
                  <a:lnTo>
                    <a:pt x="378" y="47"/>
                  </a:lnTo>
                  <a:lnTo>
                    <a:pt x="389" y="55"/>
                  </a:lnTo>
                  <a:lnTo>
                    <a:pt x="380" y="77"/>
                  </a:lnTo>
                  <a:lnTo>
                    <a:pt x="355" y="110"/>
                  </a:lnTo>
                  <a:lnTo>
                    <a:pt x="339" y="157"/>
                  </a:lnTo>
                  <a:lnTo>
                    <a:pt x="344" y="190"/>
                  </a:lnTo>
                  <a:lnTo>
                    <a:pt x="335" y="196"/>
                  </a:lnTo>
                  <a:lnTo>
                    <a:pt x="333" y="163"/>
                  </a:lnTo>
                  <a:lnTo>
                    <a:pt x="311" y="162"/>
                  </a:lnTo>
                  <a:lnTo>
                    <a:pt x="298" y="143"/>
                  </a:lnTo>
                  <a:lnTo>
                    <a:pt x="283" y="133"/>
                  </a:lnTo>
                  <a:lnTo>
                    <a:pt x="269" y="130"/>
                  </a:lnTo>
                  <a:lnTo>
                    <a:pt x="262" y="108"/>
                  </a:lnTo>
                  <a:lnTo>
                    <a:pt x="58" y="91"/>
                  </a:lnTo>
                  <a:lnTo>
                    <a:pt x="44" y="146"/>
                  </a:lnTo>
                  <a:lnTo>
                    <a:pt x="52" y="204"/>
                  </a:lnTo>
                  <a:lnTo>
                    <a:pt x="75" y="206"/>
                  </a:lnTo>
                  <a:lnTo>
                    <a:pt x="86" y="206"/>
                  </a:lnTo>
                  <a:lnTo>
                    <a:pt x="93" y="256"/>
                  </a:lnTo>
                  <a:lnTo>
                    <a:pt x="132" y="257"/>
                  </a:lnTo>
                  <a:lnTo>
                    <a:pt x="129" y="369"/>
                  </a:lnTo>
                  <a:lnTo>
                    <a:pt x="86" y="494"/>
                  </a:lnTo>
                  <a:lnTo>
                    <a:pt x="41" y="642"/>
                  </a:lnTo>
                  <a:lnTo>
                    <a:pt x="0" y="802"/>
                  </a:lnTo>
                  <a:lnTo>
                    <a:pt x="61" y="858"/>
                  </a:lnTo>
                  <a:lnTo>
                    <a:pt x="97" y="857"/>
                  </a:lnTo>
                  <a:lnTo>
                    <a:pt x="215" y="844"/>
                  </a:lnTo>
                  <a:lnTo>
                    <a:pt x="262" y="835"/>
                  </a:lnTo>
                  <a:lnTo>
                    <a:pt x="226" y="877"/>
                  </a:lnTo>
                  <a:lnTo>
                    <a:pt x="217" y="927"/>
                  </a:lnTo>
                  <a:lnTo>
                    <a:pt x="218" y="965"/>
                  </a:lnTo>
                  <a:lnTo>
                    <a:pt x="251" y="1048"/>
                  </a:lnTo>
                  <a:lnTo>
                    <a:pt x="276" y="1125"/>
                  </a:lnTo>
                  <a:lnTo>
                    <a:pt x="283" y="1227"/>
                  </a:lnTo>
                  <a:lnTo>
                    <a:pt x="292" y="1294"/>
                  </a:lnTo>
                  <a:lnTo>
                    <a:pt x="283" y="1398"/>
                  </a:lnTo>
                  <a:lnTo>
                    <a:pt x="278" y="1484"/>
                  </a:lnTo>
                  <a:lnTo>
                    <a:pt x="283" y="1531"/>
                  </a:lnTo>
                  <a:lnTo>
                    <a:pt x="302" y="1544"/>
                  </a:lnTo>
                  <a:lnTo>
                    <a:pt x="324" y="1605"/>
                  </a:lnTo>
                  <a:lnTo>
                    <a:pt x="344" y="1674"/>
                  </a:lnTo>
                  <a:lnTo>
                    <a:pt x="350" y="1790"/>
                  </a:lnTo>
                  <a:lnTo>
                    <a:pt x="386" y="1967"/>
                  </a:lnTo>
                  <a:lnTo>
                    <a:pt x="427" y="2097"/>
                  </a:lnTo>
                  <a:lnTo>
                    <a:pt x="474" y="2264"/>
                  </a:lnTo>
                  <a:lnTo>
                    <a:pt x="476" y="2304"/>
                  </a:lnTo>
                  <a:lnTo>
                    <a:pt x="488" y="2337"/>
                  </a:lnTo>
                  <a:lnTo>
                    <a:pt x="496" y="2406"/>
                  </a:lnTo>
                  <a:lnTo>
                    <a:pt x="558" y="2507"/>
                  </a:lnTo>
                  <a:lnTo>
                    <a:pt x="594" y="2694"/>
                  </a:lnTo>
                  <a:lnTo>
                    <a:pt x="623" y="2821"/>
                  </a:lnTo>
                  <a:lnTo>
                    <a:pt x="630" y="2927"/>
                  </a:lnTo>
                  <a:lnTo>
                    <a:pt x="598" y="3028"/>
                  </a:lnTo>
                  <a:lnTo>
                    <a:pt x="547" y="3050"/>
                  </a:lnTo>
                  <a:lnTo>
                    <a:pt x="498" y="3067"/>
                  </a:lnTo>
                  <a:lnTo>
                    <a:pt x="427" y="3081"/>
                  </a:lnTo>
                  <a:lnTo>
                    <a:pt x="361" y="3090"/>
                  </a:lnTo>
                  <a:lnTo>
                    <a:pt x="341" y="3112"/>
                  </a:lnTo>
                  <a:lnTo>
                    <a:pt x="350" y="3150"/>
                  </a:lnTo>
                  <a:lnTo>
                    <a:pt x="383" y="3174"/>
                  </a:lnTo>
                  <a:lnTo>
                    <a:pt x="476" y="3191"/>
                  </a:lnTo>
                  <a:lnTo>
                    <a:pt x="545" y="3181"/>
                  </a:lnTo>
                  <a:lnTo>
                    <a:pt x="592" y="3170"/>
                  </a:lnTo>
                  <a:lnTo>
                    <a:pt x="619" y="3167"/>
                  </a:lnTo>
                  <a:lnTo>
                    <a:pt x="639" y="3180"/>
                  </a:lnTo>
                  <a:lnTo>
                    <a:pt x="603" y="3213"/>
                  </a:lnTo>
                  <a:lnTo>
                    <a:pt x="558" y="3246"/>
                  </a:lnTo>
                  <a:lnTo>
                    <a:pt x="506" y="3285"/>
                  </a:lnTo>
                  <a:lnTo>
                    <a:pt x="452" y="3318"/>
                  </a:lnTo>
                  <a:lnTo>
                    <a:pt x="407" y="3349"/>
                  </a:lnTo>
                  <a:lnTo>
                    <a:pt x="400" y="3371"/>
                  </a:lnTo>
                  <a:lnTo>
                    <a:pt x="415" y="3395"/>
                  </a:lnTo>
                  <a:lnTo>
                    <a:pt x="454" y="3407"/>
                  </a:lnTo>
                  <a:lnTo>
                    <a:pt x="509" y="3412"/>
                  </a:lnTo>
                  <a:lnTo>
                    <a:pt x="590" y="3410"/>
                  </a:lnTo>
                  <a:lnTo>
                    <a:pt x="644" y="3392"/>
                  </a:lnTo>
                  <a:lnTo>
                    <a:pt x="711" y="3359"/>
                  </a:lnTo>
                  <a:lnTo>
                    <a:pt x="782" y="3338"/>
                  </a:lnTo>
                  <a:lnTo>
                    <a:pt x="848" y="3315"/>
                  </a:lnTo>
                  <a:lnTo>
                    <a:pt x="878" y="3266"/>
                  </a:lnTo>
                  <a:lnTo>
                    <a:pt x="864" y="3197"/>
                  </a:lnTo>
                  <a:lnTo>
                    <a:pt x="850" y="3161"/>
                  </a:lnTo>
                  <a:lnTo>
                    <a:pt x="837" y="3152"/>
                  </a:lnTo>
                  <a:lnTo>
                    <a:pt x="821" y="3067"/>
                  </a:lnTo>
                  <a:lnTo>
                    <a:pt x="823" y="2949"/>
                  </a:lnTo>
                  <a:lnTo>
                    <a:pt x="832" y="2758"/>
                  </a:lnTo>
                  <a:lnTo>
                    <a:pt x="829" y="2624"/>
                  </a:lnTo>
                  <a:lnTo>
                    <a:pt x="793" y="2516"/>
                  </a:lnTo>
                  <a:lnTo>
                    <a:pt x="760" y="2439"/>
                  </a:lnTo>
                  <a:lnTo>
                    <a:pt x="740" y="2309"/>
                  </a:lnTo>
                  <a:lnTo>
                    <a:pt x="724" y="2141"/>
                  </a:lnTo>
                  <a:lnTo>
                    <a:pt x="707" y="1944"/>
                  </a:lnTo>
                  <a:lnTo>
                    <a:pt x="716" y="1785"/>
                  </a:lnTo>
                  <a:lnTo>
                    <a:pt x="759" y="1721"/>
                  </a:lnTo>
                  <a:lnTo>
                    <a:pt x="782" y="1641"/>
                  </a:lnTo>
                  <a:lnTo>
                    <a:pt x="840" y="1669"/>
                  </a:lnTo>
                  <a:lnTo>
                    <a:pt x="911" y="1671"/>
                  </a:lnTo>
                  <a:lnTo>
                    <a:pt x="945" y="1682"/>
                  </a:lnTo>
                  <a:lnTo>
                    <a:pt x="977" y="1682"/>
                  </a:lnTo>
                  <a:lnTo>
                    <a:pt x="1008" y="1694"/>
                  </a:lnTo>
                  <a:lnTo>
                    <a:pt x="1041" y="1690"/>
                  </a:lnTo>
                  <a:lnTo>
                    <a:pt x="1044" y="1668"/>
                  </a:lnTo>
                  <a:lnTo>
                    <a:pt x="1040" y="1652"/>
                  </a:lnTo>
                  <a:lnTo>
                    <a:pt x="1080" y="1520"/>
                  </a:lnTo>
                  <a:lnTo>
                    <a:pt x="1129" y="1399"/>
                  </a:lnTo>
                  <a:lnTo>
                    <a:pt x="1170" y="1277"/>
                  </a:lnTo>
                  <a:lnTo>
                    <a:pt x="1134" y="1195"/>
                  </a:lnTo>
                  <a:close/>
                  <a:moveTo>
                    <a:pt x="258" y="659"/>
                  </a:moveTo>
                  <a:lnTo>
                    <a:pt x="176" y="697"/>
                  </a:lnTo>
                  <a:lnTo>
                    <a:pt x="181" y="574"/>
                  </a:lnTo>
                  <a:lnTo>
                    <a:pt x="206" y="478"/>
                  </a:lnTo>
                  <a:lnTo>
                    <a:pt x="225" y="515"/>
                  </a:lnTo>
                  <a:lnTo>
                    <a:pt x="251" y="560"/>
                  </a:lnTo>
                  <a:lnTo>
                    <a:pt x="303" y="598"/>
                  </a:lnTo>
                  <a:lnTo>
                    <a:pt x="350" y="610"/>
                  </a:lnTo>
                  <a:lnTo>
                    <a:pt x="258" y="659"/>
                  </a:lnTo>
                  <a:close/>
                  <a:moveTo>
                    <a:pt x="308" y="591"/>
                  </a:moveTo>
                  <a:lnTo>
                    <a:pt x="273" y="566"/>
                  </a:lnTo>
                  <a:lnTo>
                    <a:pt x="250" y="541"/>
                  </a:lnTo>
                  <a:lnTo>
                    <a:pt x="225" y="502"/>
                  </a:lnTo>
                  <a:lnTo>
                    <a:pt x="217" y="452"/>
                  </a:lnTo>
                  <a:lnTo>
                    <a:pt x="229" y="392"/>
                  </a:lnTo>
                  <a:lnTo>
                    <a:pt x="254" y="358"/>
                  </a:lnTo>
                  <a:lnTo>
                    <a:pt x="259" y="381"/>
                  </a:lnTo>
                  <a:lnTo>
                    <a:pt x="272" y="455"/>
                  </a:lnTo>
                  <a:lnTo>
                    <a:pt x="281" y="457"/>
                  </a:lnTo>
                  <a:lnTo>
                    <a:pt x="298" y="521"/>
                  </a:lnTo>
                  <a:lnTo>
                    <a:pt x="328" y="576"/>
                  </a:lnTo>
                  <a:lnTo>
                    <a:pt x="355" y="602"/>
                  </a:lnTo>
                  <a:lnTo>
                    <a:pt x="308" y="591"/>
                  </a:lnTo>
                  <a:close/>
                  <a:moveTo>
                    <a:pt x="430" y="549"/>
                  </a:moveTo>
                  <a:lnTo>
                    <a:pt x="400" y="573"/>
                  </a:lnTo>
                  <a:lnTo>
                    <a:pt x="371" y="595"/>
                  </a:lnTo>
                  <a:lnTo>
                    <a:pt x="349" y="579"/>
                  </a:lnTo>
                  <a:lnTo>
                    <a:pt x="320" y="527"/>
                  </a:lnTo>
                  <a:lnTo>
                    <a:pt x="291" y="453"/>
                  </a:lnTo>
                  <a:lnTo>
                    <a:pt x="278" y="287"/>
                  </a:lnTo>
                  <a:lnTo>
                    <a:pt x="286" y="268"/>
                  </a:lnTo>
                  <a:lnTo>
                    <a:pt x="308" y="287"/>
                  </a:lnTo>
                  <a:lnTo>
                    <a:pt x="294" y="314"/>
                  </a:lnTo>
                  <a:lnTo>
                    <a:pt x="302" y="328"/>
                  </a:lnTo>
                  <a:lnTo>
                    <a:pt x="298" y="342"/>
                  </a:lnTo>
                  <a:lnTo>
                    <a:pt x="305" y="370"/>
                  </a:lnTo>
                  <a:lnTo>
                    <a:pt x="300" y="394"/>
                  </a:lnTo>
                  <a:lnTo>
                    <a:pt x="302" y="414"/>
                  </a:lnTo>
                  <a:lnTo>
                    <a:pt x="317" y="420"/>
                  </a:lnTo>
                  <a:lnTo>
                    <a:pt x="347" y="422"/>
                  </a:lnTo>
                  <a:lnTo>
                    <a:pt x="402" y="447"/>
                  </a:lnTo>
                  <a:lnTo>
                    <a:pt x="449" y="538"/>
                  </a:lnTo>
                  <a:lnTo>
                    <a:pt x="430" y="549"/>
                  </a:lnTo>
                  <a:close/>
                  <a:moveTo>
                    <a:pt x="765" y="474"/>
                  </a:moveTo>
                  <a:lnTo>
                    <a:pt x="748" y="524"/>
                  </a:lnTo>
                  <a:lnTo>
                    <a:pt x="730" y="513"/>
                  </a:lnTo>
                  <a:lnTo>
                    <a:pt x="693" y="489"/>
                  </a:lnTo>
                  <a:lnTo>
                    <a:pt x="653" y="477"/>
                  </a:lnTo>
                  <a:lnTo>
                    <a:pt x="630" y="427"/>
                  </a:lnTo>
                  <a:lnTo>
                    <a:pt x="641" y="387"/>
                  </a:lnTo>
                  <a:lnTo>
                    <a:pt x="663" y="391"/>
                  </a:lnTo>
                  <a:lnTo>
                    <a:pt x="685" y="381"/>
                  </a:lnTo>
                  <a:lnTo>
                    <a:pt x="726" y="314"/>
                  </a:lnTo>
                  <a:lnTo>
                    <a:pt x="735" y="323"/>
                  </a:lnTo>
                  <a:lnTo>
                    <a:pt x="751" y="325"/>
                  </a:lnTo>
                  <a:lnTo>
                    <a:pt x="781" y="406"/>
                  </a:lnTo>
                  <a:lnTo>
                    <a:pt x="765" y="4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215"/>
            </a:p>
          </p:txBody>
        </p:sp>
        <p:grpSp>
          <p:nvGrpSpPr>
            <p:cNvPr id="21" name="그룹 20"/>
            <p:cNvGrpSpPr/>
            <p:nvPr/>
          </p:nvGrpSpPr>
          <p:grpSpPr>
            <a:xfrm flipH="1">
              <a:off x="8105777" y="4896156"/>
              <a:ext cx="754705" cy="1091424"/>
              <a:chOff x="1052119" y="2814067"/>
              <a:chExt cx="513545" cy="742667"/>
            </a:xfrm>
            <a:solidFill>
              <a:schemeClr val="bg1">
                <a:lumMod val="85000"/>
              </a:schemeClr>
            </a:solidFill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052119" y="2816019"/>
                <a:ext cx="256002" cy="740715"/>
              </a:xfrm>
              <a:custGeom>
                <a:avLst/>
                <a:gdLst>
                  <a:gd name="T0" fmla="*/ 692 w 788"/>
                  <a:gd name="T1" fmla="*/ 842 h 2280"/>
                  <a:gd name="T2" fmla="*/ 650 w 788"/>
                  <a:gd name="T3" fmla="*/ 800 h 2280"/>
                  <a:gd name="T4" fmla="*/ 598 w 788"/>
                  <a:gd name="T5" fmla="*/ 582 h 2280"/>
                  <a:gd name="T6" fmla="*/ 514 w 788"/>
                  <a:gd name="T7" fmla="*/ 404 h 2280"/>
                  <a:gd name="T8" fmla="*/ 576 w 788"/>
                  <a:gd name="T9" fmla="*/ 286 h 2280"/>
                  <a:gd name="T10" fmla="*/ 604 w 788"/>
                  <a:gd name="T11" fmla="*/ 188 h 2280"/>
                  <a:gd name="T12" fmla="*/ 568 w 788"/>
                  <a:gd name="T13" fmla="*/ 40 h 2280"/>
                  <a:gd name="T14" fmla="*/ 472 w 788"/>
                  <a:gd name="T15" fmla="*/ 6 h 2280"/>
                  <a:gd name="T16" fmla="*/ 390 w 788"/>
                  <a:gd name="T17" fmla="*/ 80 h 2280"/>
                  <a:gd name="T18" fmla="*/ 368 w 788"/>
                  <a:gd name="T19" fmla="*/ 166 h 2280"/>
                  <a:gd name="T20" fmla="*/ 402 w 788"/>
                  <a:gd name="T21" fmla="*/ 282 h 2280"/>
                  <a:gd name="T22" fmla="*/ 344 w 788"/>
                  <a:gd name="T23" fmla="*/ 328 h 2280"/>
                  <a:gd name="T24" fmla="*/ 248 w 788"/>
                  <a:gd name="T25" fmla="*/ 528 h 2280"/>
                  <a:gd name="T26" fmla="*/ 206 w 788"/>
                  <a:gd name="T27" fmla="*/ 722 h 2280"/>
                  <a:gd name="T28" fmla="*/ 166 w 788"/>
                  <a:gd name="T29" fmla="*/ 830 h 2280"/>
                  <a:gd name="T30" fmla="*/ 156 w 788"/>
                  <a:gd name="T31" fmla="*/ 888 h 2280"/>
                  <a:gd name="T32" fmla="*/ 106 w 788"/>
                  <a:gd name="T33" fmla="*/ 942 h 2280"/>
                  <a:gd name="T34" fmla="*/ 24 w 788"/>
                  <a:gd name="T35" fmla="*/ 972 h 2280"/>
                  <a:gd name="T36" fmla="*/ 0 w 788"/>
                  <a:gd name="T37" fmla="*/ 1054 h 2280"/>
                  <a:gd name="T38" fmla="*/ 92 w 788"/>
                  <a:gd name="T39" fmla="*/ 1182 h 2280"/>
                  <a:gd name="T40" fmla="*/ 130 w 788"/>
                  <a:gd name="T41" fmla="*/ 1230 h 2280"/>
                  <a:gd name="T42" fmla="*/ 222 w 788"/>
                  <a:gd name="T43" fmla="*/ 1420 h 2280"/>
                  <a:gd name="T44" fmla="*/ 246 w 788"/>
                  <a:gd name="T45" fmla="*/ 1512 h 2280"/>
                  <a:gd name="T46" fmla="*/ 312 w 788"/>
                  <a:gd name="T47" fmla="*/ 1522 h 2280"/>
                  <a:gd name="T48" fmla="*/ 300 w 788"/>
                  <a:gd name="T49" fmla="*/ 1628 h 2280"/>
                  <a:gd name="T50" fmla="*/ 270 w 788"/>
                  <a:gd name="T51" fmla="*/ 1758 h 2280"/>
                  <a:gd name="T52" fmla="*/ 234 w 788"/>
                  <a:gd name="T53" fmla="*/ 2006 h 2280"/>
                  <a:gd name="T54" fmla="*/ 198 w 788"/>
                  <a:gd name="T55" fmla="*/ 2060 h 2280"/>
                  <a:gd name="T56" fmla="*/ 236 w 788"/>
                  <a:gd name="T57" fmla="*/ 2168 h 2280"/>
                  <a:gd name="T58" fmla="*/ 228 w 788"/>
                  <a:gd name="T59" fmla="*/ 2264 h 2280"/>
                  <a:gd name="T60" fmla="*/ 432 w 788"/>
                  <a:gd name="T61" fmla="*/ 2274 h 2280"/>
                  <a:gd name="T62" fmla="*/ 570 w 788"/>
                  <a:gd name="T63" fmla="*/ 2254 h 2280"/>
                  <a:gd name="T64" fmla="*/ 506 w 788"/>
                  <a:gd name="T65" fmla="*/ 2226 h 2280"/>
                  <a:gd name="T66" fmla="*/ 428 w 788"/>
                  <a:gd name="T67" fmla="*/ 2136 h 2280"/>
                  <a:gd name="T68" fmla="*/ 452 w 788"/>
                  <a:gd name="T69" fmla="*/ 2070 h 2280"/>
                  <a:gd name="T70" fmla="*/ 648 w 788"/>
                  <a:gd name="T71" fmla="*/ 1766 h 2280"/>
                  <a:gd name="T72" fmla="*/ 750 w 788"/>
                  <a:gd name="T73" fmla="*/ 1566 h 2280"/>
                  <a:gd name="T74" fmla="*/ 664 w 788"/>
                  <a:gd name="T75" fmla="*/ 1240 h 2280"/>
                  <a:gd name="T76" fmla="*/ 618 w 788"/>
                  <a:gd name="T77" fmla="*/ 1062 h 2280"/>
                  <a:gd name="T78" fmla="*/ 584 w 788"/>
                  <a:gd name="T79" fmla="*/ 948 h 2280"/>
                  <a:gd name="T80" fmla="*/ 648 w 788"/>
                  <a:gd name="T81" fmla="*/ 924 h 2280"/>
                  <a:gd name="T82" fmla="*/ 716 w 788"/>
                  <a:gd name="T83" fmla="*/ 944 h 2280"/>
                  <a:gd name="T84" fmla="*/ 758 w 788"/>
                  <a:gd name="T85" fmla="*/ 946 h 2280"/>
                  <a:gd name="T86" fmla="*/ 788 w 788"/>
                  <a:gd name="T87" fmla="*/ 874 h 2280"/>
                  <a:gd name="T88" fmla="*/ 238 w 788"/>
                  <a:gd name="T89" fmla="*/ 952 h 2280"/>
                  <a:gd name="T90" fmla="*/ 190 w 788"/>
                  <a:gd name="T91" fmla="*/ 884 h 2280"/>
                  <a:gd name="T92" fmla="*/ 210 w 788"/>
                  <a:gd name="T93" fmla="*/ 832 h 2280"/>
                  <a:gd name="T94" fmla="*/ 272 w 788"/>
                  <a:gd name="T95" fmla="*/ 738 h 2280"/>
                  <a:gd name="T96" fmla="*/ 274 w 788"/>
                  <a:gd name="T97" fmla="*/ 868 h 2280"/>
                  <a:gd name="T98" fmla="*/ 564 w 788"/>
                  <a:gd name="T99" fmla="*/ 1608 h 2280"/>
                  <a:gd name="T100" fmla="*/ 538 w 788"/>
                  <a:gd name="T101" fmla="*/ 1630 h 2280"/>
                  <a:gd name="T102" fmla="*/ 480 w 788"/>
                  <a:gd name="T103" fmla="*/ 1668 h 2280"/>
                  <a:gd name="T104" fmla="*/ 504 w 788"/>
                  <a:gd name="T105" fmla="*/ 1514 h 2280"/>
                  <a:gd name="T106" fmla="*/ 540 w 788"/>
                  <a:gd name="T107" fmla="*/ 1510 h 2280"/>
                  <a:gd name="T108" fmla="*/ 560 w 788"/>
                  <a:gd name="T109" fmla="*/ 1568 h 2280"/>
                  <a:gd name="T110" fmla="*/ 564 w 788"/>
                  <a:gd name="T111" fmla="*/ 816 h 2280"/>
                  <a:gd name="T112" fmla="*/ 546 w 788"/>
                  <a:gd name="T113" fmla="*/ 786 h 2280"/>
                  <a:gd name="T114" fmla="*/ 544 w 788"/>
                  <a:gd name="T115" fmla="*/ 722 h 2280"/>
                  <a:gd name="T116" fmla="*/ 584 w 788"/>
                  <a:gd name="T117" fmla="*/ 734 h 2280"/>
                  <a:gd name="T118" fmla="*/ 596 w 788"/>
                  <a:gd name="T119" fmla="*/ 712 h 2280"/>
                  <a:gd name="T120" fmla="*/ 606 w 788"/>
                  <a:gd name="T121" fmla="*/ 682 h 2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8" h="2280">
                    <a:moveTo>
                      <a:pt x="784" y="874"/>
                    </a:moveTo>
                    <a:lnTo>
                      <a:pt x="784" y="874"/>
                    </a:lnTo>
                    <a:lnTo>
                      <a:pt x="774" y="870"/>
                    </a:lnTo>
                    <a:lnTo>
                      <a:pt x="768" y="868"/>
                    </a:lnTo>
                    <a:lnTo>
                      <a:pt x="760" y="870"/>
                    </a:lnTo>
                    <a:lnTo>
                      <a:pt x="752" y="868"/>
                    </a:lnTo>
                    <a:lnTo>
                      <a:pt x="752" y="868"/>
                    </a:lnTo>
                    <a:lnTo>
                      <a:pt x="748" y="864"/>
                    </a:lnTo>
                    <a:lnTo>
                      <a:pt x="740" y="858"/>
                    </a:lnTo>
                    <a:lnTo>
                      <a:pt x="740" y="858"/>
                    </a:lnTo>
                    <a:lnTo>
                      <a:pt x="714" y="848"/>
                    </a:lnTo>
                    <a:lnTo>
                      <a:pt x="692" y="842"/>
                    </a:lnTo>
                    <a:lnTo>
                      <a:pt x="692" y="842"/>
                    </a:lnTo>
                    <a:lnTo>
                      <a:pt x="692" y="838"/>
                    </a:lnTo>
                    <a:lnTo>
                      <a:pt x="694" y="832"/>
                    </a:lnTo>
                    <a:lnTo>
                      <a:pt x="694" y="832"/>
                    </a:lnTo>
                    <a:lnTo>
                      <a:pt x="694" y="828"/>
                    </a:lnTo>
                    <a:lnTo>
                      <a:pt x="690" y="822"/>
                    </a:lnTo>
                    <a:lnTo>
                      <a:pt x="684" y="816"/>
                    </a:lnTo>
                    <a:lnTo>
                      <a:pt x="684" y="816"/>
                    </a:lnTo>
                    <a:lnTo>
                      <a:pt x="662" y="802"/>
                    </a:lnTo>
                    <a:lnTo>
                      <a:pt x="662" y="802"/>
                    </a:lnTo>
                    <a:lnTo>
                      <a:pt x="654" y="800"/>
                    </a:lnTo>
                    <a:lnTo>
                      <a:pt x="650" y="800"/>
                    </a:lnTo>
                    <a:lnTo>
                      <a:pt x="634" y="794"/>
                    </a:lnTo>
                    <a:lnTo>
                      <a:pt x="634" y="794"/>
                    </a:lnTo>
                    <a:lnTo>
                      <a:pt x="612" y="694"/>
                    </a:lnTo>
                    <a:lnTo>
                      <a:pt x="612" y="694"/>
                    </a:lnTo>
                    <a:lnTo>
                      <a:pt x="608" y="654"/>
                    </a:lnTo>
                    <a:lnTo>
                      <a:pt x="604" y="630"/>
                    </a:lnTo>
                    <a:lnTo>
                      <a:pt x="604" y="630"/>
                    </a:lnTo>
                    <a:lnTo>
                      <a:pt x="608" y="618"/>
                    </a:lnTo>
                    <a:lnTo>
                      <a:pt x="608" y="608"/>
                    </a:lnTo>
                    <a:lnTo>
                      <a:pt x="606" y="596"/>
                    </a:lnTo>
                    <a:lnTo>
                      <a:pt x="606" y="596"/>
                    </a:lnTo>
                    <a:lnTo>
                      <a:pt x="598" y="582"/>
                    </a:lnTo>
                    <a:lnTo>
                      <a:pt x="586" y="562"/>
                    </a:lnTo>
                    <a:lnTo>
                      <a:pt x="566" y="528"/>
                    </a:lnTo>
                    <a:lnTo>
                      <a:pt x="566" y="528"/>
                    </a:lnTo>
                    <a:lnTo>
                      <a:pt x="554" y="504"/>
                    </a:lnTo>
                    <a:lnTo>
                      <a:pt x="546" y="488"/>
                    </a:lnTo>
                    <a:lnTo>
                      <a:pt x="540" y="472"/>
                    </a:lnTo>
                    <a:lnTo>
                      <a:pt x="540" y="472"/>
                    </a:lnTo>
                    <a:lnTo>
                      <a:pt x="534" y="454"/>
                    </a:lnTo>
                    <a:lnTo>
                      <a:pt x="524" y="436"/>
                    </a:lnTo>
                    <a:lnTo>
                      <a:pt x="514" y="416"/>
                    </a:lnTo>
                    <a:lnTo>
                      <a:pt x="514" y="416"/>
                    </a:lnTo>
                    <a:lnTo>
                      <a:pt x="514" y="404"/>
                    </a:lnTo>
                    <a:lnTo>
                      <a:pt x="516" y="392"/>
                    </a:lnTo>
                    <a:lnTo>
                      <a:pt x="520" y="378"/>
                    </a:lnTo>
                    <a:lnTo>
                      <a:pt x="520" y="378"/>
                    </a:lnTo>
                    <a:lnTo>
                      <a:pt x="528" y="348"/>
                    </a:lnTo>
                    <a:lnTo>
                      <a:pt x="530" y="332"/>
                    </a:lnTo>
                    <a:lnTo>
                      <a:pt x="530" y="332"/>
                    </a:lnTo>
                    <a:lnTo>
                      <a:pt x="538" y="330"/>
                    </a:lnTo>
                    <a:lnTo>
                      <a:pt x="546" y="326"/>
                    </a:lnTo>
                    <a:lnTo>
                      <a:pt x="554" y="316"/>
                    </a:lnTo>
                    <a:lnTo>
                      <a:pt x="554" y="316"/>
                    </a:lnTo>
                    <a:lnTo>
                      <a:pt x="564" y="30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82" y="276"/>
                    </a:lnTo>
                    <a:lnTo>
                      <a:pt x="584" y="264"/>
                    </a:lnTo>
                    <a:lnTo>
                      <a:pt x="590" y="242"/>
                    </a:lnTo>
                    <a:lnTo>
                      <a:pt x="590" y="242"/>
                    </a:lnTo>
                    <a:lnTo>
                      <a:pt x="594" y="232"/>
                    </a:lnTo>
                    <a:lnTo>
                      <a:pt x="596" y="222"/>
                    </a:lnTo>
                    <a:lnTo>
                      <a:pt x="598" y="204"/>
                    </a:lnTo>
                    <a:lnTo>
                      <a:pt x="598" y="204"/>
                    </a:lnTo>
                    <a:lnTo>
                      <a:pt x="602" y="194"/>
                    </a:lnTo>
                    <a:lnTo>
                      <a:pt x="604" y="188"/>
                    </a:lnTo>
                    <a:lnTo>
                      <a:pt x="604" y="188"/>
                    </a:lnTo>
                    <a:lnTo>
                      <a:pt x="606" y="168"/>
                    </a:lnTo>
                    <a:lnTo>
                      <a:pt x="608" y="140"/>
                    </a:lnTo>
                    <a:lnTo>
                      <a:pt x="608" y="140"/>
                    </a:lnTo>
                    <a:lnTo>
                      <a:pt x="608" y="128"/>
                    </a:lnTo>
                    <a:lnTo>
                      <a:pt x="606" y="110"/>
                    </a:lnTo>
                    <a:lnTo>
                      <a:pt x="602" y="92"/>
                    </a:lnTo>
                    <a:lnTo>
                      <a:pt x="596" y="78"/>
                    </a:lnTo>
                    <a:lnTo>
                      <a:pt x="596" y="78"/>
                    </a:lnTo>
                    <a:lnTo>
                      <a:pt x="588" y="66"/>
                    </a:lnTo>
                    <a:lnTo>
                      <a:pt x="582" y="56"/>
                    </a:lnTo>
                    <a:lnTo>
                      <a:pt x="568" y="40"/>
                    </a:lnTo>
                    <a:lnTo>
                      <a:pt x="568" y="40"/>
                    </a:lnTo>
                    <a:lnTo>
                      <a:pt x="556" y="28"/>
                    </a:lnTo>
                    <a:lnTo>
                      <a:pt x="546" y="16"/>
                    </a:lnTo>
                    <a:lnTo>
                      <a:pt x="546" y="16"/>
                    </a:lnTo>
                    <a:lnTo>
                      <a:pt x="540" y="12"/>
                    </a:lnTo>
                    <a:lnTo>
                      <a:pt x="530" y="8"/>
                    </a:lnTo>
                    <a:lnTo>
                      <a:pt x="512" y="2"/>
                    </a:lnTo>
                    <a:lnTo>
                      <a:pt x="512" y="2"/>
                    </a:lnTo>
                    <a:lnTo>
                      <a:pt x="500" y="0"/>
                    </a:lnTo>
                    <a:lnTo>
                      <a:pt x="488" y="2"/>
                    </a:lnTo>
                    <a:lnTo>
                      <a:pt x="488" y="2"/>
                    </a:lnTo>
                    <a:lnTo>
                      <a:pt x="472" y="6"/>
                    </a:lnTo>
                    <a:lnTo>
                      <a:pt x="472" y="6"/>
                    </a:lnTo>
                    <a:lnTo>
                      <a:pt x="460" y="4"/>
                    </a:lnTo>
                    <a:lnTo>
                      <a:pt x="450" y="6"/>
                    </a:lnTo>
                    <a:lnTo>
                      <a:pt x="446" y="6"/>
                    </a:lnTo>
                    <a:lnTo>
                      <a:pt x="440" y="8"/>
                    </a:lnTo>
                    <a:lnTo>
                      <a:pt x="440" y="8"/>
                    </a:lnTo>
                    <a:lnTo>
                      <a:pt x="420" y="22"/>
                    </a:lnTo>
                    <a:lnTo>
                      <a:pt x="412" y="28"/>
                    </a:lnTo>
                    <a:lnTo>
                      <a:pt x="404" y="38"/>
                    </a:lnTo>
                    <a:lnTo>
                      <a:pt x="404" y="38"/>
                    </a:lnTo>
                    <a:lnTo>
                      <a:pt x="396" y="60"/>
                    </a:lnTo>
                    <a:lnTo>
                      <a:pt x="392" y="70"/>
                    </a:lnTo>
                    <a:lnTo>
                      <a:pt x="390" y="80"/>
                    </a:lnTo>
                    <a:lnTo>
                      <a:pt x="390" y="80"/>
                    </a:lnTo>
                    <a:lnTo>
                      <a:pt x="384" y="118"/>
                    </a:lnTo>
                    <a:lnTo>
                      <a:pt x="384" y="118"/>
                    </a:lnTo>
                    <a:lnTo>
                      <a:pt x="384" y="140"/>
                    </a:lnTo>
                    <a:lnTo>
                      <a:pt x="384" y="154"/>
                    </a:lnTo>
                    <a:lnTo>
                      <a:pt x="384" y="154"/>
                    </a:lnTo>
                    <a:lnTo>
                      <a:pt x="380" y="154"/>
                    </a:lnTo>
                    <a:lnTo>
                      <a:pt x="374" y="154"/>
                    </a:lnTo>
                    <a:lnTo>
                      <a:pt x="372" y="154"/>
                    </a:lnTo>
                    <a:lnTo>
                      <a:pt x="370" y="156"/>
                    </a:lnTo>
                    <a:lnTo>
                      <a:pt x="368" y="160"/>
                    </a:lnTo>
                    <a:lnTo>
                      <a:pt x="368" y="166"/>
                    </a:lnTo>
                    <a:lnTo>
                      <a:pt x="368" y="166"/>
                    </a:lnTo>
                    <a:lnTo>
                      <a:pt x="372" y="190"/>
                    </a:lnTo>
                    <a:lnTo>
                      <a:pt x="378" y="210"/>
                    </a:lnTo>
                    <a:lnTo>
                      <a:pt x="378" y="210"/>
                    </a:lnTo>
                    <a:lnTo>
                      <a:pt x="380" y="218"/>
                    </a:lnTo>
                    <a:lnTo>
                      <a:pt x="384" y="222"/>
                    </a:lnTo>
                    <a:lnTo>
                      <a:pt x="390" y="230"/>
                    </a:lnTo>
                    <a:lnTo>
                      <a:pt x="390" y="230"/>
                    </a:lnTo>
                    <a:lnTo>
                      <a:pt x="394" y="236"/>
                    </a:lnTo>
                    <a:lnTo>
                      <a:pt x="398" y="238"/>
                    </a:lnTo>
                    <a:lnTo>
                      <a:pt x="402" y="282"/>
                    </a:lnTo>
                    <a:lnTo>
                      <a:pt x="402" y="282"/>
                    </a:lnTo>
                    <a:lnTo>
                      <a:pt x="400" y="282"/>
                    </a:lnTo>
                    <a:lnTo>
                      <a:pt x="392" y="290"/>
                    </a:lnTo>
                    <a:lnTo>
                      <a:pt x="392" y="290"/>
                    </a:lnTo>
                    <a:lnTo>
                      <a:pt x="380" y="304"/>
                    </a:lnTo>
                    <a:lnTo>
                      <a:pt x="374" y="314"/>
                    </a:lnTo>
                    <a:lnTo>
                      <a:pt x="374" y="314"/>
                    </a:lnTo>
                    <a:lnTo>
                      <a:pt x="360" y="314"/>
                    </a:lnTo>
                    <a:lnTo>
                      <a:pt x="360" y="314"/>
                    </a:lnTo>
                    <a:lnTo>
                      <a:pt x="354" y="314"/>
                    </a:lnTo>
                    <a:lnTo>
                      <a:pt x="352" y="316"/>
                    </a:lnTo>
                    <a:lnTo>
                      <a:pt x="344" y="328"/>
                    </a:lnTo>
                    <a:lnTo>
                      <a:pt x="344" y="328"/>
                    </a:lnTo>
                    <a:lnTo>
                      <a:pt x="334" y="342"/>
                    </a:lnTo>
                    <a:lnTo>
                      <a:pt x="324" y="354"/>
                    </a:lnTo>
                    <a:lnTo>
                      <a:pt x="324" y="354"/>
                    </a:lnTo>
                    <a:lnTo>
                      <a:pt x="306" y="376"/>
                    </a:lnTo>
                    <a:lnTo>
                      <a:pt x="282" y="410"/>
                    </a:lnTo>
                    <a:lnTo>
                      <a:pt x="282" y="410"/>
                    </a:lnTo>
                    <a:lnTo>
                      <a:pt x="266" y="434"/>
                    </a:lnTo>
                    <a:lnTo>
                      <a:pt x="260" y="444"/>
                    </a:lnTo>
                    <a:lnTo>
                      <a:pt x="256" y="460"/>
                    </a:lnTo>
                    <a:lnTo>
                      <a:pt x="256" y="460"/>
                    </a:lnTo>
                    <a:lnTo>
                      <a:pt x="250" y="496"/>
                    </a:lnTo>
                    <a:lnTo>
                      <a:pt x="248" y="528"/>
                    </a:lnTo>
                    <a:lnTo>
                      <a:pt x="248" y="528"/>
                    </a:lnTo>
                    <a:lnTo>
                      <a:pt x="248" y="546"/>
                    </a:lnTo>
                    <a:lnTo>
                      <a:pt x="248" y="558"/>
                    </a:lnTo>
                    <a:lnTo>
                      <a:pt x="248" y="558"/>
                    </a:lnTo>
                    <a:lnTo>
                      <a:pt x="244" y="584"/>
                    </a:lnTo>
                    <a:lnTo>
                      <a:pt x="244" y="584"/>
                    </a:lnTo>
                    <a:lnTo>
                      <a:pt x="234" y="628"/>
                    </a:lnTo>
                    <a:lnTo>
                      <a:pt x="234" y="628"/>
                    </a:lnTo>
                    <a:lnTo>
                      <a:pt x="228" y="652"/>
                    </a:lnTo>
                    <a:lnTo>
                      <a:pt x="220" y="676"/>
                    </a:lnTo>
                    <a:lnTo>
                      <a:pt x="212" y="698"/>
                    </a:lnTo>
                    <a:lnTo>
                      <a:pt x="206" y="722"/>
                    </a:lnTo>
                    <a:lnTo>
                      <a:pt x="206" y="722"/>
                    </a:lnTo>
                    <a:lnTo>
                      <a:pt x="200" y="748"/>
                    </a:lnTo>
                    <a:lnTo>
                      <a:pt x="192" y="772"/>
                    </a:lnTo>
                    <a:lnTo>
                      <a:pt x="192" y="772"/>
                    </a:lnTo>
                    <a:lnTo>
                      <a:pt x="188" y="784"/>
                    </a:lnTo>
                    <a:lnTo>
                      <a:pt x="186" y="796"/>
                    </a:lnTo>
                    <a:lnTo>
                      <a:pt x="184" y="810"/>
                    </a:lnTo>
                    <a:lnTo>
                      <a:pt x="180" y="820"/>
                    </a:lnTo>
                    <a:lnTo>
                      <a:pt x="180" y="820"/>
                    </a:lnTo>
                    <a:lnTo>
                      <a:pt x="168" y="818"/>
                    </a:lnTo>
                    <a:lnTo>
                      <a:pt x="168" y="818"/>
                    </a:lnTo>
                    <a:lnTo>
                      <a:pt x="166" y="830"/>
                    </a:lnTo>
                    <a:lnTo>
                      <a:pt x="164" y="840"/>
                    </a:lnTo>
                    <a:lnTo>
                      <a:pt x="164" y="840"/>
                    </a:lnTo>
                    <a:lnTo>
                      <a:pt x="180" y="844"/>
                    </a:lnTo>
                    <a:lnTo>
                      <a:pt x="180" y="844"/>
                    </a:lnTo>
                    <a:lnTo>
                      <a:pt x="176" y="862"/>
                    </a:lnTo>
                    <a:lnTo>
                      <a:pt x="176" y="874"/>
                    </a:lnTo>
                    <a:lnTo>
                      <a:pt x="174" y="886"/>
                    </a:lnTo>
                    <a:lnTo>
                      <a:pt x="174" y="886"/>
                    </a:lnTo>
                    <a:lnTo>
                      <a:pt x="162" y="886"/>
                    </a:lnTo>
                    <a:lnTo>
                      <a:pt x="162" y="886"/>
                    </a:lnTo>
                    <a:lnTo>
                      <a:pt x="160" y="886"/>
                    </a:lnTo>
                    <a:lnTo>
                      <a:pt x="156" y="888"/>
                    </a:lnTo>
                    <a:lnTo>
                      <a:pt x="154" y="894"/>
                    </a:lnTo>
                    <a:lnTo>
                      <a:pt x="154" y="902"/>
                    </a:lnTo>
                    <a:lnTo>
                      <a:pt x="154" y="902"/>
                    </a:lnTo>
                    <a:lnTo>
                      <a:pt x="152" y="922"/>
                    </a:lnTo>
                    <a:lnTo>
                      <a:pt x="154" y="932"/>
                    </a:lnTo>
                    <a:lnTo>
                      <a:pt x="154" y="932"/>
                    </a:lnTo>
                    <a:lnTo>
                      <a:pt x="146" y="932"/>
                    </a:lnTo>
                    <a:lnTo>
                      <a:pt x="130" y="930"/>
                    </a:lnTo>
                    <a:lnTo>
                      <a:pt x="130" y="930"/>
                    </a:lnTo>
                    <a:lnTo>
                      <a:pt x="120" y="932"/>
                    </a:lnTo>
                    <a:lnTo>
                      <a:pt x="112" y="936"/>
                    </a:lnTo>
                    <a:lnTo>
                      <a:pt x="106" y="942"/>
                    </a:lnTo>
                    <a:lnTo>
                      <a:pt x="106" y="942"/>
                    </a:lnTo>
                    <a:lnTo>
                      <a:pt x="102" y="940"/>
                    </a:lnTo>
                    <a:lnTo>
                      <a:pt x="98" y="938"/>
                    </a:lnTo>
                    <a:lnTo>
                      <a:pt x="90" y="938"/>
                    </a:lnTo>
                    <a:lnTo>
                      <a:pt x="90" y="938"/>
                    </a:lnTo>
                    <a:lnTo>
                      <a:pt x="82" y="938"/>
                    </a:lnTo>
                    <a:lnTo>
                      <a:pt x="74" y="938"/>
                    </a:lnTo>
                    <a:lnTo>
                      <a:pt x="62" y="940"/>
                    </a:lnTo>
                    <a:lnTo>
                      <a:pt x="48" y="950"/>
                    </a:lnTo>
                    <a:lnTo>
                      <a:pt x="48" y="950"/>
                    </a:lnTo>
                    <a:lnTo>
                      <a:pt x="34" y="962"/>
                    </a:lnTo>
                    <a:lnTo>
                      <a:pt x="24" y="972"/>
                    </a:lnTo>
                    <a:lnTo>
                      <a:pt x="14" y="988"/>
                    </a:lnTo>
                    <a:lnTo>
                      <a:pt x="14" y="988"/>
                    </a:lnTo>
                    <a:lnTo>
                      <a:pt x="12" y="994"/>
                    </a:lnTo>
                    <a:lnTo>
                      <a:pt x="12" y="1004"/>
                    </a:lnTo>
                    <a:lnTo>
                      <a:pt x="12" y="1014"/>
                    </a:lnTo>
                    <a:lnTo>
                      <a:pt x="12" y="1014"/>
                    </a:lnTo>
                    <a:lnTo>
                      <a:pt x="10" y="1018"/>
                    </a:lnTo>
                    <a:lnTo>
                      <a:pt x="4" y="1026"/>
                    </a:lnTo>
                    <a:lnTo>
                      <a:pt x="0" y="1038"/>
                    </a:lnTo>
                    <a:lnTo>
                      <a:pt x="0" y="1046"/>
                    </a:lnTo>
                    <a:lnTo>
                      <a:pt x="0" y="1054"/>
                    </a:lnTo>
                    <a:lnTo>
                      <a:pt x="0" y="1054"/>
                    </a:lnTo>
                    <a:lnTo>
                      <a:pt x="16" y="1104"/>
                    </a:lnTo>
                    <a:lnTo>
                      <a:pt x="24" y="1130"/>
                    </a:lnTo>
                    <a:lnTo>
                      <a:pt x="34" y="1150"/>
                    </a:lnTo>
                    <a:lnTo>
                      <a:pt x="34" y="1150"/>
                    </a:lnTo>
                    <a:lnTo>
                      <a:pt x="42" y="1162"/>
                    </a:lnTo>
                    <a:lnTo>
                      <a:pt x="52" y="1170"/>
                    </a:lnTo>
                    <a:lnTo>
                      <a:pt x="62" y="1174"/>
                    </a:lnTo>
                    <a:lnTo>
                      <a:pt x="70" y="1178"/>
                    </a:lnTo>
                    <a:lnTo>
                      <a:pt x="70" y="1178"/>
                    </a:lnTo>
                    <a:lnTo>
                      <a:pt x="78" y="1180"/>
                    </a:lnTo>
                    <a:lnTo>
                      <a:pt x="86" y="1182"/>
                    </a:lnTo>
                    <a:lnTo>
                      <a:pt x="92" y="1182"/>
                    </a:lnTo>
                    <a:lnTo>
                      <a:pt x="92" y="1182"/>
                    </a:lnTo>
                    <a:lnTo>
                      <a:pt x="92" y="1184"/>
                    </a:lnTo>
                    <a:lnTo>
                      <a:pt x="92" y="1188"/>
                    </a:lnTo>
                    <a:lnTo>
                      <a:pt x="94" y="1196"/>
                    </a:lnTo>
                    <a:lnTo>
                      <a:pt x="102" y="1202"/>
                    </a:lnTo>
                    <a:lnTo>
                      <a:pt x="102" y="1202"/>
                    </a:lnTo>
                    <a:lnTo>
                      <a:pt x="112" y="1208"/>
                    </a:lnTo>
                    <a:lnTo>
                      <a:pt x="122" y="1210"/>
                    </a:lnTo>
                    <a:lnTo>
                      <a:pt x="132" y="1212"/>
                    </a:lnTo>
                    <a:lnTo>
                      <a:pt x="132" y="1212"/>
                    </a:lnTo>
                    <a:lnTo>
                      <a:pt x="130" y="1216"/>
                    </a:lnTo>
                    <a:lnTo>
                      <a:pt x="130" y="1230"/>
                    </a:lnTo>
                    <a:lnTo>
                      <a:pt x="132" y="1248"/>
                    </a:lnTo>
                    <a:lnTo>
                      <a:pt x="136" y="1258"/>
                    </a:lnTo>
                    <a:lnTo>
                      <a:pt x="140" y="1270"/>
                    </a:lnTo>
                    <a:lnTo>
                      <a:pt x="140" y="1270"/>
                    </a:lnTo>
                    <a:lnTo>
                      <a:pt x="156" y="1306"/>
                    </a:lnTo>
                    <a:lnTo>
                      <a:pt x="164" y="1320"/>
                    </a:lnTo>
                    <a:lnTo>
                      <a:pt x="176" y="1342"/>
                    </a:lnTo>
                    <a:lnTo>
                      <a:pt x="176" y="1342"/>
                    </a:lnTo>
                    <a:lnTo>
                      <a:pt x="190" y="1364"/>
                    </a:lnTo>
                    <a:lnTo>
                      <a:pt x="200" y="1384"/>
                    </a:lnTo>
                    <a:lnTo>
                      <a:pt x="210" y="1402"/>
                    </a:lnTo>
                    <a:lnTo>
                      <a:pt x="222" y="1420"/>
                    </a:lnTo>
                    <a:lnTo>
                      <a:pt x="222" y="1420"/>
                    </a:lnTo>
                    <a:lnTo>
                      <a:pt x="234" y="1434"/>
                    </a:lnTo>
                    <a:lnTo>
                      <a:pt x="244" y="1444"/>
                    </a:lnTo>
                    <a:lnTo>
                      <a:pt x="248" y="1448"/>
                    </a:lnTo>
                    <a:lnTo>
                      <a:pt x="250" y="1452"/>
                    </a:lnTo>
                    <a:lnTo>
                      <a:pt x="250" y="1458"/>
                    </a:lnTo>
                    <a:lnTo>
                      <a:pt x="250" y="1464"/>
                    </a:lnTo>
                    <a:lnTo>
                      <a:pt x="250" y="1464"/>
                    </a:lnTo>
                    <a:lnTo>
                      <a:pt x="246" y="1476"/>
                    </a:lnTo>
                    <a:lnTo>
                      <a:pt x="244" y="1488"/>
                    </a:lnTo>
                    <a:lnTo>
                      <a:pt x="242" y="1498"/>
                    </a:lnTo>
                    <a:lnTo>
                      <a:pt x="246" y="1512"/>
                    </a:lnTo>
                    <a:lnTo>
                      <a:pt x="246" y="1512"/>
                    </a:lnTo>
                    <a:lnTo>
                      <a:pt x="252" y="1526"/>
                    </a:lnTo>
                    <a:lnTo>
                      <a:pt x="256" y="1536"/>
                    </a:lnTo>
                    <a:lnTo>
                      <a:pt x="260" y="1540"/>
                    </a:lnTo>
                    <a:lnTo>
                      <a:pt x="264" y="1542"/>
                    </a:lnTo>
                    <a:lnTo>
                      <a:pt x="268" y="1544"/>
                    </a:lnTo>
                    <a:lnTo>
                      <a:pt x="276" y="1544"/>
                    </a:lnTo>
                    <a:lnTo>
                      <a:pt x="276" y="1544"/>
                    </a:lnTo>
                    <a:lnTo>
                      <a:pt x="284" y="1542"/>
                    </a:lnTo>
                    <a:lnTo>
                      <a:pt x="292" y="1540"/>
                    </a:lnTo>
                    <a:lnTo>
                      <a:pt x="304" y="1530"/>
                    </a:lnTo>
                    <a:lnTo>
                      <a:pt x="312" y="1522"/>
                    </a:lnTo>
                    <a:lnTo>
                      <a:pt x="316" y="1516"/>
                    </a:lnTo>
                    <a:lnTo>
                      <a:pt x="316" y="1516"/>
                    </a:lnTo>
                    <a:lnTo>
                      <a:pt x="316" y="1516"/>
                    </a:lnTo>
                    <a:lnTo>
                      <a:pt x="318" y="1520"/>
                    </a:lnTo>
                    <a:lnTo>
                      <a:pt x="318" y="1528"/>
                    </a:lnTo>
                    <a:lnTo>
                      <a:pt x="316" y="1540"/>
                    </a:lnTo>
                    <a:lnTo>
                      <a:pt x="316" y="1540"/>
                    </a:lnTo>
                    <a:lnTo>
                      <a:pt x="312" y="1570"/>
                    </a:lnTo>
                    <a:lnTo>
                      <a:pt x="308" y="1592"/>
                    </a:lnTo>
                    <a:lnTo>
                      <a:pt x="308" y="1592"/>
                    </a:lnTo>
                    <a:lnTo>
                      <a:pt x="304" y="1606"/>
                    </a:lnTo>
                    <a:lnTo>
                      <a:pt x="300" y="1628"/>
                    </a:lnTo>
                    <a:lnTo>
                      <a:pt x="300" y="1628"/>
                    </a:lnTo>
                    <a:lnTo>
                      <a:pt x="298" y="1644"/>
                    </a:lnTo>
                    <a:lnTo>
                      <a:pt x="294" y="1656"/>
                    </a:lnTo>
                    <a:lnTo>
                      <a:pt x="292" y="1664"/>
                    </a:lnTo>
                    <a:lnTo>
                      <a:pt x="292" y="1670"/>
                    </a:lnTo>
                    <a:lnTo>
                      <a:pt x="292" y="1670"/>
                    </a:lnTo>
                    <a:lnTo>
                      <a:pt x="292" y="1674"/>
                    </a:lnTo>
                    <a:lnTo>
                      <a:pt x="290" y="1678"/>
                    </a:lnTo>
                    <a:lnTo>
                      <a:pt x="288" y="1686"/>
                    </a:lnTo>
                    <a:lnTo>
                      <a:pt x="284" y="1696"/>
                    </a:lnTo>
                    <a:lnTo>
                      <a:pt x="284" y="1696"/>
                    </a:lnTo>
                    <a:lnTo>
                      <a:pt x="270" y="1758"/>
                    </a:lnTo>
                    <a:lnTo>
                      <a:pt x="270" y="1758"/>
                    </a:lnTo>
                    <a:lnTo>
                      <a:pt x="264" y="1784"/>
                    </a:lnTo>
                    <a:lnTo>
                      <a:pt x="260" y="1810"/>
                    </a:lnTo>
                    <a:lnTo>
                      <a:pt x="252" y="1870"/>
                    </a:lnTo>
                    <a:lnTo>
                      <a:pt x="252" y="1870"/>
                    </a:lnTo>
                    <a:lnTo>
                      <a:pt x="246" y="1906"/>
                    </a:lnTo>
                    <a:lnTo>
                      <a:pt x="242" y="1948"/>
                    </a:lnTo>
                    <a:lnTo>
                      <a:pt x="238" y="1994"/>
                    </a:lnTo>
                    <a:lnTo>
                      <a:pt x="238" y="1994"/>
                    </a:lnTo>
                    <a:lnTo>
                      <a:pt x="238" y="2000"/>
                    </a:lnTo>
                    <a:lnTo>
                      <a:pt x="236" y="2004"/>
                    </a:lnTo>
                    <a:lnTo>
                      <a:pt x="234" y="2006"/>
                    </a:lnTo>
                    <a:lnTo>
                      <a:pt x="234" y="2006"/>
                    </a:lnTo>
                    <a:lnTo>
                      <a:pt x="224" y="2010"/>
                    </a:lnTo>
                    <a:lnTo>
                      <a:pt x="220" y="2012"/>
                    </a:lnTo>
                    <a:lnTo>
                      <a:pt x="218" y="2016"/>
                    </a:lnTo>
                    <a:lnTo>
                      <a:pt x="218" y="2016"/>
                    </a:lnTo>
                    <a:lnTo>
                      <a:pt x="216" y="2026"/>
                    </a:lnTo>
                    <a:lnTo>
                      <a:pt x="214" y="2030"/>
                    </a:lnTo>
                    <a:lnTo>
                      <a:pt x="210" y="2036"/>
                    </a:lnTo>
                    <a:lnTo>
                      <a:pt x="210" y="2036"/>
                    </a:lnTo>
                    <a:lnTo>
                      <a:pt x="200" y="2048"/>
                    </a:lnTo>
                    <a:lnTo>
                      <a:pt x="196" y="2054"/>
                    </a:lnTo>
                    <a:lnTo>
                      <a:pt x="198" y="2060"/>
                    </a:lnTo>
                    <a:lnTo>
                      <a:pt x="198" y="2060"/>
                    </a:lnTo>
                    <a:lnTo>
                      <a:pt x="200" y="2066"/>
                    </a:lnTo>
                    <a:lnTo>
                      <a:pt x="204" y="2072"/>
                    </a:lnTo>
                    <a:lnTo>
                      <a:pt x="218" y="2086"/>
                    </a:lnTo>
                    <a:lnTo>
                      <a:pt x="234" y="2100"/>
                    </a:lnTo>
                    <a:lnTo>
                      <a:pt x="234" y="2100"/>
                    </a:lnTo>
                    <a:lnTo>
                      <a:pt x="238" y="2114"/>
                    </a:lnTo>
                    <a:lnTo>
                      <a:pt x="242" y="2142"/>
                    </a:lnTo>
                    <a:lnTo>
                      <a:pt x="242" y="2142"/>
                    </a:lnTo>
                    <a:lnTo>
                      <a:pt x="242" y="2154"/>
                    </a:lnTo>
                    <a:lnTo>
                      <a:pt x="240" y="2160"/>
                    </a:lnTo>
                    <a:lnTo>
                      <a:pt x="236" y="2168"/>
                    </a:lnTo>
                    <a:lnTo>
                      <a:pt x="232" y="2180"/>
                    </a:lnTo>
                    <a:lnTo>
                      <a:pt x="232" y="2180"/>
                    </a:lnTo>
                    <a:lnTo>
                      <a:pt x="226" y="2204"/>
                    </a:lnTo>
                    <a:lnTo>
                      <a:pt x="222" y="2222"/>
                    </a:lnTo>
                    <a:lnTo>
                      <a:pt x="222" y="2222"/>
                    </a:lnTo>
                    <a:lnTo>
                      <a:pt x="222" y="2230"/>
                    </a:lnTo>
                    <a:lnTo>
                      <a:pt x="224" y="2234"/>
                    </a:lnTo>
                    <a:lnTo>
                      <a:pt x="228" y="2238"/>
                    </a:lnTo>
                    <a:lnTo>
                      <a:pt x="228" y="2238"/>
                    </a:lnTo>
                    <a:lnTo>
                      <a:pt x="228" y="2242"/>
                    </a:lnTo>
                    <a:lnTo>
                      <a:pt x="226" y="2252"/>
                    </a:lnTo>
                    <a:lnTo>
                      <a:pt x="228" y="2264"/>
                    </a:lnTo>
                    <a:lnTo>
                      <a:pt x="230" y="2270"/>
                    </a:lnTo>
                    <a:lnTo>
                      <a:pt x="234" y="2274"/>
                    </a:lnTo>
                    <a:lnTo>
                      <a:pt x="234" y="2274"/>
                    </a:lnTo>
                    <a:lnTo>
                      <a:pt x="242" y="2276"/>
                    </a:lnTo>
                    <a:lnTo>
                      <a:pt x="256" y="2278"/>
                    </a:lnTo>
                    <a:lnTo>
                      <a:pt x="294" y="2278"/>
                    </a:lnTo>
                    <a:lnTo>
                      <a:pt x="336" y="2278"/>
                    </a:lnTo>
                    <a:lnTo>
                      <a:pt x="368" y="2276"/>
                    </a:lnTo>
                    <a:lnTo>
                      <a:pt x="368" y="2276"/>
                    </a:lnTo>
                    <a:lnTo>
                      <a:pt x="388" y="2274"/>
                    </a:lnTo>
                    <a:lnTo>
                      <a:pt x="410" y="2274"/>
                    </a:lnTo>
                    <a:lnTo>
                      <a:pt x="432" y="2274"/>
                    </a:lnTo>
                    <a:lnTo>
                      <a:pt x="456" y="2276"/>
                    </a:lnTo>
                    <a:lnTo>
                      <a:pt x="456" y="2276"/>
                    </a:lnTo>
                    <a:lnTo>
                      <a:pt x="480" y="2278"/>
                    </a:lnTo>
                    <a:lnTo>
                      <a:pt x="504" y="2280"/>
                    </a:lnTo>
                    <a:lnTo>
                      <a:pt x="538" y="2278"/>
                    </a:lnTo>
                    <a:lnTo>
                      <a:pt x="538" y="2278"/>
                    </a:lnTo>
                    <a:lnTo>
                      <a:pt x="548" y="2278"/>
                    </a:lnTo>
                    <a:lnTo>
                      <a:pt x="554" y="2276"/>
                    </a:lnTo>
                    <a:lnTo>
                      <a:pt x="560" y="2274"/>
                    </a:lnTo>
                    <a:lnTo>
                      <a:pt x="564" y="2266"/>
                    </a:lnTo>
                    <a:lnTo>
                      <a:pt x="564" y="2266"/>
                    </a:lnTo>
                    <a:lnTo>
                      <a:pt x="570" y="2254"/>
                    </a:lnTo>
                    <a:lnTo>
                      <a:pt x="572" y="2246"/>
                    </a:lnTo>
                    <a:lnTo>
                      <a:pt x="570" y="2242"/>
                    </a:lnTo>
                    <a:lnTo>
                      <a:pt x="568" y="2238"/>
                    </a:lnTo>
                    <a:lnTo>
                      <a:pt x="566" y="2238"/>
                    </a:lnTo>
                    <a:lnTo>
                      <a:pt x="562" y="2236"/>
                    </a:lnTo>
                    <a:lnTo>
                      <a:pt x="562" y="2236"/>
                    </a:lnTo>
                    <a:lnTo>
                      <a:pt x="548" y="2236"/>
                    </a:lnTo>
                    <a:lnTo>
                      <a:pt x="534" y="2236"/>
                    </a:lnTo>
                    <a:lnTo>
                      <a:pt x="518" y="2232"/>
                    </a:lnTo>
                    <a:lnTo>
                      <a:pt x="512" y="2230"/>
                    </a:lnTo>
                    <a:lnTo>
                      <a:pt x="506" y="2226"/>
                    </a:lnTo>
                    <a:lnTo>
                      <a:pt x="506" y="2226"/>
                    </a:lnTo>
                    <a:lnTo>
                      <a:pt x="486" y="2210"/>
                    </a:lnTo>
                    <a:lnTo>
                      <a:pt x="474" y="2202"/>
                    </a:lnTo>
                    <a:lnTo>
                      <a:pt x="462" y="2194"/>
                    </a:lnTo>
                    <a:lnTo>
                      <a:pt x="462" y="2194"/>
                    </a:lnTo>
                    <a:lnTo>
                      <a:pt x="454" y="2190"/>
                    </a:lnTo>
                    <a:lnTo>
                      <a:pt x="452" y="2188"/>
                    </a:lnTo>
                    <a:lnTo>
                      <a:pt x="446" y="2178"/>
                    </a:lnTo>
                    <a:lnTo>
                      <a:pt x="446" y="2178"/>
                    </a:lnTo>
                    <a:lnTo>
                      <a:pt x="442" y="2172"/>
                    </a:lnTo>
                    <a:lnTo>
                      <a:pt x="438" y="2166"/>
                    </a:lnTo>
                    <a:lnTo>
                      <a:pt x="432" y="2152"/>
                    </a:lnTo>
                    <a:lnTo>
                      <a:pt x="428" y="2136"/>
                    </a:lnTo>
                    <a:lnTo>
                      <a:pt x="428" y="2136"/>
                    </a:lnTo>
                    <a:lnTo>
                      <a:pt x="430" y="2136"/>
                    </a:lnTo>
                    <a:lnTo>
                      <a:pt x="434" y="2136"/>
                    </a:lnTo>
                    <a:lnTo>
                      <a:pt x="436" y="2132"/>
                    </a:lnTo>
                    <a:lnTo>
                      <a:pt x="436" y="2132"/>
                    </a:lnTo>
                    <a:lnTo>
                      <a:pt x="434" y="2118"/>
                    </a:lnTo>
                    <a:lnTo>
                      <a:pt x="432" y="2112"/>
                    </a:lnTo>
                    <a:lnTo>
                      <a:pt x="432" y="2112"/>
                    </a:lnTo>
                    <a:lnTo>
                      <a:pt x="436" y="2104"/>
                    </a:lnTo>
                    <a:lnTo>
                      <a:pt x="446" y="2082"/>
                    </a:lnTo>
                    <a:lnTo>
                      <a:pt x="446" y="2082"/>
                    </a:lnTo>
                    <a:lnTo>
                      <a:pt x="452" y="2070"/>
                    </a:lnTo>
                    <a:lnTo>
                      <a:pt x="458" y="2064"/>
                    </a:lnTo>
                    <a:lnTo>
                      <a:pt x="466" y="2058"/>
                    </a:lnTo>
                    <a:lnTo>
                      <a:pt x="472" y="2052"/>
                    </a:lnTo>
                    <a:lnTo>
                      <a:pt x="472" y="2052"/>
                    </a:lnTo>
                    <a:lnTo>
                      <a:pt x="480" y="2044"/>
                    </a:lnTo>
                    <a:lnTo>
                      <a:pt x="488" y="2032"/>
                    </a:lnTo>
                    <a:lnTo>
                      <a:pt x="506" y="2000"/>
                    </a:lnTo>
                    <a:lnTo>
                      <a:pt x="506" y="2000"/>
                    </a:lnTo>
                    <a:lnTo>
                      <a:pt x="544" y="1938"/>
                    </a:lnTo>
                    <a:lnTo>
                      <a:pt x="590" y="1864"/>
                    </a:lnTo>
                    <a:lnTo>
                      <a:pt x="590" y="1864"/>
                    </a:lnTo>
                    <a:lnTo>
                      <a:pt x="648" y="1766"/>
                    </a:lnTo>
                    <a:lnTo>
                      <a:pt x="648" y="1766"/>
                    </a:lnTo>
                    <a:lnTo>
                      <a:pt x="676" y="1722"/>
                    </a:lnTo>
                    <a:lnTo>
                      <a:pt x="702" y="1688"/>
                    </a:lnTo>
                    <a:lnTo>
                      <a:pt x="702" y="1688"/>
                    </a:lnTo>
                    <a:lnTo>
                      <a:pt x="716" y="1668"/>
                    </a:lnTo>
                    <a:lnTo>
                      <a:pt x="734" y="1642"/>
                    </a:lnTo>
                    <a:lnTo>
                      <a:pt x="748" y="1616"/>
                    </a:lnTo>
                    <a:lnTo>
                      <a:pt x="754" y="1606"/>
                    </a:lnTo>
                    <a:lnTo>
                      <a:pt x="756" y="1596"/>
                    </a:lnTo>
                    <a:lnTo>
                      <a:pt x="756" y="1596"/>
                    </a:lnTo>
                    <a:lnTo>
                      <a:pt x="754" y="1584"/>
                    </a:lnTo>
                    <a:lnTo>
                      <a:pt x="750" y="1566"/>
                    </a:lnTo>
                    <a:lnTo>
                      <a:pt x="742" y="1526"/>
                    </a:lnTo>
                    <a:lnTo>
                      <a:pt x="722" y="1452"/>
                    </a:lnTo>
                    <a:lnTo>
                      <a:pt x="722" y="1452"/>
                    </a:lnTo>
                    <a:lnTo>
                      <a:pt x="714" y="1426"/>
                    </a:lnTo>
                    <a:lnTo>
                      <a:pt x="704" y="1398"/>
                    </a:lnTo>
                    <a:lnTo>
                      <a:pt x="686" y="1342"/>
                    </a:lnTo>
                    <a:lnTo>
                      <a:pt x="686" y="1342"/>
                    </a:lnTo>
                    <a:lnTo>
                      <a:pt x="678" y="1316"/>
                    </a:lnTo>
                    <a:lnTo>
                      <a:pt x="668" y="1294"/>
                    </a:lnTo>
                    <a:lnTo>
                      <a:pt x="658" y="1276"/>
                    </a:lnTo>
                    <a:lnTo>
                      <a:pt x="658" y="1276"/>
                    </a:lnTo>
                    <a:lnTo>
                      <a:pt x="664" y="1240"/>
                    </a:lnTo>
                    <a:lnTo>
                      <a:pt x="664" y="1240"/>
                    </a:lnTo>
                    <a:lnTo>
                      <a:pt x="664" y="1228"/>
                    </a:lnTo>
                    <a:lnTo>
                      <a:pt x="664" y="1218"/>
                    </a:lnTo>
                    <a:lnTo>
                      <a:pt x="662" y="1200"/>
                    </a:lnTo>
                    <a:lnTo>
                      <a:pt x="662" y="1200"/>
                    </a:lnTo>
                    <a:lnTo>
                      <a:pt x="662" y="1190"/>
                    </a:lnTo>
                    <a:lnTo>
                      <a:pt x="658" y="1180"/>
                    </a:lnTo>
                    <a:lnTo>
                      <a:pt x="650" y="1152"/>
                    </a:lnTo>
                    <a:lnTo>
                      <a:pt x="650" y="1152"/>
                    </a:lnTo>
                    <a:lnTo>
                      <a:pt x="630" y="1104"/>
                    </a:lnTo>
                    <a:lnTo>
                      <a:pt x="630" y="1104"/>
                    </a:lnTo>
                    <a:lnTo>
                      <a:pt x="618" y="1062"/>
                    </a:lnTo>
                    <a:lnTo>
                      <a:pt x="612" y="1044"/>
                    </a:lnTo>
                    <a:lnTo>
                      <a:pt x="604" y="1028"/>
                    </a:lnTo>
                    <a:lnTo>
                      <a:pt x="604" y="1028"/>
                    </a:lnTo>
                    <a:lnTo>
                      <a:pt x="590" y="998"/>
                    </a:lnTo>
                    <a:lnTo>
                      <a:pt x="582" y="984"/>
                    </a:lnTo>
                    <a:lnTo>
                      <a:pt x="588" y="964"/>
                    </a:lnTo>
                    <a:lnTo>
                      <a:pt x="580" y="958"/>
                    </a:lnTo>
                    <a:lnTo>
                      <a:pt x="580" y="958"/>
                    </a:lnTo>
                    <a:lnTo>
                      <a:pt x="582" y="956"/>
                    </a:lnTo>
                    <a:lnTo>
                      <a:pt x="584" y="952"/>
                    </a:lnTo>
                    <a:lnTo>
                      <a:pt x="584" y="948"/>
                    </a:lnTo>
                    <a:lnTo>
                      <a:pt x="584" y="948"/>
                    </a:lnTo>
                    <a:lnTo>
                      <a:pt x="586" y="932"/>
                    </a:lnTo>
                    <a:lnTo>
                      <a:pt x="586" y="932"/>
                    </a:lnTo>
                    <a:lnTo>
                      <a:pt x="592" y="936"/>
                    </a:lnTo>
                    <a:lnTo>
                      <a:pt x="600" y="938"/>
                    </a:lnTo>
                    <a:lnTo>
                      <a:pt x="610" y="940"/>
                    </a:lnTo>
                    <a:lnTo>
                      <a:pt x="610" y="940"/>
                    </a:lnTo>
                    <a:lnTo>
                      <a:pt x="614" y="940"/>
                    </a:lnTo>
                    <a:lnTo>
                      <a:pt x="618" y="938"/>
                    </a:lnTo>
                    <a:lnTo>
                      <a:pt x="624" y="932"/>
                    </a:lnTo>
                    <a:lnTo>
                      <a:pt x="630" y="922"/>
                    </a:lnTo>
                    <a:lnTo>
                      <a:pt x="648" y="924"/>
                    </a:lnTo>
                    <a:lnTo>
                      <a:pt x="648" y="924"/>
                    </a:lnTo>
                    <a:lnTo>
                      <a:pt x="648" y="926"/>
                    </a:lnTo>
                    <a:lnTo>
                      <a:pt x="652" y="930"/>
                    </a:lnTo>
                    <a:lnTo>
                      <a:pt x="656" y="930"/>
                    </a:lnTo>
                    <a:lnTo>
                      <a:pt x="656" y="930"/>
                    </a:lnTo>
                    <a:lnTo>
                      <a:pt x="682" y="938"/>
                    </a:lnTo>
                    <a:lnTo>
                      <a:pt x="686" y="932"/>
                    </a:lnTo>
                    <a:lnTo>
                      <a:pt x="686" y="932"/>
                    </a:lnTo>
                    <a:lnTo>
                      <a:pt x="690" y="936"/>
                    </a:lnTo>
                    <a:lnTo>
                      <a:pt x="698" y="940"/>
                    </a:lnTo>
                    <a:lnTo>
                      <a:pt x="698" y="940"/>
                    </a:lnTo>
                    <a:lnTo>
                      <a:pt x="716" y="944"/>
                    </a:lnTo>
                    <a:lnTo>
                      <a:pt x="716" y="944"/>
                    </a:lnTo>
                    <a:lnTo>
                      <a:pt x="718" y="944"/>
                    </a:lnTo>
                    <a:lnTo>
                      <a:pt x="722" y="942"/>
                    </a:lnTo>
                    <a:lnTo>
                      <a:pt x="722" y="942"/>
                    </a:lnTo>
                    <a:lnTo>
                      <a:pt x="730" y="940"/>
                    </a:lnTo>
                    <a:lnTo>
                      <a:pt x="734" y="936"/>
                    </a:lnTo>
                    <a:lnTo>
                      <a:pt x="734" y="936"/>
                    </a:lnTo>
                    <a:lnTo>
                      <a:pt x="740" y="938"/>
                    </a:lnTo>
                    <a:lnTo>
                      <a:pt x="746" y="944"/>
                    </a:lnTo>
                    <a:lnTo>
                      <a:pt x="746" y="944"/>
                    </a:lnTo>
                    <a:lnTo>
                      <a:pt x="748" y="944"/>
                    </a:lnTo>
                    <a:lnTo>
                      <a:pt x="752" y="946"/>
                    </a:lnTo>
                    <a:lnTo>
                      <a:pt x="758" y="946"/>
                    </a:lnTo>
                    <a:lnTo>
                      <a:pt x="758" y="946"/>
                    </a:lnTo>
                    <a:lnTo>
                      <a:pt x="762" y="948"/>
                    </a:lnTo>
                    <a:lnTo>
                      <a:pt x="764" y="948"/>
                    </a:lnTo>
                    <a:lnTo>
                      <a:pt x="768" y="946"/>
                    </a:lnTo>
                    <a:lnTo>
                      <a:pt x="768" y="946"/>
                    </a:lnTo>
                    <a:lnTo>
                      <a:pt x="778" y="932"/>
                    </a:lnTo>
                    <a:lnTo>
                      <a:pt x="782" y="922"/>
                    </a:lnTo>
                    <a:lnTo>
                      <a:pt x="784" y="908"/>
                    </a:lnTo>
                    <a:lnTo>
                      <a:pt x="784" y="908"/>
                    </a:lnTo>
                    <a:lnTo>
                      <a:pt x="788" y="886"/>
                    </a:lnTo>
                    <a:lnTo>
                      <a:pt x="788" y="878"/>
                    </a:lnTo>
                    <a:lnTo>
                      <a:pt x="788" y="874"/>
                    </a:lnTo>
                    <a:lnTo>
                      <a:pt x="784" y="874"/>
                    </a:lnTo>
                    <a:lnTo>
                      <a:pt x="784" y="874"/>
                    </a:lnTo>
                    <a:close/>
                    <a:moveTo>
                      <a:pt x="270" y="894"/>
                    </a:moveTo>
                    <a:lnTo>
                      <a:pt x="270" y="894"/>
                    </a:lnTo>
                    <a:lnTo>
                      <a:pt x="264" y="916"/>
                    </a:lnTo>
                    <a:lnTo>
                      <a:pt x="258" y="936"/>
                    </a:lnTo>
                    <a:lnTo>
                      <a:pt x="258" y="936"/>
                    </a:lnTo>
                    <a:lnTo>
                      <a:pt x="256" y="940"/>
                    </a:lnTo>
                    <a:lnTo>
                      <a:pt x="254" y="944"/>
                    </a:lnTo>
                    <a:lnTo>
                      <a:pt x="248" y="948"/>
                    </a:lnTo>
                    <a:lnTo>
                      <a:pt x="238" y="952"/>
                    </a:lnTo>
                    <a:lnTo>
                      <a:pt x="238" y="952"/>
                    </a:lnTo>
                    <a:lnTo>
                      <a:pt x="240" y="942"/>
                    </a:lnTo>
                    <a:lnTo>
                      <a:pt x="240" y="916"/>
                    </a:lnTo>
                    <a:lnTo>
                      <a:pt x="240" y="916"/>
                    </a:lnTo>
                    <a:lnTo>
                      <a:pt x="238" y="904"/>
                    </a:lnTo>
                    <a:lnTo>
                      <a:pt x="234" y="896"/>
                    </a:lnTo>
                    <a:lnTo>
                      <a:pt x="228" y="892"/>
                    </a:lnTo>
                    <a:lnTo>
                      <a:pt x="218" y="888"/>
                    </a:lnTo>
                    <a:lnTo>
                      <a:pt x="218" y="888"/>
                    </a:lnTo>
                    <a:lnTo>
                      <a:pt x="206" y="886"/>
                    </a:lnTo>
                    <a:lnTo>
                      <a:pt x="190" y="886"/>
                    </a:lnTo>
                    <a:lnTo>
                      <a:pt x="190" y="886"/>
                    </a:lnTo>
                    <a:lnTo>
                      <a:pt x="190" y="884"/>
                    </a:lnTo>
                    <a:lnTo>
                      <a:pt x="190" y="884"/>
                    </a:lnTo>
                    <a:lnTo>
                      <a:pt x="190" y="870"/>
                    </a:lnTo>
                    <a:lnTo>
                      <a:pt x="194" y="854"/>
                    </a:lnTo>
                    <a:lnTo>
                      <a:pt x="194" y="854"/>
                    </a:lnTo>
                    <a:lnTo>
                      <a:pt x="202" y="854"/>
                    </a:lnTo>
                    <a:lnTo>
                      <a:pt x="212" y="854"/>
                    </a:lnTo>
                    <a:lnTo>
                      <a:pt x="212" y="854"/>
                    </a:lnTo>
                    <a:lnTo>
                      <a:pt x="214" y="844"/>
                    </a:lnTo>
                    <a:lnTo>
                      <a:pt x="218" y="834"/>
                    </a:lnTo>
                    <a:lnTo>
                      <a:pt x="218" y="834"/>
                    </a:lnTo>
                    <a:lnTo>
                      <a:pt x="210" y="832"/>
                    </a:lnTo>
                    <a:lnTo>
                      <a:pt x="210" y="832"/>
                    </a:lnTo>
                    <a:lnTo>
                      <a:pt x="232" y="728"/>
                    </a:lnTo>
                    <a:lnTo>
                      <a:pt x="244" y="676"/>
                    </a:lnTo>
                    <a:lnTo>
                      <a:pt x="258" y="626"/>
                    </a:lnTo>
                    <a:lnTo>
                      <a:pt x="258" y="626"/>
                    </a:lnTo>
                    <a:lnTo>
                      <a:pt x="258" y="628"/>
                    </a:lnTo>
                    <a:lnTo>
                      <a:pt x="258" y="628"/>
                    </a:lnTo>
                    <a:lnTo>
                      <a:pt x="264" y="646"/>
                    </a:lnTo>
                    <a:lnTo>
                      <a:pt x="266" y="656"/>
                    </a:lnTo>
                    <a:lnTo>
                      <a:pt x="268" y="674"/>
                    </a:lnTo>
                    <a:lnTo>
                      <a:pt x="268" y="674"/>
                    </a:lnTo>
                    <a:lnTo>
                      <a:pt x="270" y="708"/>
                    </a:lnTo>
                    <a:lnTo>
                      <a:pt x="272" y="738"/>
                    </a:lnTo>
                    <a:lnTo>
                      <a:pt x="272" y="738"/>
                    </a:lnTo>
                    <a:lnTo>
                      <a:pt x="274" y="760"/>
                    </a:lnTo>
                    <a:lnTo>
                      <a:pt x="270" y="780"/>
                    </a:lnTo>
                    <a:lnTo>
                      <a:pt x="270" y="780"/>
                    </a:lnTo>
                    <a:lnTo>
                      <a:pt x="266" y="800"/>
                    </a:lnTo>
                    <a:lnTo>
                      <a:pt x="264" y="810"/>
                    </a:lnTo>
                    <a:lnTo>
                      <a:pt x="266" y="826"/>
                    </a:lnTo>
                    <a:lnTo>
                      <a:pt x="266" y="826"/>
                    </a:lnTo>
                    <a:lnTo>
                      <a:pt x="270" y="852"/>
                    </a:lnTo>
                    <a:lnTo>
                      <a:pt x="272" y="860"/>
                    </a:lnTo>
                    <a:lnTo>
                      <a:pt x="274" y="868"/>
                    </a:lnTo>
                    <a:lnTo>
                      <a:pt x="274" y="868"/>
                    </a:lnTo>
                    <a:lnTo>
                      <a:pt x="276" y="874"/>
                    </a:lnTo>
                    <a:lnTo>
                      <a:pt x="276" y="878"/>
                    </a:lnTo>
                    <a:lnTo>
                      <a:pt x="270" y="894"/>
                    </a:lnTo>
                    <a:lnTo>
                      <a:pt x="270" y="894"/>
                    </a:lnTo>
                    <a:close/>
                    <a:moveTo>
                      <a:pt x="562" y="1584"/>
                    </a:moveTo>
                    <a:lnTo>
                      <a:pt x="562" y="1584"/>
                    </a:lnTo>
                    <a:lnTo>
                      <a:pt x="562" y="1586"/>
                    </a:lnTo>
                    <a:lnTo>
                      <a:pt x="562" y="1590"/>
                    </a:lnTo>
                    <a:lnTo>
                      <a:pt x="560" y="1592"/>
                    </a:lnTo>
                    <a:lnTo>
                      <a:pt x="562" y="1598"/>
                    </a:lnTo>
                    <a:lnTo>
                      <a:pt x="562" y="1598"/>
                    </a:lnTo>
                    <a:lnTo>
                      <a:pt x="564" y="1608"/>
                    </a:lnTo>
                    <a:lnTo>
                      <a:pt x="562" y="1610"/>
                    </a:lnTo>
                    <a:lnTo>
                      <a:pt x="560" y="1612"/>
                    </a:lnTo>
                    <a:lnTo>
                      <a:pt x="560" y="1612"/>
                    </a:lnTo>
                    <a:lnTo>
                      <a:pt x="558" y="1612"/>
                    </a:lnTo>
                    <a:lnTo>
                      <a:pt x="554" y="1610"/>
                    </a:lnTo>
                    <a:lnTo>
                      <a:pt x="548" y="1610"/>
                    </a:lnTo>
                    <a:lnTo>
                      <a:pt x="542" y="1610"/>
                    </a:lnTo>
                    <a:lnTo>
                      <a:pt x="542" y="1610"/>
                    </a:lnTo>
                    <a:lnTo>
                      <a:pt x="538" y="1614"/>
                    </a:lnTo>
                    <a:lnTo>
                      <a:pt x="536" y="1618"/>
                    </a:lnTo>
                    <a:lnTo>
                      <a:pt x="538" y="1630"/>
                    </a:lnTo>
                    <a:lnTo>
                      <a:pt x="538" y="1630"/>
                    </a:lnTo>
                    <a:lnTo>
                      <a:pt x="538" y="1634"/>
                    </a:lnTo>
                    <a:lnTo>
                      <a:pt x="534" y="1636"/>
                    </a:lnTo>
                    <a:lnTo>
                      <a:pt x="524" y="1642"/>
                    </a:lnTo>
                    <a:lnTo>
                      <a:pt x="524" y="1642"/>
                    </a:lnTo>
                    <a:lnTo>
                      <a:pt x="516" y="1648"/>
                    </a:lnTo>
                    <a:lnTo>
                      <a:pt x="500" y="1662"/>
                    </a:lnTo>
                    <a:lnTo>
                      <a:pt x="500" y="1662"/>
                    </a:lnTo>
                    <a:lnTo>
                      <a:pt x="484" y="1680"/>
                    </a:lnTo>
                    <a:lnTo>
                      <a:pt x="480" y="1688"/>
                    </a:lnTo>
                    <a:lnTo>
                      <a:pt x="480" y="1688"/>
                    </a:lnTo>
                    <a:lnTo>
                      <a:pt x="478" y="1676"/>
                    </a:lnTo>
                    <a:lnTo>
                      <a:pt x="480" y="1668"/>
                    </a:lnTo>
                    <a:lnTo>
                      <a:pt x="482" y="1660"/>
                    </a:lnTo>
                    <a:lnTo>
                      <a:pt x="482" y="1660"/>
                    </a:lnTo>
                    <a:lnTo>
                      <a:pt x="488" y="1646"/>
                    </a:lnTo>
                    <a:lnTo>
                      <a:pt x="496" y="1626"/>
                    </a:lnTo>
                    <a:lnTo>
                      <a:pt x="496" y="1626"/>
                    </a:lnTo>
                    <a:lnTo>
                      <a:pt x="498" y="1616"/>
                    </a:lnTo>
                    <a:lnTo>
                      <a:pt x="498" y="1606"/>
                    </a:lnTo>
                    <a:lnTo>
                      <a:pt x="498" y="1596"/>
                    </a:lnTo>
                    <a:lnTo>
                      <a:pt x="500" y="1580"/>
                    </a:lnTo>
                    <a:lnTo>
                      <a:pt x="500" y="1580"/>
                    </a:lnTo>
                    <a:lnTo>
                      <a:pt x="502" y="1548"/>
                    </a:lnTo>
                    <a:lnTo>
                      <a:pt x="504" y="1514"/>
                    </a:lnTo>
                    <a:lnTo>
                      <a:pt x="504" y="1514"/>
                    </a:lnTo>
                    <a:lnTo>
                      <a:pt x="514" y="1454"/>
                    </a:lnTo>
                    <a:lnTo>
                      <a:pt x="514" y="1454"/>
                    </a:lnTo>
                    <a:lnTo>
                      <a:pt x="518" y="1464"/>
                    </a:lnTo>
                    <a:lnTo>
                      <a:pt x="522" y="1474"/>
                    </a:lnTo>
                    <a:lnTo>
                      <a:pt x="526" y="1486"/>
                    </a:lnTo>
                    <a:lnTo>
                      <a:pt x="526" y="1486"/>
                    </a:lnTo>
                    <a:lnTo>
                      <a:pt x="528" y="1496"/>
                    </a:lnTo>
                    <a:lnTo>
                      <a:pt x="532" y="1502"/>
                    </a:lnTo>
                    <a:lnTo>
                      <a:pt x="536" y="1506"/>
                    </a:lnTo>
                    <a:lnTo>
                      <a:pt x="540" y="1510"/>
                    </a:lnTo>
                    <a:lnTo>
                      <a:pt x="540" y="1510"/>
                    </a:lnTo>
                    <a:lnTo>
                      <a:pt x="544" y="1522"/>
                    </a:lnTo>
                    <a:lnTo>
                      <a:pt x="548" y="1526"/>
                    </a:lnTo>
                    <a:lnTo>
                      <a:pt x="552" y="1530"/>
                    </a:lnTo>
                    <a:lnTo>
                      <a:pt x="552" y="1530"/>
                    </a:lnTo>
                    <a:lnTo>
                      <a:pt x="556" y="1532"/>
                    </a:lnTo>
                    <a:lnTo>
                      <a:pt x="558" y="1538"/>
                    </a:lnTo>
                    <a:lnTo>
                      <a:pt x="562" y="1552"/>
                    </a:lnTo>
                    <a:lnTo>
                      <a:pt x="562" y="1552"/>
                    </a:lnTo>
                    <a:lnTo>
                      <a:pt x="564" y="1562"/>
                    </a:lnTo>
                    <a:lnTo>
                      <a:pt x="564" y="1566"/>
                    </a:lnTo>
                    <a:lnTo>
                      <a:pt x="560" y="1568"/>
                    </a:lnTo>
                    <a:lnTo>
                      <a:pt x="560" y="1568"/>
                    </a:lnTo>
                    <a:lnTo>
                      <a:pt x="558" y="1570"/>
                    </a:lnTo>
                    <a:lnTo>
                      <a:pt x="556" y="1570"/>
                    </a:lnTo>
                    <a:lnTo>
                      <a:pt x="558" y="1576"/>
                    </a:lnTo>
                    <a:lnTo>
                      <a:pt x="562" y="1584"/>
                    </a:lnTo>
                    <a:lnTo>
                      <a:pt x="562" y="1584"/>
                    </a:lnTo>
                    <a:close/>
                    <a:moveTo>
                      <a:pt x="584" y="792"/>
                    </a:moveTo>
                    <a:lnTo>
                      <a:pt x="584" y="792"/>
                    </a:lnTo>
                    <a:lnTo>
                      <a:pt x="580" y="794"/>
                    </a:lnTo>
                    <a:lnTo>
                      <a:pt x="574" y="798"/>
                    </a:lnTo>
                    <a:lnTo>
                      <a:pt x="570" y="804"/>
                    </a:lnTo>
                    <a:lnTo>
                      <a:pt x="570" y="804"/>
                    </a:lnTo>
                    <a:lnTo>
                      <a:pt x="564" y="816"/>
                    </a:lnTo>
                    <a:lnTo>
                      <a:pt x="562" y="830"/>
                    </a:lnTo>
                    <a:lnTo>
                      <a:pt x="562" y="830"/>
                    </a:lnTo>
                    <a:lnTo>
                      <a:pt x="558" y="842"/>
                    </a:lnTo>
                    <a:lnTo>
                      <a:pt x="556" y="846"/>
                    </a:lnTo>
                    <a:lnTo>
                      <a:pt x="556" y="846"/>
                    </a:lnTo>
                    <a:lnTo>
                      <a:pt x="548" y="830"/>
                    </a:lnTo>
                    <a:lnTo>
                      <a:pt x="548" y="830"/>
                    </a:lnTo>
                    <a:lnTo>
                      <a:pt x="540" y="804"/>
                    </a:lnTo>
                    <a:lnTo>
                      <a:pt x="540" y="804"/>
                    </a:lnTo>
                    <a:lnTo>
                      <a:pt x="544" y="800"/>
                    </a:lnTo>
                    <a:lnTo>
                      <a:pt x="546" y="794"/>
                    </a:lnTo>
                    <a:lnTo>
                      <a:pt x="546" y="786"/>
                    </a:lnTo>
                    <a:lnTo>
                      <a:pt x="546" y="786"/>
                    </a:lnTo>
                    <a:lnTo>
                      <a:pt x="546" y="782"/>
                    </a:lnTo>
                    <a:lnTo>
                      <a:pt x="542" y="778"/>
                    </a:lnTo>
                    <a:lnTo>
                      <a:pt x="540" y="772"/>
                    </a:lnTo>
                    <a:lnTo>
                      <a:pt x="538" y="764"/>
                    </a:lnTo>
                    <a:lnTo>
                      <a:pt x="538" y="764"/>
                    </a:lnTo>
                    <a:lnTo>
                      <a:pt x="536" y="750"/>
                    </a:lnTo>
                    <a:lnTo>
                      <a:pt x="536" y="746"/>
                    </a:lnTo>
                    <a:lnTo>
                      <a:pt x="538" y="738"/>
                    </a:lnTo>
                    <a:lnTo>
                      <a:pt x="538" y="738"/>
                    </a:lnTo>
                    <a:lnTo>
                      <a:pt x="542" y="724"/>
                    </a:lnTo>
                    <a:lnTo>
                      <a:pt x="544" y="722"/>
                    </a:lnTo>
                    <a:lnTo>
                      <a:pt x="544" y="722"/>
                    </a:lnTo>
                    <a:lnTo>
                      <a:pt x="544" y="722"/>
                    </a:lnTo>
                    <a:lnTo>
                      <a:pt x="550" y="720"/>
                    </a:lnTo>
                    <a:lnTo>
                      <a:pt x="558" y="712"/>
                    </a:lnTo>
                    <a:lnTo>
                      <a:pt x="558" y="712"/>
                    </a:lnTo>
                    <a:lnTo>
                      <a:pt x="564" y="706"/>
                    </a:lnTo>
                    <a:lnTo>
                      <a:pt x="570" y="700"/>
                    </a:lnTo>
                    <a:lnTo>
                      <a:pt x="574" y="694"/>
                    </a:lnTo>
                    <a:lnTo>
                      <a:pt x="574" y="694"/>
                    </a:lnTo>
                    <a:lnTo>
                      <a:pt x="580" y="722"/>
                    </a:lnTo>
                    <a:lnTo>
                      <a:pt x="580" y="722"/>
                    </a:lnTo>
                    <a:lnTo>
                      <a:pt x="584" y="734"/>
                    </a:lnTo>
                    <a:lnTo>
                      <a:pt x="588" y="744"/>
                    </a:lnTo>
                    <a:lnTo>
                      <a:pt x="588" y="744"/>
                    </a:lnTo>
                    <a:lnTo>
                      <a:pt x="598" y="784"/>
                    </a:lnTo>
                    <a:lnTo>
                      <a:pt x="584" y="792"/>
                    </a:lnTo>
                    <a:close/>
                    <a:moveTo>
                      <a:pt x="610" y="760"/>
                    </a:moveTo>
                    <a:lnTo>
                      <a:pt x="610" y="760"/>
                    </a:lnTo>
                    <a:lnTo>
                      <a:pt x="602" y="742"/>
                    </a:lnTo>
                    <a:lnTo>
                      <a:pt x="602" y="742"/>
                    </a:lnTo>
                    <a:lnTo>
                      <a:pt x="602" y="734"/>
                    </a:lnTo>
                    <a:lnTo>
                      <a:pt x="602" y="724"/>
                    </a:lnTo>
                    <a:lnTo>
                      <a:pt x="602" y="724"/>
                    </a:lnTo>
                    <a:lnTo>
                      <a:pt x="596" y="712"/>
                    </a:lnTo>
                    <a:lnTo>
                      <a:pt x="590" y="694"/>
                    </a:lnTo>
                    <a:lnTo>
                      <a:pt x="590" y="694"/>
                    </a:lnTo>
                    <a:lnTo>
                      <a:pt x="586" y="682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2" y="672"/>
                    </a:lnTo>
                    <a:lnTo>
                      <a:pt x="596" y="662"/>
                    </a:lnTo>
                    <a:lnTo>
                      <a:pt x="596" y="662"/>
                    </a:lnTo>
                    <a:lnTo>
                      <a:pt x="602" y="650"/>
                    </a:lnTo>
                    <a:lnTo>
                      <a:pt x="602" y="650"/>
                    </a:lnTo>
                    <a:lnTo>
                      <a:pt x="606" y="682"/>
                    </a:lnTo>
                    <a:lnTo>
                      <a:pt x="606" y="682"/>
                    </a:lnTo>
                    <a:lnTo>
                      <a:pt x="610" y="728"/>
                    </a:lnTo>
                    <a:lnTo>
                      <a:pt x="610" y="728"/>
                    </a:lnTo>
                    <a:lnTo>
                      <a:pt x="610" y="750"/>
                    </a:lnTo>
                    <a:lnTo>
                      <a:pt x="610" y="760"/>
                    </a:lnTo>
                    <a:lnTo>
                      <a:pt x="610" y="7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2542" tIns="56271" rIns="112542" bIns="56271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endParaRPr lang="ko-KR" altLang="en-US" sz="2215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1356603" y="2814067"/>
                <a:ext cx="209061" cy="389250"/>
              </a:xfrm>
              <a:custGeom>
                <a:avLst/>
                <a:gdLst>
                  <a:gd name="T0" fmla="*/ 820 w 840"/>
                  <a:gd name="T1" fmla="*/ 680 h 1564"/>
                  <a:gd name="T2" fmla="*/ 754 w 840"/>
                  <a:gd name="T3" fmla="*/ 614 h 1564"/>
                  <a:gd name="T4" fmla="*/ 710 w 840"/>
                  <a:gd name="T5" fmla="*/ 550 h 1564"/>
                  <a:gd name="T6" fmla="*/ 662 w 840"/>
                  <a:gd name="T7" fmla="*/ 442 h 1564"/>
                  <a:gd name="T8" fmla="*/ 566 w 840"/>
                  <a:gd name="T9" fmla="*/ 340 h 1564"/>
                  <a:gd name="T10" fmla="*/ 528 w 840"/>
                  <a:gd name="T11" fmla="*/ 248 h 1564"/>
                  <a:gd name="T12" fmla="*/ 568 w 840"/>
                  <a:gd name="T13" fmla="*/ 204 h 1564"/>
                  <a:gd name="T14" fmla="*/ 578 w 840"/>
                  <a:gd name="T15" fmla="*/ 146 h 1564"/>
                  <a:gd name="T16" fmla="*/ 542 w 840"/>
                  <a:gd name="T17" fmla="*/ 44 h 1564"/>
                  <a:gd name="T18" fmla="*/ 494 w 840"/>
                  <a:gd name="T19" fmla="*/ 18 h 1564"/>
                  <a:gd name="T20" fmla="*/ 442 w 840"/>
                  <a:gd name="T21" fmla="*/ 2 h 1564"/>
                  <a:gd name="T22" fmla="*/ 402 w 840"/>
                  <a:gd name="T23" fmla="*/ 26 h 1564"/>
                  <a:gd name="T24" fmla="*/ 364 w 840"/>
                  <a:gd name="T25" fmla="*/ 68 h 1564"/>
                  <a:gd name="T26" fmla="*/ 294 w 840"/>
                  <a:gd name="T27" fmla="*/ 118 h 1564"/>
                  <a:gd name="T28" fmla="*/ 346 w 840"/>
                  <a:gd name="T29" fmla="*/ 140 h 1564"/>
                  <a:gd name="T30" fmla="*/ 352 w 840"/>
                  <a:gd name="T31" fmla="*/ 248 h 1564"/>
                  <a:gd name="T32" fmla="*/ 212 w 840"/>
                  <a:gd name="T33" fmla="*/ 334 h 1564"/>
                  <a:gd name="T34" fmla="*/ 172 w 840"/>
                  <a:gd name="T35" fmla="*/ 386 h 1564"/>
                  <a:gd name="T36" fmla="*/ 212 w 840"/>
                  <a:gd name="T37" fmla="*/ 444 h 1564"/>
                  <a:gd name="T38" fmla="*/ 264 w 840"/>
                  <a:gd name="T39" fmla="*/ 476 h 1564"/>
                  <a:gd name="T40" fmla="*/ 240 w 840"/>
                  <a:gd name="T41" fmla="*/ 638 h 1564"/>
                  <a:gd name="T42" fmla="*/ 178 w 840"/>
                  <a:gd name="T43" fmla="*/ 814 h 1564"/>
                  <a:gd name="T44" fmla="*/ 234 w 840"/>
                  <a:gd name="T45" fmla="*/ 880 h 1564"/>
                  <a:gd name="T46" fmla="*/ 246 w 840"/>
                  <a:gd name="T47" fmla="*/ 974 h 1564"/>
                  <a:gd name="T48" fmla="*/ 300 w 840"/>
                  <a:gd name="T49" fmla="*/ 1092 h 1564"/>
                  <a:gd name="T50" fmla="*/ 266 w 840"/>
                  <a:gd name="T51" fmla="*/ 1136 h 1564"/>
                  <a:gd name="T52" fmla="*/ 150 w 840"/>
                  <a:gd name="T53" fmla="*/ 1226 h 1564"/>
                  <a:gd name="T54" fmla="*/ 84 w 840"/>
                  <a:gd name="T55" fmla="*/ 1268 h 1564"/>
                  <a:gd name="T56" fmla="*/ 18 w 840"/>
                  <a:gd name="T57" fmla="*/ 1298 h 1564"/>
                  <a:gd name="T58" fmla="*/ 34 w 840"/>
                  <a:gd name="T59" fmla="*/ 1446 h 1564"/>
                  <a:gd name="T60" fmla="*/ 122 w 840"/>
                  <a:gd name="T61" fmla="*/ 1540 h 1564"/>
                  <a:gd name="T62" fmla="*/ 128 w 840"/>
                  <a:gd name="T63" fmla="*/ 1484 h 1564"/>
                  <a:gd name="T64" fmla="*/ 132 w 840"/>
                  <a:gd name="T65" fmla="*/ 1424 h 1564"/>
                  <a:gd name="T66" fmla="*/ 152 w 840"/>
                  <a:gd name="T67" fmla="*/ 1394 h 1564"/>
                  <a:gd name="T68" fmla="*/ 166 w 840"/>
                  <a:gd name="T69" fmla="*/ 1374 h 1564"/>
                  <a:gd name="T70" fmla="*/ 208 w 840"/>
                  <a:gd name="T71" fmla="*/ 1342 h 1564"/>
                  <a:gd name="T72" fmla="*/ 350 w 840"/>
                  <a:gd name="T73" fmla="*/ 1248 h 1564"/>
                  <a:gd name="T74" fmla="*/ 338 w 840"/>
                  <a:gd name="T75" fmla="*/ 1368 h 1564"/>
                  <a:gd name="T76" fmla="*/ 336 w 840"/>
                  <a:gd name="T77" fmla="*/ 1418 h 1564"/>
                  <a:gd name="T78" fmla="*/ 324 w 840"/>
                  <a:gd name="T79" fmla="*/ 1480 h 1564"/>
                  <a:gd name="T80" fmla="*/ 334 w 840"/>
                  <a:gd name="T81" fmla="*/ 1540 h 1564"/>
                  <a:gd name="T82" fmla="*/ 544 w 840"/>
                  <a:gd name="T83" fmla="*/ 1562 h 1564"/>
                  <a:gd name="T84" fmla="*/ 572 w 840"/>
                  <a:gd name="T85" fmla="*/ 1528 h 1564"/>
                  <a:gd name="T86" fmla="*/ 498 w 840"/>
                  <a:gd name="T87" fmla="*/ 1476 h 1564"/>
                  <a:gd name="T88" fmla="*/ 474 w 840"/>
                  <a:gd name="T89" fmla="*/ 1438 h 1564"/>
                  <a:gd name="T90" fmla="*/ 476 w 840"/>
                  <a:gd name="T91" fmla="*/ 1422 h 1564"/>
                  <a:gd name="T92" fmla="*/ 452 w 840"/>
                  <a:gd name="T93" fmla="*/ 1376 h 1564"/>
                  <a:gd name="T94" fmla="*/ 504 w 840"/>
                  <a:gd name="T95" fmla="*/ 1314 h 1564"/>
                  <a:gd name="T96" fmla="*/ 506 w 840"/>
                  <a:gd name="T97" fmla="*/ 1154 h 1564"/>
                  <a:gd name="T98" fmla="*/ 502 w 840"/>
                  <a:gd name="T99" fmla="*/ 982 h 1564"/>
                  <a:gd name="T100" fmla="*/ 496 w 840"/>
                  <a:gd name="T101" fmla="*/ 922 h 1564"/>
                  <a:gd name="T102" fmla="*/ 514 w 840"/>
                  <a:gd name="T103" fmla="*/ 876 h 1564"/>
                  <a:gd name="T104" fmla="*/ 546 w 840"/>
                  <a:gd name="T105" fmla="*/ 668 h 1564"/>
                  <a:gd name="T106" fmla="*/ 578 w 840"/>
                  <a:gd name="T107" fmla="*/ 592 h 1564"/>
                  <a:gd name="T108" fmla="*/ 642 w 840"/>
                  <a:gd name="T109" fmla="*/ 634 h 1564"/>
                  <a:gd name="T110" fmla="*/ 754 w 840"/>
                  <a:gd name="T111" fmla="*/ 680 h 1564"/>
                  <a:gd name="T112" fmla="*/ 786 w 840"/>
                  <a:gd name="T113" fmla="*/ 728 h 1564"/>
                  <a:gd name="T114" fmla="*/ 800 w 840"/>
                  <a:gd name="T115" fmla="*/ 748 h 1564"/>
                  <a:gd name="T116" fmla="*/ 796 w 840"/>
                  <a:gd name="T117" fmla="*/ 776 h 1564"/>
                  <a:gd name="T118" fmla="*/ 840 w 840"/>
                  <a:gd name="T119" fmla="*/ 754 h 1564"/>
                  <a:gd name="T120" fmla="*/ 354 w 840"/>
                  <a:gd name="T121" fmla="*/ 316 h 1564"/>
                  <a:gd name="T122" fmla="*/ 372 w 840"/>
                  <a:gd name="T123" fmla="*/ 304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0" h="1564">
                    <a:moveTo>
                      <a:pt x="840" y="736"/>
                    </a:moveTo>
                    <a:lnTo>
                      <a:pt x="840" y="736"/>
                    </a:lnTo>
                    <a:lnTo>
                      <a:pt x="838" y="726"/>
                    </a:lnTo>
                    <a:lnTo>
                      <a:pt x="836" y="714"/>
                    </a:lnTo>
                    <a:lnTo>
                      <a:pt x="836" y="714"/>
                    </a:lnTo>
                    <a:lnTo>
                      <a:pt x="838" y="704"/>
                    </a:lnTo>
                    <a:lnTo>
                      <a:pt x="836" y="700"/>
                    </a:lnTo>
                    <a:lnTo>
                      <a:pt x="834" y="696"/>
                    </a:lnTo>
                    <a:lnTo>
                      <a:pt x="834" y="696"/>
                    </a:lnTo>
                    <a:lnTo>
                      <a:pt x="820" y="680"/>
                    </a:lnTo>
                    <a:lnTo>
                      <a:pt x="820" y="680"/>
                    </a:lnTo>
                    <a:lnTo>
                      <a:pt x="810" y="672"/>
                    </a:lnTo>
                    <a:lnTo>
                      <a:pt x="800" y="664"/>
                    </a:lnTo>
                    <a:lnTo>
                      <a:pt x="800" y="664"/>
                    </a:lnTo>
                    <a:lnTo>
                      <a:pt x="792" y="654"/>
                    </a:lnTo>
                    <a:lnTo>
                      <a:pt x="788" y="648"/>
                    </a:lnTo>
                    <a:lnTo>
                      <a:pt x="782" y="644"/>
                    </a:lnTo>
                    <a:lnTo>
                      <a:pt x="782" y="644"/>
                    </a:lnTo>
                    <a:lnTo>
                      <a:pt x="768" y="630"/>
                    </a:lnTo>
                    <a:lnTo>
                      <a:pt x="754" y="614"/>
                    </a:lnTo>
                    <a:lnTo>
                      <a:pt x="754" y="614"/>
                    </a:lnTo>
                    <a:lnTo>
                      <a:pt x="736" y="592"/>
                    </a:lnTo>
                    <a:lnTo>
                      <a:pt x="724" y="576"/>
                    </a:lnTo>
                    <a:lnTo>
                      <a:pt x="724" y="576"/>
                    </a:lnTo>
                    <a:lnTo>
                      <a:pt x="728" y="576"/>
                    </a:lnTo>
                    <a:lnTo>
                      <a:pt x="730" y="576"/>
                    </a:lnTo>
                    <a:lnTo>
                      <a:pt x="730" y="574"/>
                    </a:lnTo>
                    <a:lnTo>
                      <a:pt x="730" y="574"/>
                    </a:lnTo>
                    <a:lnTo>
                      <a:pt x="710" y="550"/>
                    </a:lnTo>
                    <a:lnTo>
                      <a:pt x="710" y="550"/>
                    </a:lnTo>
                    <a:lnTo>
                      <a:pt x="708" y="548"/>
                    </a:lnTo>
                    <a:lnTo>
                      <a:pt x="706" y="542"/>
                    </a:lnTo>
                    <a:lnTo>
                      <a:pt x="704" y="530"/>
                    </a:lnTo>
                    <a:lnTo>
                      <a:pt x="704" y="530"/>
                    </a:lnTo>
                    <a:lnTo>
                      <a:pt x="694" y="510"/>
                    </a:lnTo>
                    <a:lnTo>
                      <a:pt x="682" y="486"/>
                    </a:lnTo>
                    <a:lnTo>
                      <a:pt x="682" y="486"/>
                    </a:lnTo>
                    <a:lnTo>
                      <a:pt x="672" y="462"/>
                    </a:lnTo>
                    <a:lnTo>
                      <a:pt x="668" y="450"/>
                    </a:lnTo>
                    <a:lnTo>
                      <a:pt x="662" y="442"/>
                    </a:lnTo>
                    <a:lnTo>
                      <a:pt x="662" y="442"/>
                    </a:lnTo>
                    <a:lnTo>
                      <a:pt x="648" y="428"/>
                    </a:lnTo>
                    <a:lnTo>
                      <a:pt x="632" y="410"/>
                    </a:lnTo>
                    <a:lnTo>
                      <a:pt x="632" y="410"/>
                    </a:lnTo>
                    <a:lnTo>
                      <a:pt x="608" y="382"/>
                    </a:lnTo>
                    <a:lnTo>
                      <a:pt x="608" y="382"/>
                    </a:lnTo>
                    <a:lnTo>
                      <a:pt x="594" y="364"/>
                    </a:lnTo>
                    <a:lnTo>
                      <a:pt x="580" y="348"/>
                    </a:lnTo>
                    <a:lnTo>
                      <a:pt x="580" y="348"/>
                    </a:lnTo>
                    <a:lnTo>
                      <a:pt x="566" y="340"/>
                    </a:lnTo>
                    <a:lnTo>
                      <a:pt x="548" y="330"/>
                    </a:lnTo>
                    <a:lnTo>
                      <a:pt x="548" y="330"/>
                    </a:lnTo>
                    <a:lnTo>
                      <a:pt x="536" y="324"/>
                    </a:lnTo>
                    <a:lnTo>
                      <a:pt x="526" y="318"/>
                    </a:lnTo>
                    <a:lnTo>
                      <a:pt x="526" y="318"/>
                    </a:lnTo>
                    <a:lnTo>
                      <a:pt x="510" y="304"/>
                    </a:lnTo>
                    <a:lnTo>
                      <a:pt x="510" y="304"/>
                    </a:lnTo>
                    <a:lnTo>
                      <a:pt x="520" y="278"/>
                    </a:lnTo>
                    <a:lnTo>
                      <a:pt x="520" y="278"/>
                    </a:lnTo>
                    <a:lnTo>
                      <a:pt x="528" y="248"/>
                    </a:lnTo>
                    <a:lnTo>
                      <a:pt x="528" y="248"/>
                    </a:lnTo>
                    <a:lnTo>
                      <a:pt x="540" y="244"/>
                    </a:lnTo>
                    <a:lnTo>
                      <a:pt x="540" y="244"/>
                    </a:lnTo>
                    <a:lnTo>
                      <a:pt x="548" y="240"/>
                    </a:lnTo>
                    <a:lnTo>
                      <a:pt x="554" y="234"/>
                    </a:lnTo>
                    <a:lnTo>
                      <a:pt x="558" y="228"/>
                    </a:lnTo>
                    <a:lnTo>
                      <a:pt x="558" y="228"/>
                    </a:lnTo>
                    <a:lnTo>
                      <a:pt x="564" y="214"/>
                    </a:lnTo>
                    <a:lnTo>
                      <a:pt x="568" y="204"/>
                    </a:lnTo>
                    <a:lnTo>
                      <a:pt x="568" y="204"/>
                    </a:lnTo>
                    <a:lnTo>
                      <a:pt x="570" y="194"/>
                    </a:lnTo>
                    <a:lnTo>
                      <a:pt x="568" y="188"/>
                    </a:lnTo>
                    <a:lnTo>
                      <a:pt x="568" y="188"/>
                    </a:lnTo>
                    <a:lnTo>
                      <a:pt x="564" y="182"/>
                    </a:lnTo>
                    <a:lnTo>
                      <a:pt x="564" y="182"/>
                    </a:lnTo>
                    <a:lnTo>
                      <a:pt x="568" y="180"/>
                    </a:lnTo>
                    <a:lnTo>
                      <a:pt x="572" y="176"/>
                    </a:lnTo>
                    <a:lnTo>
                      <a:pt x="574" y="172"/>
                    </a:lnTo>
                    <a:lnTo>
                      <a:pt x="574" y="172"/>
                    </a:lnTo>
                    <a:lnTo>
                      <a:pt x="578" y="146"/>
                    </a:lnTo>
                    <a:lnTo>
                      <a:pt x="580" y="128"/>
                    </a:lnTo>
                    <a:lnTo>
                      <a:pt x="580" y="114"/>
                    </a:lnTo>
                    <a:lnTo>
                      <a:pt x="580" y="114"/>
                    </a:lnTo>
                    <a:lnTo>
                      <a:pt x="574" y="84"/>
                    </a:lnTo>
                    <a:lnTo>
                      <a:pt x="568" y="70"/>
                    </a:lnTo>
                    <a:lnTo>
                      <a:pt x="566" y="66"/>
                    </a:lnTo>
                    <a:lnTo>
                      <a:pt x="562" y="62"/>
                    </a:lnTo>
                    <a:lnTo>
                      <a:pt x="562" y="62"/>
                    </a:lnTo>
                    <a:lnTo>
                      <a:pt x="550" y="52"/>
                    </a:lnTo>
                    <a:lnTo>
                      <a:pt x="542" y="44"/>
                    </a:lnTo>
                    <a:lnTo>
                      <a:pt x="542" y="44"/>
                    </a:lnTo>
                    <a:lnTo>
                      <a:pt x="538" y="38"/>
                    </a:lnTo>
                    <a:lnTo>
                      <a:pt x="532" y="32"/>
                    </a:lnTo>
                    <a:lnTo>
                      <a:pt x="532" y="32"/>
                    </a:lnTo>
                    <a:lnTo>
                      <a:pt x="526" y="28"/>
                    </a:lnTo>
                    <a:lnTo>
                      <a:pt x="518" y="26"/>
                    </a:lnTo>
                    <a:lnTo>
                      <a:pt x="510" y="24"/>
                    </a:lnTo>
                    <a:lnTo>
                      <a:pt x="502" y="20"/>
                    </a:lnTo>
                    <a:lnTo>
                      <a:pt x="502" y="20"/>
                    </a:lnTo>
                    <a:lnTo>
                      <a:pt x="494" y="18"/>
                    </a:lnTo>
                    <a:lnTo>
                      <a:pt x="490" y="16"/>
                    </a:lnTo>
                    <a:lnTo>
                      <a:pt x="484" y="14"/>
                    </a:lnTo>
                    <a:lnTo>
                      <a:pt x="484" y="14"/>
                    </a:lnTo>
                    <a:lnTo>
                      <a:pt x="480" y="10"/>
                    </a:lnTo>
                    <a:lnTo>
                      <a:pt x="476" y="6"/>
                    </a:lnTo>
                    <a:lnTo>
                      <a:pt x="470" y="4"/>
                    </a:lnTo>
                    <a:lnTo>
                      <a:pt x="470" y="4"/>
                    </a:lnTo>
                    <a:lnTo>
                      <a:pt x="464" y="2"/>
                    </a:lnTo>
                    <a:lnTo>
                      <a:pt x="452" y="0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34" y="4"/>
                    </a:lnTo>
                    <a:lnTo>
                      <a:pt x="426" y="10"/>
                    </a:lnTo>
                    <a:lnTo>
                      <a:pt x="422" y="14"/>
                    </a:lnTo>
                    <a:lnTo>
                      <a:pt x="416" y="16"/>
                    </a:lnTo>
                    <a:lnTo>
                      <a:pt x="416" y="16"/>
                    </a:lnTo>
                    <a:lnTo>
                      <a:pt x="412" y="18"/>
                    </a:lnTo>
                    <a:lnTo>
                      <a:pt x="408" y="22"/>
                    </a:lnTo>
                    <a:lnTo>
                      <a:pt x="406" y="24"/>
                    </a:lnTo>
                    <a:lnTo>
                      <a:pt x="402" y="26"/>
                    </a:lnTo>
                    <a:lnTo>
                      <a:pt x="402" y="26"/>
                    </a:lnTo>
                    <a:lnTo>
                      <a:pt x="394" y="30"/>
                    </a:lnTo>
                    <a:lnTo>
                      <a:pt x="388" y="32"/>
                    </a:lnTo>
                    <a:lnTo>
                      <a:pt x="382" y="36"/>
                    </a:lnTo>
                    <a:lnTo>
                      <a:pt x="382" y="36"/>
                    </a:lnTo>
                    <a:lnTo>
                      <a:pt x="372" y="44"/>
                    </a:lnTo>
                    <a:lnTo>
                      <a:pt x="368" y="50"/>
                    </a:lnTo>
                    <a:lnTo>
                      <a:pt x="366" y="56"/>
                    </a:lnTo>
                    <a:lnTo>
                      <a:pt x="366" y="56"/>
                    </a:lnTo>
                    <a:lnTo>
                      <a:pt x="364" y="68"/>
                    </a:lnTo>
                    <a:lnTo>
                      <a:pt x="362" y="72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46" y="82"/>
                    </a:lnTo>
                    <a:lnTo>
                      <a:pt x="324" y="92"/>
                    </a:lnTo>
                    <a:lnTo>
                      <a:pt x="324" y="92"/>
                    </a:lnTo>
                    <a:lnTo>
                      <a:pt x="312" y="98"/>
                    </a:lnTo>
                    <a:lnTo>
                      <a:pt x="300" y="106"/>
                    </a:lnTo>
                    <a:lnTo>
                      <a:pt x="294" y="114"/>
                    </a:lnTo>
                    <a:lnTo>
                      <a:pt x="294" y="118"/>
                    </a:lnTo>
                    <a:lnTo>
                      <a:pt x="296" y="120"/>
                    </a:lnTo>
                    <a:lnTo>
                      <a:pt x="296" y="120"/>
                    </a:lnTo>
                    <a:lnTo>
                      <a:pt x="308" y="122"/>
                    </a:lnTo>
                    <a:lnTo>
                      <a:pt x="322" y="122"/>
                    </a:lnTo>
                    <a:lnTo>
                      <a:pt x="340" y="120"/>
                    </a:lnTo>
                    <a:lnTo>
                      <a:pt x="340" y="120"/>
                    </a:lnTo>
                    <a:lnTo>
                      <a:pt x="342" y="126"/>
                    </a:lnTo>
                    <a:lnTo>
                      <a:pt x="346" y="132"/>
                    </a:lnTo>
                    <a:lnTo>
                      <a:pt x="346" y="140"/>
                    </a:lnTo>
                    <a:lnTo>
                      <a:pt x="346" y="140"/>
                    </a:lnTo>
                    <a:lnTo>
                      <a:pt x="346" y="156"/>
                    </a:lnTo>
                    <a:lnTo>
                      <a:pt x="348" y="168"/>
                    </a:lnTo>
                    <a:lnTo>
                      <a:pt x="348" y="168"/>
                    </a:lnTo>
                    <a:lnTo>
                      <a:pt x="348" y="182"/>
                    </a:lnTo>
                    <a:lnTo>
                      <a:pt x="348" y="204"/>
                    </a:lnTo>
                    <a:lnTo>
                      <a:pt x="348" y="204"/>
                    </a:lnTo>
                    <a:lnTo>
                      <a:pt x="348" y="218"/>
                    </a:lnTo>
                    <a:lnTo>
                      <a:pt x="350" y="232"/>
                    </a:lnTo>
                    <a:lnTo>
                      <a:pt x="352" y="248"/>
                    </a:lnTo>
                    <a:lnTo>
                      <a:pt x="352" y="248"/>
                    </a:lnTo>
                    <a:lnTo>
                      <a:pt x="344" y="254"/>
                    </a:lnTo>
                    <a:lnTo>
                      <a:pt x="328" y="264"/>
                    </a:lnTo>
                    <a:lnTo>
                      <a:pt x="328" y="264"/>
                    </a:lnTo>
                    <a:lnTo>
                      <a:pt x="296" y="286"/>
                    </a:lnTo>
                    <a:lnTo>
                      <a:pt x="256" y="310"/>
                    </a:lnTo>
                    <a:lnTo>
                      <a:pt x="256" y="310"/>
                    </a:lnTo>
                    <a:lnTo>
                      <a:pt x="230" y="324"/>
                    </a:lnTo>
                    <a:lnTo>
                      <a:pt x="220" y="330"/>
                    </a:lnTo>
                    <a:lnTo>
                      <a:pt x="212" y="334"/>
                    </a:lnTo>
                    <a:lnTo>
                      <a:pt x="212" y="334"/>
                    </a:lnTo>
                    <a:lnTo>
                      <a:pt x="200" y="336"/>
                    </a:lnTo>
                    <a:lnTo>
                      <a:pt x="196" y="338"/>
                    </a:lnTo>
                    <a:lnTo>
                      <a:pt x="192" y="344"/>
                    </a:lnTo>
                    <a:lnTo>
                      <a:pt x="192" y="344"/>
                    </a:lnTo>
                    <a:lnTo>
                      <a:pt x="190" y="356"/>
                    </a:lnTo>
                    <a:lnTo>
                      <a:pt x="188" y="362"/>
                    </a:lnTo>
                    <a:lnTo>
                      <a:pt x="184" y="368"/>
                    </a:lnTo>
                    <a:lnTo>
                      <a:pt x="184" y="368"/>
                    </a:lnTo>
                    <a:lnTo>
                      <a:pt x="178" y="376"/>
                    </a:lnTo>
                    <a:lnTo>
                      <a:pt x="172" y="386"/>
                    </a:lnTo>
                    <a:lnTo>
                      <a:pt x="170" y="396"/>
                    </a:lnTo>
                    <a:lnTo>
                      <a:pt x="172" y="402"/>
                    </a:lnTo>
                    <a:lnTo>
                      <a:pt x="172" y="406"/>
                    </a:lnTo>
                    <a:lnTo>
                      <a:pt x="172" y="406"/>
                    </a:lnTo>
                    <a:lnTo>
                      <a:pt x="180" y="424"/>
                    </a:lnTo>
                    <a:lnTo>
                      <a:pt x="186" y="432"/>
                    </a:lnTo>
                    <a:lnTo>
                      <a:pt x="192" y="438"/>
                    </a:lnTo>
                    <a:lnTo>
                      <a:pt x="192" y="438"/>
                    </a:lnTo>
                    <a:lnTo>
                      <a:pt x="202" y="442"/>
                    </a:lnTo>
                    <a:lnTo>
                      <a:pt x="212" y="444"/>
                    </a:lnTo>
                    <a:lnTo>
                      <a:pt x="232" y="446"/>
                    </a:lnTo>
                    <a:lnTo>
                      <a:pt x="232" y="446"/>
                    </a:lnTo>
                    <a:lnTo>
                      <a:pt x="240" y="446"/>
                    </a:lnTo>
                    <a:lnTo>
                      <a:pt x="244" y="446"/>
                    </a:lnTo>
                    <a:lnTo>
                      <a:pt x="248" y="450"/>
                    </a:lnTo>
                    <a:lnTo>
                      <a:pt x="254" y="454"/>
                    </a:lnTo>
                    <a:lnTo>
                      <a:pt x="254" y="454"/>
                    </a:lnTo>
                    <a:lnTo>
                      <a:pt x="258" y="462"/>
                    </a:lnTo>
                    <a:lnTo>
                      <a:pt x="262" y="470"/>
                    </a:lnTo>
                    <a:lnTo>
                      <a:pt x="264" y="476"/>
                    </a:lnTo>
                    <a:lnTo>
                      <a:pt x="268" y="482"/>
                    </a:lnTo>
                    <a:lnTo>
                      <a:pt x="268" y="482"/>
                    </a:lnTo>
                    <a:lnTo>
                      <a:pt x="274" y="486"/>
                    </a:lnTo>
                    <a:lnTo>
                      <a:pt x="278" y="492"/>
                    </a:lnTo>
                    <a:lnTo>
                      <a:pt x="280" y="500"/>
                    </a:lnTo>
                    <a:lnTo>
                      <a:pt x="278" y="510"/>
                    </a:lnTo>
                    <a:lnTo>
                      <a:pt x="278" y="510"/>
                    </a:lnTo>
                    <a:lnTo>
                      <a:pt x="262" y="568"/>
                    </a:lnTo>
                    <a:lnTo>
                      <a:pt x="250" y="608"/>
                    </a:lnTo>
                    <a:lnTo>
                      <a:pt x="240" y="638"/>
                    </a:lnTo>
                    <a:lnTo>
                      <a:pt x="240" y="638"/>
                    </a:lnTo>
                    <a:lnTo>
                      <a:pt x="226" y="680"/>
                    </a:lnTo>
                    <a:lnTo>
                      <a:pt x="208" y="722"/>
                    </a:lnTo>
                    <a:lnTo>
                      <a:pt x="208" y="722"/>
                    </a:lnTo>
                    <a:lnTo>
                      <a:pt x="200" y="744"/>
                    </a:lnTo>
                    <a:lnTo>
                      <a:pt x="192" y="766"/>
                    </a:lnTo>
                    <a:lnTo>
                      <a:pt x="180" y="800"/>
                    </a:lnTo>
                    <a:lnTo>
                      <a:pt x="180" y="800"/>
                    </a:lnTo>
                    <a:lnTo>
                      <a:pt x="178" y="810"/>
                    </a:lnTo>
                    <a:lnTo>
                      <a:pt x="178" y="814"/>
                    </a:lnTo>
                    <a:lnTo>
                      <a:pt x="182" y="818"/>
                    </a:lnTo>
                    <a:lnTo>
                      <a:pt x="192" y="824"/>
                    </a:lnTo>
                    <a:lnTo>
                      <a:pt x="192" y="824"/>
                    </a:lnTo>
                    <a:lnTo>
                      <a:pt x="230" y="842"/>
                    </a:lnTo>
                    <a:lnTo>
                      <a:pt x="230" y="842"/>
                    </a:lnTo>
                    <a:lnTo>
                      <a:pt x="232" y="846"/>
                    </a:lnTo>
                    <a:lnTo>
                      <a:pt x="234" y="852"/>
                    </a:lnTo>
                    <a:lnTo>
                      <a:pt x="234" y="862"/>
                    </a:lnTo>
                    <a:lnTo>
                      <a:pt x="234" y="862"/>
                    </a:lnTo>
                    <a:lnTo>
                      <a:pt x="234" y="880"/>
                    </a:lnTo>
                    <a:lnTo>
                      <a:pt x="232" y="886"/>
                    </a:lnTo>
                    <a:lnTo>
                      <a:pt x="230" y="894"/>
                    </a:lnTo>
                    <a:lnTo>
                      <a:pt x="230" y="894"/>
                    </a:lnTo>
                    <a:lnTo>
                      <a:pt x="228" y="900"/>
                    </a:lnTo>
                    <a:lnTo>
                      <a:pt x="226" y="908"/>
                    </a:lnTo>
                    <a:lnTo>
                      <a:pt x="228" y="918"/>
                    </a:lnTo>
                    <a:lnTo>
                      <a:pt x="232" y="932"/>
                    </a:lnTo>
                    <a:lnTo>
                      <a:pt x="232" y="932"/>
                    </a:lnTo>
                    <a:lnTo>
                      <a:pt x="240" y="962"/>
                    </a:lnTo>
                    <a:lnTo>
                      <a:pt x="246" y="974"/>
                    </a:lnTo>
                    <a:lnTo>
                      <a:pt x="254" y="988"/>
                    </a:lnTo>
                    <a:lnTo>
                      <a:pt x="254" y="988"/>
                    </a:lnTo>
                    <a:lnTo>
                      <a:pt x="272" y="1022"/>
                    </a:lnTo>
                    <a:lnTo>
                      <a:pt x="288" y="1052"/>
                    </a:lnTo>
                    <a:lnTo>
                      <a:pt x="288" y="1052"/>
                    </a:lnTo>
                    <a:lnTo>
                      <a:pt x="294" y="1066"/>
                    </a:lnTo>
                    <a:lnTo>
                      <a:pt x="302" y="1078"/>
                    </a:lnTo>
                    <a:lnTo>
                      <a:pt x="310" y="1090"/>
                    </a:lnTo>
                    <a:lnTo>
                      <a:pt x="310" y="1090"/>
                    </a:lnTo>
                    <a:lnTo>
                      <a:pt x="300" y="1092"/>
                    </a:lnTo>
                    <a:lnTo>
                      <a:pt x="290" y="1096"/>
                    </a:lnTo>
                    <a:lnTo>
                      <a:pt x="286" y="1100"/>
                    </a:lnTo>
                    <a:lnTo>
                      <a:pt x="284" y="1104"/>
                    </a:lnTo>
                    <a:lnTo>
                      <a:pt x="284" y="1104"/>
                    </a:lnTo>
                    <a:lnTo>
                      <a:pt x="280" y="1114"/>
                    </a:lnTo>
                    <a:lnTo>
                      <a:pt x="278" y="1122"/>
                    </a:lnTo>
                    <a:lnTo>
                      <a:pt x="276" y="1128"/>
                    </a:lnTo>
                    <a:lnTo>
                      <a:pt x="272" y="1132"/>
                    </a:lnTo>
                    <a:lnTo>
                      <a:pt x="272" y="1132"/>
                    </a:lnTo>
                    <a:lnTo>
                      <a:pt x="266" y="1136"/>
                    </a:lnTo>
                    <a:lnTo>
                      <a:pt x="260" y="1142"/>
                    </a:lnTo>
                    <a:lnTo>
                      <a:pt x="246" y="1158"/>
                    </a:lnTo>
                    <a:lnTo>
                      <a:pt x="246" y="1158"/>
                    </a:lnTo>
                    <a:lnTo>
                      <a:pt x="238" y="1166"/>
                    </a:lnTo>
                    <a:lnTo>
                      <a:pt x="230" y="1174"/>
                    </a:lnTo>
                    <a:lnTo>
                      <a:pt x="200" y="1192"/>
                    </a:lnTo>
                    <a:lnTo>
                      <a:pt x="200" y="1192"/>
                    </a:lnTo>
                    <a:lnTo>
                      <a:pt x="168" y="1210"/>
                    </a:lnTo>
                    <a:lnTo>
                      <a:pt x="158" y="1216"/>
                    </a:lnTo>
                    <a:lnTo>
                      <a:pt x="150" y="1226"/>
                    </a:lnTo>
                    <a:lnTo>
                      <a:pt x="150" y="1226"/>
                    </a:lnTo>
                    <a:lnTo>
                      <a:pt x="142" y="1238"/>
                    </a:lnTo>
                    <a:lnTo>
                      <a:pt x="136" y="1248"/>
                    </a:lnTo>
                    <a:lnTo>
                      <a:pt x="132" y="1256"/>
                    </a:lnTo>
                    <a:lnTo>
                      <a:pt x="128" y="1260"/>
                    </a:lnTo>
                    <a:lnTo>
                      <a:pt x="126" y="1262"/>
                    </a:lnTo>
                    <a:lnTo>
                      <a:pt x="126" y="1262"/>
                    </a:lnTo>
                    <a:lnTo>
                      <a:pt x="106" y="1266"/>
                    </a:lnTo>
                    <a:lnTo>
                      <a:pt x="84" y="1268"/>
                    </a:lnTo>
                    <a:lnTo>
                      <a:pt x="84" y="1268"/>
                    </a:lnTo>
                    <a:lnTo>
                      <a:pt x="74" y="1268"/>
                    </a:lnTo>
                    <a:lnTo>
                      <a:pt x="66" y="1270"/>
                    </a:lnTo>
                    <a:lnTo>
                      <a:pt x="60" y="1274"/>
                    </a:lnTo>
                    <a:lnTo>
                      <a:pt x="52" y="1278"/>
                    </a:lnTo>
                    <a:lnTo>
                      <a:pt x="52" y="1278"/>
                    </a:lnTo>
                    <a:lnTo>
                      <a:pt x="32" y="1294"/>
                    </a:lnTo>
                    <a:lnTo>
                      <a:pt x="32" y="1294"/>
                    </a:lnTo>
                    <a:lnTo>
                      <a:pt x="30" y="1296"/>
                    </a:lnTo>
                    <a:lnTo>
                      <a:pt x="18" y="1298"/>
                    </a:lnTo>
                    <a:lnTo>
                      <a:pt x="18" y="1298"/>
                    </a:lnTo>
                    <a:lnTo>
                      <a:pt x="10" y="1298"/>
                    </a:lnTo>
                    <a:lnTo>
                      <a:pt x="4" y="1302"/>
                    </a:lnTo>
                    <a:lnTo>
                      <a:pt x="2" y="1308"/>
                    </a:lnTo>
                    <a:lnTo>
                      <a:pt x="0" y="1316"/>
                    </a:lnTo>
                    <a:lnTo>
                      <a:pt x="0" y="1316"/>
                    </a:lnTo>
                    <a:lnTo>
                      <a:pt x="4" y="1332"/>
                    </a:lnTo>
                    <a:lnTo>
                      <a:pt x="12" y="1362"/>
                    </a:lnTo>
                    <a:lnTo>
                      <a:pt x="26" y="1422"/>
                    </a:lnTo>
                    <a:lnTo>
                      <a:pt x="26" y="1422"/>
                    </a:lnTo>
                    <a:lnTo>
                      <a:pt x="34" y="1446"/>
                    </a:lnTo>
                    <a:lnTo>
                      <a:pt x="44" y="1470"/>
                    </a:lnTo>
                    <a:lnTo>
                      <a:pt x="54" y="1490"/>
                    </a:lnTo>
                    <a:lnTo>
                      <a:pt x="66" y="1506"/>
                    </a:lnTo>
                    <a:lnTo>
                      <a:pt x="66" y="1506"/>
                    </a:lnTo>
                    <a:lnTo>
                      <a:pt x="80" y="1518"/>
                    </a:lnTo>
                    <a:lnTo>
                      <a:pt x="94" y="1528"/>
                    </a:lnTo>
                    <a:lnTo>
                      <a:pt x="110" y="1536"/>
                    </a:lnTo>
                    <a:lnTo>
                      <a:pt x="120" y="1540"/>
                    </a:lnTo>
                    <a:lnTo>
                      <a:pt x="120" y="1540"/>
                    </a:lnTo>
                    <a:lnTo>
                      <a:pt x="122" y="1540"/>
                    </a:lnTo>
                    <a:lnTo>
                      <a:pt x="126" y="1538"/>
                    </a:lnTo>
                    <a:lnTo>
                      <a:pt x="132" y="1534"/>
                    </a:lnTo>
                    <a:lnTo>
                      <a:pt x="138" y="1528"/>
                    </a:lnTo>
                    <a:lnTo>
                      <a:pt x="138" y="1528"/>
                    </a:lnTo>
                    <a:lnTo>
                      <a:pt x="140" y="1520"/>
                    </a:lnTo>
                    <a:lnTo>
                      <a:pt x="140" y="1510"/>
                    </a:lnTo>
                    <a:lnTo>
                      <a:pt x="138" y="1502"/>
                    </a:lnTo>
                    <a:lnTo>
                      <a:pt x="138" y="1502"/>
                    </a:lnTo>
                    <a:lnTo>
                      <a:pt x="134" y="1492"/>
                    </a:lnTo>
                    <a:lnTo>
                      <a:pt x="128" y="1484"/>
                    </a:lnTo>
                    <a:lnTo>
                      <a:pt x="122" y="1478"/>
                    </a:lnTo>
                    <a:lnTo>
                      <a:pt x="122" y="1478"/>
                    </a:lnTo>
                    <a:lnTo>
                      <a:pt x="124" y="1474"/>
                    </a:lnTo>
                    <a:lnTo>
                      <a:pt x="124" y="1466"/>
                    </a:lnTo>
                    <a:lnTo>
                      <a:pt x="124" y="1466"/>
                    </a:lnTo>
                    <a:lnTo>
                      <a:pt x="124" y="1450"/>
                    </a:lnTo>
                    <a:lnTo>
                      <a:pt x="126" y="1434"/>
                    </a:lnTo>
                    <a:lnTo>
                      <a:pt x="126" y="1434"/>
                    </a:lnTo>
                    <a:lnTo>
                      <a:pt x="128" y="1428"/>
                    </a:lnTo>
                    <a:lnTo>
                      <a:pt x="132" y="1424"/>
                    </a:lnTo>
                    <a:lnTo>
                      <a:pt x="136" y="1418"/>
                    </a:lnTo>
                    <a:lnTo>
                      <a:pt x="136" y="1412"/>
                    </a:lnTo>
                    <a:lnTo>
                      <a:pt x="136" y="1412"/>
                    </a:lnTo>
                    <a:lnTo>
                      <a:pt x="136" y="1408"/>
                    </a:lnTo>
                    <a:lnTo>
                      <a:pt x="136" y="1404"/>
                    </a:lnTo>
                    <a:lnTo>
                      <a:pt x="138" y="1400"/>
                    </a:lnTo>
                    <a:lnTo>
                      <a:pt x="138" y="1400"/>
                    </a:lnTo>
                    <a:lnTo>
                      <a:pt x="142" y="1398"/>
                    </a:lnTo>
                    <a:lnTo>
                      <a:pt x="148" y="1396"/>
                    </a:lnTo>
                    <a:lnTo>
                      <a:pt x="152" y="1394"/>
                    </a:lnTo>
                    <a:lnTo>
                      <a:pt x="152" y="1394"/>
                    </a:lnTo>
                    <a:lnTo>
                      <a:pt x="154" y="1390"/>
                    </a:lnTo>
                    <a:lnTo>
                      <a:pt x="154" y="1386"/>
                    </a:lnTo>
                    <a:lnTo>
                      <a:pt x="150" y="1376"/>
                    </a:lnTo>
                    <a:lnTo>
                      <a:pt x="150" y="1376"/>
                    </a:lnTo>
                    <a:lnTo>
                      <a:pt x="150" y="1370"/>
                    </a:lnTo>
                    <a:lnTo>
                      <a:pt x="152" y="1370"/>
                    </a:lnTo>
                    <a:lnTo>
                      <a:pt x="160" y="1372"/>
                    </a:lnTo>
                    <a:lnTo>
                      <a:pt x="160" y="1372"/>
                    </a:lnTo>
                    <a:lnTo>
                      <a:pt x="166" y="1374"/>
                    </a:lnTo>
                    <a:lnTo>
                      <a:pt x="174" y="1376"/>
                    </a:lnTo>
                    <a:lnTo>
                      <a:pt x="178" y="1376"/>
                    </a:lnTo>
                    <a:lnTo>
                      <a:pt x="182" y="1374"/>
                    </a:lnTo>
                    <a:lnTo>
                      <a:pt x="184" y="1372"/>
                    </a:lnTo>
                    <a:lnTo>
                      <a:pt x="184" y="1368"/>
                    </a:lnTo>
                    <a:lnTo>
                      <a:pt x="184" y="1368"/>
                    </a:lnTo>
                    <a:lnTo>
                      <a:pt x="186" y="1362"/>
                    </a:lnTo>
                    <a:lnTo>
                      <a:pt x="188" y="1358"/>
                    </a:lnTo>
                    <a:lnTo>
                      <a:pt x="196" y="1350"/>
                    </a:lnTo>
                    <a:lnTo>
                      <a:pt x="208" y="1342"/>
                    </a:lnTo>
                    <a:lnTo>
                      <a:pt x="220" y="1338"/>
                    </a:lnTo>
                    <a:lnTo>
                      <a:pt x="220" y="1338"/>
                    </a:lnTo>
                    <a:lnTo>
                      <a:pt x="260" y="1324"/>
                    </a:lnTo>
                    <a:lnTo>
                      <a:pt x="282" y="1312"/>
                    </a:lnTo>
                    <a:lnTo>
                      <a:pt x="302" y="1302"/>
                    </a:lnTo>
                    <a:lnTo>
                      <a:pt x="302" y="1302"/>
                    </a:lnTo>
                    <a:lnTo>
                      <a:pt x="316" y="1286"/>
                    </a:lnTo>
                    <a:lnTo>
                      <a:pt x="334" y="1268"/>
                    </a:lnTo>
                    <a:lnTo>
                      <a:pt x="350" y="1248"/>
                    </a:lnTo>
                    <a:lnTo>
                      <a:pt x="350" y="1248"/>
                    </a:lnTo>
                    <a:lnTo>
                      <a:pt x="354" y="1262"/>
                    </a:lnTo>
                    <a:lnTo>
                      <a:pt x="356" y="1292"/>
                    </a:lnTo>
                    <a:lnTo>
                      <a:pt x="356" y="1292"/>
                    </a:lnTo>
                    <a:lnTo>
                      <a:pt x="354" y="1322"/>
                    </a:lnTo>
                    <a:lnTo>
                      <a:pt x="354" y="1334"/>
                    </a:lnTo>
                    <a:lnTo>
                      <a:pt x="350" y="1342"/>
                    </a:lnTo>
                    <a:lnTo>
                      <a:pt x="350" y="1342"/>
                    </a:lnTo>
                    <a:lnTo>
                      <a:pt x="340" y="1358"/>
                    </a:lnTo>
                    <a:lnTo>
                      <a:pt x="338" y="1364"/>
                    </a:lnTo>
                    <a:lnTo>
                      <a:pt x="338" y="1368"/>
                    </a:lnTo>
                    <a:lnTo>
                      <a:pt x="338" y="1372"/>
                    </a:lnTo>
                    <a:lnTo>
                      <a:pt x="338" y="1372"/>
                    </a:lnTo>
                    <a:lnTo>
                      <a:pt x="342" y="1378"/>
                    </a:lnTo>
                    <a:lnTo>
                      <a:pt x="342" y="1384"/>
                    </a:lnTo>
                    <a:lnTo>
                      <a:pt x="340" y="1388"/>
                    </a:lnTo>
                    <a:lnTo>
                      <a:pt x="338" y="1394"/>
                    </a:lnTo>
                    <a:lnTo>
                      <a:pt x="338" y="1394"/>
                    </a:lnTo>
                    <a:lnTo>
                      <a:pt x="334" y="1400"/>
                    </a:lnTo>
                    <a:lnTo>
                      <a:pt x="334" y="1404"/>
                    </a:lnTo>
                    <a:lnTo>
                      <a:pt x="336" y="1418"/>
                    </a:lnTo>
                    <a:lnTo>
                      <a:pt x="336" y="1418"/>
                    </a:lnTo>
                    <a:lnTo>
                      <a:pt x="338" y="1424"/>
                    </a:lnTo>
                    <a:lnTo>
                      <a:pt x="338" y="1430"/>
                    </a:lnTo>
                    <a:lnTo>
                      <a:pt x="336" y="1436"/>
                    </a:lnTo>
                    <a:lnTo>
                      <a:pt x="332" y="1444"/>
                    </a:lnTo>
                    <a:lnTo>
                      <a:pt x="332" y="1444"/>
                    </a:lnTo>
                    <a:lnTo>
                      <a:pt x="326" y="1454"/>
                    </a:lnTo>
                    <a:lnTo>
                      <a:pt x="322" y="1464"/>
                    </a:lnTo>
                    <a:lnTo>
                      <a:pt x="322" y="1472"/>
                    </a:lnTo>
                    <a:lnTo>
                      <a:pt x="324" y="1480"/>
                    </a:lnTo>
                    <a:lnTo>
                      <a:pt x="324" y="1480"/>
                    </a:lnTo>
                    <a:lnTo>
                      <a:pt x="332" y="1490"/>
                    </a:lnTo>
                    <a:lnTo>
                      <a:pt x="334" y="1496"/>
                    </a:lnTo>
                    <a:lnTo>
                      <a:pt x="334" y="1502"/>
                    </a:lnTo>
                    <a:lnTo>
                      <a:pt x="334" y="1502"/>
                    </a:lnTo>
                    <a:lnTo>
                      <a:pt x="332" y="1510"/>
                    </a:lnTo>
                    <a:lnTo>
                      <a:pt x="330" y="1520"/>
                    </a:lnTo>
                    <a:lnTo>
                      <a:pt x="330" y="1532"/>
                    </a:lnTo>
                    <a:lnTo>
                      <a:pt x="332" y="1536"/>
                    </a:lnTo>
                    <a:lnTo>
                      <a:pt x="334" y="1540"/>
                    </a:lnTo>
                    <a:lnTo>
                      <a:pt x="334" y="1540"/>
                    </a:lnTo>
                    <a:lnTo>
                      <a:pt x="340" y="1542"/>
                    </a:lnTo>
                    <a:lnTo>
                      <a:pt x="350" y="1546"/>
                    </a:lnTo>
                    <a:lnTo>
                      <a:pt x="382" y="1554"/>
                    </a:lnTo>
                    <a:lnTo>
                      <a:pt x="418" y="1562"/>
                    </a:lnTo>
                    <a:lnTo>
                      <a:pt x="452" y="1564"/>
                    </a:lnTo>
                    <a:lnTo>
                      <a:pt x="452" y="1564"/>
                    </a:lnTo>
                    <a:lnTo>
                      <a:pt x="510" y="1564"/>
                    </a:lnTo>
                    <a:lnTo>
                      <a:pt x="534" y="1564"/>
                    </a:lnTo>
                    <a:lnTo>
                      <a:pt x="544" y="1562"/>
                    </a:lnTo>
                    <a:lnTo>
                      <a:pt x="552" y="1560"/>
                    </a:lnTo>
                    <a:lnTo>
                      <a:pt x="552" y="1560"/>
                    </a:lnTo>
                    <a:lnTo>
                      <a:pt x="562" y="1556"/>
                    </a:lnTo>
                    <a:lnTo>
                      <a:pt x="570" y="1552"/>
                    </a:lnTo>
                    <a:lnTo>
                      <a:pt x="576" y="1546"/>
                    </a:lnTo>
                    <a:lnTo>
                      <a:pt x="578" y="1542"/>
                    </a:lnTo>
                    <a:lnTo>
                      <a:pt x="578" y="1542"/>
                    </a:lnTo>
                    <a:lnTo>
                      <a:pt x="576" y="1536"/>
                    </a:lnTo>
                    <a:lnTo>
                      <a:pt x="576" y="1532"/>
                    </a:lnTo>
                    <a:lnTo>
                      <a:pt x="572" y="1528"/>
                    </a:lnTo>
                    <a:lnTo>
                      <a:pt x="572" y="1528"/>
                    </a:lnTo>
                    <a:lnTo>
                      <a:pt x="568" y="1524"/>
                    </a:lnTo>
                    <a:lnTo>
                      <a:pt x="562" y="1518"/>
                    </a:lnTo>
                    <a:lnTo>
                      <a:pt x="554" y="1512"/>
                    </a:lnTo>
                    <a:lnTo>
                      <a:pt x="554" y="1512"/>
                    </a:lnTo>
                    <a:lnTo>
                      <a:pt x="534" y="1502"/>
                    </a:lnTo>
                    <a:lnTo>
                      <a:pt x="520" y="1496"/>
                    </a:lnTo>
                    <a:lnTo>
                      <a:pt x="520" y="1496"/>
                    </a:lnTo>
                    <a:lnTo>
                      <a:pt x="506" y="1484"/>
                    </a:lnTo>
                    <a:lnTo>
                      <a:pt x="498" y="1476"/>
                    </a:lnTo>
                    <a:lnTo>
                      <a:pt x="490" y="1472"/>
                    </a:lnTo>
                    <a:lnTo>
                      <a:pt x="490" y="1472"/>
                    </a:lnTo>
                    <a:lnTo>
                      <a:pt x="490" y="1470"/>
                    </a:lnTo>
                    <a:lnTo>
                      <a:pt x="488" y="1466"/>
                    </a:lnTo>
                    <a:lnTo>
                      <a:pt x="484" y="1460"/>
                    </a:lnTo>
                    <a:lnTo>
                      <a:pt x="484" y="1460"/>
                    </a:lnTo>
                    <a:lnTo>
                      <a:pt x="472" y="1446"/>
                    </a:lnTo>
                    <a:lnTo>
                      <a:pt x="472" y="1446"/>
                    </a:lnTo>
                    <a:lnTo>
                      <a:pt x="472" y="1442"/>
                    </a:lnTo>
                    <a:lnTo>
                      <a:pt x="474" y="1438"/>
                    </a:lnTo>
                    <a:lnTo>
                      <a:pt x="472" y="1432"/>
                    </a:lnTo>
                    <a:lnTo>
                      <a:pt x="472" y="1432"/>
                    </a:lnTo>
                    <a:lnTo>
                      <a:pt x="470" y="1428"/>
                    </a:lnTo>
                    <a:lnTo>
                      <a:pt x="468" y="1424"/>
                    </a:lnTo>
                    <a:lnTo>
                      <a:pt x="464" y="1422"/>
                    </a:lnTo>
                    <a:lnTo>
                      <a:pt x="464" y="1422"/>
                    </a:lnTo>
                    <a:lnTo>
                      <a:pt x="466" y="1424"/>
                    </a:lnTo>
                    <a:lnTo>
                      <a:pt x="472" y="1424"/>
                    </a:lnTo>
                    <a:lnTo>
                      <a:pt x="474" y="1424"/>
                    </a:lnTo>
                    <a:lnTo>
                      <a:pt x="476" y="1422"/>
                    </a:lnTo>
                    <a:lnTo>
                      <a:pt x="476" y="1418"/>
                    </a:lnTo>
                    <a:lnTo>
                      <a:pt x="476" y="1412"/>
                    </a:lnTo>
                    <a:lnTo>
                      <a:pt x="476" y="1412"/>
                    </a:lnTo>
                    <a:lnTo>
                      <a:pt x="474" y="1402"/>
                    </a:lnTo>
                    <a:lnTo>
                      <a:pt x="470" y="1394"/>
                    </a:lnTo>
                    <a:lnTo>
                      <a:pt x="464" y="1390"/>
                    </a:lnTo>
                    <a:lnTo>
                      <a:pt x="458" y="1386"/>
                    </a:lnTo>
                    <a:lnTo>
                      <a:pt x="458" y="1386"/>
                    </a:lnTo>
                    <a:lnTo>
                      <a:pt x="454" y="1382"/>
                    </a:lnTo>
                    <a:lnTo>
                      <a:pt x="452" y="1376"/>
                    </a:lnTo>
                    <a:lnTo>
                      <a:pt x="456" y="1370"/>
                    </a:lnTo>
                    <a:lnTo>
                      <a:pt x="464" y="1362"/>
                    </a:lnTo>
                    <a:lnTo>
                      <a:pt x="464" y="1362"/>
                    </a:lnTo>
                    <a:lnTo>
                      <a:pt x="476" y="1356"/>
                    </a:lnTo>
                    <a:lnTo>
                      <a:pt x="486" y="1350"/>
                    </a:lnTo>
                    <a:lnTo>
                      <a:pt x="490" y="1344"/>
                    </a:lnTo>
                    <a:lnTo>
                      <a:pt x="496" y="1338"/>
                    </a:lnTo>
                    <a:lnTo>
                      <a:pt x="500" y="1328"/>
                    </a:lnTo>
                    <a:lnTo>
                      <a:pt x="504" y="1314"/>
                    </a:lnTo>
                    <a:lnTo>
                      <a:pt x="504" y="1314"/>
                    </a:lnTo>
                    <a:lnTo>
                      <a:pt x="508" y="1290"/>
                    </a:lnTo>
                    <a:lnTo>
                      <a:pt x="510" y="1276"/>
                    </a:lnTo>
                    <a:lnTo>
                      <a:pt x="510" y="1264"/>
                    </a:lnTo>
                    <a:lnTo>
                      <a:pt x="508" y="1250"/>
                    </a:lnTo>
                    <a:lnTo>
                      <a:pt x="508" y="1250"/>
                    </a:lnTo>
                    <a:lnTo>
                      <a:pt x="500" y="1222"/>
                    </a:lnTo>
                    <a:lnTo>
                      <a:pt x="498" y="1210"/>
                    </a:lnTo>
                    <a:lnTo>
                      <a:pt x="498" y="1198"/>
                    </a:lnTo>
                    <a:lnTo>
                      <a:pt x="498" y="1198"/>
                    </a:lnTo>
                    <a:lnTo>
                      <a:pt x="506" y="1154"/>
                    </a:lnTo>
                    <a:lnTo>
                      <a:pt x="512" y="1100"/>
                    </a:lnTo>
                    <a:lnTo>
                      <a:pt x="512" y="1100"/>
                    </a:lnTo>
                    <a:lnTo>
                      <a:pt x="512" y="1080"/>
                    </a:lnTo>
                    <a:lnTo>
                      <a:pt x="510" y="1064"/>
                    </a:lnTo>
                    <a:lnTo>
                      <a:pt x="506" y="1048"/>
                    </a:lnTo>
                    <a:lnTo>
                      <a:pt x="504" y="1028"/>
                    </a:lnTo>
                    <a:lnTo>
                      <a:pt x="504" y="1028"/>
                    </a:lnTo>
                    <a:lnTo>
                      <a:pt x="506" y="1008"/>
                    </a:lnTo>
                    <a:lnTo>
                      <a:pt x="504" y="994"/>
                    </a:lnTo>
                    <a:lnTo>
                      <a:pt x="502" y="982"/>
                    </a:lnTo>
                    <a:lnTo>
                      <a:pt x="498" y="974"/>
                    </a:lnTo>
                    <a:lnTo>
                      <a:pt x="498" y="974"/>
                    </a:lnTo>
                    <a:lnTo>
                      <a:pt x="482" y="956"/>
                    </a:lnTo>
                    <a:lnTo>
                      <a:pt x="482" y="956"/>
                    </a:lnTo>
                    <a:lnTo>
                      <a:pt x="484" y="958"/>
                    </a:lnTo>
                    <a:lnTo>
                      <a:pt x="486" y="958"/>
                    </a:lnTo>
                    <a:lnTo>
                      <a:pt x="490" y="952"/>
                    </a:lnTo>
                    <a:lnTo>
                      <a:pt x="494" y="942"/>
                    </a:lnTo>
                    <a:lnTo>
                      <a:pt x="494" y="942"/>
                    </a:lnTo>
                    <a:lnTo>
                      <a:pt x="496" y="922"/>
                    </a:lnTo>
                    <a:lnTo>
                      <a:pt x="496" y="900"/>
                    </a:lnTo>
                    <a:lnTo>
                      <a:pt x="494" y="878"/>
                    </a:lnTo>
                    <a:lnTo>
                      <a:pt x="494" y="878"/>
                    </a:lnTo>
                    <a:lnTo>
                      <a:pt x="500" y="886"/>
                    </a:lnTo>
                    <a:lnTo>
                      <a:pt x="504" y="890"/>
                    </a:lnTo>
                    <a:lnTo>
                      <a:pt x="506" y="890"/>
                    </a:lnTo>
                    <a:lnTo>
                      <a:pt x="510" y="890"/>
                    </a:lnTo>
                    <a:lnTo>
                      <a:pt x="510" y="890"/>
                    </a:lnTo>
                    <a:lnTo>
                      <a:pt x="514" y="884"/>
                    </a:lnTo>
                    <a:lnTo>
                      <a:pt x="514" y="876"/>
                    </a:lnTo>
                    <a:lnTo>
                      <a:pt x="518" y="844"/>
                    </a:lnTo>
                    <a:lnTo>
                      <a:pt x="518" y="844"/>
                    </a:lnTo>
                    <a:lnTo>
                      <a:pt x="520" y="806"/>
                    </a:lnTo>
                    <a:lnTo>
                      <a:pt x="522" y="784"/>
                    </a:lnTo>
                    <a:lnTo>
                      <a:pt x="526" y="754"/>
                    </a:lnTo>
                    <a:lnTo>
                      <a:pt x="526" y="754"/>
                    </a:lnTo>
                    <a:lnTo>
                      <a:pt x="532" y="726"/>
                    </a:lnTo>
                    <a:lnTo>
                      <a:pt x="538" y="702"/>
                    </a:lnTo>
                    <a:lnTo>
                      <a:pt x="544" y="684"/>
                    </a:lnTo>
                    <a:lnTo>
                      <a:pt x="546" y="668"/>
                    </a:lnTo>
                    <a:lnTo>
                      <a:pt x="546" y="668"/>
                    </a:lnTo>
                    <a:lnTo>
                      <a:pt x="550" y="640"/>
                    </a:lnTo>
                    <a:lnTo>
                      <a:pt x="554" y="610"/>
                    </a:lnTo>
                    <a:lnTo>
                      <a:pt x="554" y="610"/>
                    </a:lnTo>
                    <a:lnTo>
                      <a:pt x="564" y="562"/>
                    </a:lnTo>
                    <a:lnTo>
                      <a:pt x="564" y="562"/>
                    </a:lnTo>
                    <a:lnTo>
                      <a:pt x="564" y="566"/>
                    </a:lnTo>
                    <a:lnTo>
                      <a:pt x="566" y="572"/>
                    </a:lnTo>
                    <a:lnTo>
                      <a:pt x="570" y="582"/>
                    </a:lnTo>
                    <a:lnTo>
                      <a:pt x="578" y="592"/>
                    </a:lnTo>
                    <a:lnTo>
                      <a:pt x="578" y="592"/>
                    </a:lnTo>
                    <a:lnTo>
                      <a:pt x="596" y="612"/>
                    </a:lnTo>
                    <a:lnTo>
                      <a:pt x="604" y="618"/>
                    </a:lnTo>
                    <a:lnTo>
                      <a:pt x="612" y="622"/>
                    </a:lnTo>
                    <a:lnTo>
                      <a:pt x="612" y="622"/>
                    </a:lnTo>
                    <a:lnTo>
                      <a:pt x="626" y="630"/>
                    </a:lnTo>
                    <a:lnTo>
                      <a:pt x="630" y="634"/>
                    </a:lnTo>
                    <a:lnTo>
                      <a:pt x="636" y="636"/>
                    </a:lnTo>
                    <a:lnTo>
                      <a:pt x="636" y="636"/>
                    </a:lnTo>
                    <a:lnTo>
                      <a:pt x="642" y="634"/>
                    </a:lnTo>
                    <a:lnTo>
                      <a:pt x="650" y="630"/>
                    </a:lnTo>
                    <a:lnTo>
                      <a:pt x="656" y="622"/>
                    </a:lnTo>
                    <a:lnTo>
                      <a:pt x="656" y="622"/>
                    </a:lnTo>
                    <a:lnTo>
                      <a:pt x="670" y="632"/>
                    </a:lnTo>
                    <a:lnTo>
                      <a:pt x="686" y="642"/>
                    </a:lnTo>
                    <a:lnTo>
                      <a:pt x="706" y="652"/>
                    </a:lnTo>
                    <a:lnTo>
                      <a:pt x="706" y="652"/>
                    </a:lnTo>
                    <a:lnTo>
                      <a:pt x="726" y="662"/>
                    </a:lnTo>
                    <a:lnTo>
                      <a:pt x="740" y="670"/>
                    </a:lnTo>
                    <a:lnTo>
                      <a:pt x="754" y="680"/>
                    </a:lnTo>
                    <a:lnTo>
                      <a:pt x="754" y="680"/>
                    </a:lnTo>
                    <a:lnTo>
                      <a:pt x="754" y="686"/>
                    </a:lnTo>
                    <a:lnTo>
                      <a:pt x="758" y="692"/>
                    </a:lnTo>
                    <a:lnTo>
                      <a:pt x="762" y="700"/>
                    </a:lnTo>
                    <a:lnTo>
                      <a:pt x="762" y="700"/>
                    </a:lnTo>
                    <a:lnTo>
                      <a:pt x="774" y="712"/>
                    </a:lnTo>
                    <a:lnTo>
                      <a:pt x="780" y="722"/>
                    </a:lnTo>
                    <a:lnTo>
                      <a:pt x="780" y="722"/>
                    </a:lnTo>
                    <a:lnTo>
                      <a:pt x="782" y="726"/>
                    </a:lnTo>
                    <a:lnTo>
                      <a:pt x="786" y="728"/>
                    </a:lnTo>
                    <a:lnTo>
                      <a:pt x="790" y="730"/>
                    </a:lnTo>
                    <a:lnTo>
                      <a:pt x="790" y="730"/>
                    </a:lnTo>
                    <a:lnTo>
                      <a:pt x="796" y="728"/>
                    </a:lnTo>
                    <a:lnTo>
                      <a:pt x="796" y="728"/>
                    </a:lnTo>
                    <a:lnTo>
                      <a:pt x="794" y="732"/>
                    </a:lnTo>
                    <a:lnTo>
                      <a:pt x="794" y="736"/>
                    </a:lnTo>
                    <a:lnTo>
                      <a:pt x="794" y="740"/>
                    </a:lnTo>
                    <a:lnTo>
                      <a:pt x="794" y="740"/>
                    </a:lnTo>
                    <a:lnTo>
                      <a:pt x="796" y="746"/>
                    </a:lnTo>
                    <a:lnTo>
                      <a:pt x="800" y="748"/>
                    </a:lnTo>
                    <a:lnTo>
                      <a:pt x="800" y="748"/>
                    </a:lnTo>
                    <a:lnTo>
                      <a:pt x="796" y="750"/>
                    </a:lnTo>
                    <a:lnTo>
                      <a:pt x="792" y="758"/>
                    </a:lnTo>
                    <a:lnTo>
                      <a:pt x="792" y="758"/>
                    </a:lnTo>
                    <a:lnTo>
                      <a:pt x="792" y="764"/>
                    </a:lnTo>
                    <a:lnTo>
                      <a:pt x="794" y="768"/>
                    </a:lnTo>
                    <a:lnTo>
                      <a:pt x="794" y="768"/>
                    </a:lnTo>
                    <a:lnTo>
                      <a:pt x="796" y="770"/>
                    </a:lnTo>
                    <a:lnTo>
                      <a:pt x="796" y="774"/>
                    </a:lnTo>
                    <a:lnTo>
                      <a:pt x="796" y="776"/>
                    </a:lnTo>
                    <a:lnTo>
                      <a:pt x="798" y="778"/>
                    </a:lnTo>
                    <a:lnTo>
                      <a:pt x="798" y="778"/>
                    </a:lnTo>
                    <a:lnTo>
                      <a:pt x="802" y="780"/>
                    </a:lnTo>
                    <a:lnTo>
                      <a:pt x="806" y="778"/>
                    </a:lnTo>
                    <a:lnTo>
                      <a:pt x="814" y="776"/>
                    </a:lnTo>
                    <a:lnTo>
                      <a:pt x="814" y="776"/>
                    </a:lnTo>
                    <a:lnTo>
                      <a:pt x="820" y="772"/>
                    </a:lnTo>
                    <a:lnTo>
                      <a:pt x="826" y="768"/>
                    </a:lnTo>
                    <a:lnTo>
                      <a:pt x="826" y="768"/>
                    </a:lnTo>
                    <a:lnTo>
                      <a:pt x="840" y="754"/>
                    </a:lnTo>
                    <a:lnTo>
                      <a:pt x="840" y="754"/>
                    </a:lnTo>
                    <a:lnTo>
                      <a:pt x="840" y="746"/>
                    </a:lnTo>
                    <a:lnTo>
                      <a:pt x="840" y="736"/>
                    </a:lnTo>
                    <a:lnTo>
                      <a:pt x="840" y="736"/>
                    </a:lnTo>
                    <a:close/>
                    <a:moveTo>
                      <a:pt x="370" y="316"/>
                    </a:moveTo>
                    <a:lnTo>
                      <a:pt x="370" y="316"/>
                    </a:lnTo>
                    <a:lnTo>
                      <a:pt x="364" y="320"/>
                    </a:lnTo>
                    <a:lnTo>
                      <a:pt x="356" y="318"/>
                    </a:lnTo>
                    <a:lnTo>
                      <a:pt x="356" y="318"/>
                    </a:lnTo>
                    <a:lnTo>
                      <a:pt x="354" y="316"/>
                    </a:lnTo>
                    <a:lnTo>
                      <a:pt x="352" y="318"/>
                    </a:lnTo>
                    <a:lnTo>
                      <a:pt x="352" y="318"/>
                    </a:lnTo>
                    <a:lnTo>
                      <a:pt x="346" y="322"/>
                    </a:lnTo>
                    <a:lnTo>
                      <a:pt x="346" y="322"/>
                    </a:lnTo>
                    <a:lnTo>
                      <a:pt x="348" y="320"/>
                    </a:lnTo>
                    <a:lnTo>
                      <a:pt x="352" y="318"/>
                    </a:lnTo>
                    <a:lnTo>
                      <a:pt x="352" y="318"/>
                    </a:lnTo>
                    <a:lnTo>
                      <a:pt x="362" y="310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376" y="302"/>
                    </a:lnTo>
                    <a:lnTo>
                      <a:pt x="378" y="304"/>
                    </a:lnTo>
                    <a:lnTo>
                      <a:pt x="380" y="306"/>
                    </a:lnTo>
                    <a:lnTo>
                      <a:pt x="380" y="306"/>
                    </a:lnTo>
                    <a:lnTo>
                      <a:pt x="370" y="316"/>
                    </a:lnTo>
                    <a:lnTo>
                      <a:pt x="370" y="3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2542" tIns="56271" rIns="112542" bIns="56271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endParaRPr lang="ko-KR" altLang="en-US" sz="2215"/>
              </a:p>
            </p:txBody>
          </p:sp>
        </p:grpSp>
      </p:grpSp>
      <p:cxnSp>
        <p:nvCxnSpPr>
          <p:cNvPr id="14" name="직선 연결선 13"/>
          <p:cNvCxnSpPr/>
          <p:nvPr/>
        </p:nvCxnSpPr>
        <p:spPr>
          <a:xfrm flipV="1">
            <a:off x="960664" y="2454123"/>
            <a:ext cx="10807351" cy="23371"/>
          </a:xfrm>
          <a:prstGeom prst="line">
            <a:avLst/>
          </a:prstGeom>
          <a:ln w="38100" cap="sq">
            <a:gradFill flip="none" rotWithShape="1">
              <a:gsLst>
                <a:gs pos="58000">
                  <a:srgbClr val="EC9609"/>
                </a:gs>
                <a:gs pos="21000">
                  <a:schemeClr val="accent1">
                    <a:lumMod val="5000"/>
                    <a:lumOff val="95000"/>
                    <a:alpha val="80000"/>
                  </a:schemeClr>
                </a:gs>
                <a:gs pos="82000">
                  <a:srgbClr val="C6002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AE2E5B-0023-47AC-A4FA-CB2F9AE87A58}"/>
              </a:ext>
            </a:extLst>
          </p:cNvPr>
          <p:cNvSpPr/>
          <p:nvPr/>
        </p:nvSpPr>
        <p:spPr>
          <a:xfrm>
            <a:off x="68536" y="65832"/>
            <a:ext cx="12072664" cy="6741368"/>
          </a:xfrm>
          <a:prstGeom prst="rect">
            <a:avLst/>
          </a:prstGeom>
          <a:noFill/>
          <a:ln w="38100">
            <a:solidFill>
              <a:srgbClr val="93C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1" name="TextBox 10"/>
          <p:cNvSpPr txBox="1"/>
          <p:nvPr/>
        </p:nvSpPr>
        <p:spPr>
          <a:xfrm>
            <a:off x="4295800" y="2719999"/>
            <a:ext cx="7162095" cy="798015"/>
          </a:xfrm>
          <a:prstGeom prst="rect">
            <a:avLst/>
          </a:prstGeom>
          <a:noFill/>
        </p:spPr>
        <p:txBody>
          <a:bodyPr wrap="square" lIns="112498" tIns="56249" rIns="112498" bIns="56249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4000" spc="-148">
                <a:solidFill>
                  <a:srgbClr val="064B8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Ⅱ. </a:t>
            </a:r>
            <a:r>
              <a:rPr lang="ko-KR" altLang="en-US" dirty="0">
                <a:latin typeface="경기천년제목"/>
              </a:rPr>
              <a:t>중소기업에서 생각하는 </a:t>
            </a:r>
            <a:r>
              <a:rPr lang="en-US" altLang="ko-KR" dirty="0">
                <a:latin typeface="경기천년제목"/>
              </a:rPr>
              <a:t>ESG</a:t>
            </a:r>
            <a:endParaRPr lang="ko-KR" altLang="en-US" dirty="0">
              <a:latin typeface="경기천년제목"/>
            </a:endParaRPr>
          </a:p>
        </p:txBody>
      </p:sp>
    </p:spTree>
    <p:extLst>
      <p:ext uri="{BB962C8B-B14F-4D97-AF65-F5344CB8AC3E}">
        <p14:creationId xmlns:p14="http://schemas.microsoft.com/office/powerpoint/2010/main" val="207728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1. </a:t>
            </a:r>
            <a:r>
              <a:rPr lang="ko-KR" altLang="en-US" dirty="0">
                <a:latin typeface="경기천년제목"/>
              </a:rPr>
              <a:t>중소기업에서 </a:t>
            </a:r>
            <a:r>
              <a:rPr lang="en-US" altLang="ko-KR" dirty="0">
                <a:latin typeface="경기천년제목"/>
              </a:rPr>
              <a:t>ESG</a:t>
            </a:r>
            <a:r>
              <a:rPr lang="ko-KR" altLang="en-US" dirty="0">
                <a:latin typeface="경기천년제목"/>
              </a:rPr>
              <a:t>에 대한 이미지는</a:t>
            </a:r>
            <a:r>
              <a:rPr lang="en-US" altLang="ko-KR" dirty="0">
                <a:latin typeface="경기천년제목"/>
              </a:rPr>
              <a:t>? </a:t>
            </a:r>
            <a:endParaRPr lang="ko-KR" altLang="en-US" dirty="0">
              <a:latin typeface="경기천년제목"/>
            </a:endParaRPr>
          </a:p>
        </p:txBody>
      </p:sp>
      <p:pic>
        <p:nvPicPr>
          <p:cNvPr id="3" name="그림 2" descr="텍스트, 폰트, 로고, 클립아트이(가) 표시된 사진&#10;&#10;자동 생성된 설명">
            <a:extLst>
              <a:ext uri="{FF2B5EF4-FFF2-40B4-BE49-F238E27FC236}">
                <a16:creationId xmlns:a16="http://schemas.microsoft.com/office/drawing/2014/main" id="{68B8167D-475F-6EB3-AB05-E9A44AE2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412776"/>
            <a:ext cx="4197350" cy="2139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00DF0-A1B8-1636-93C0-DFA95C12CB91}"/>
              </a:ext>
            </a:extLst>
          </p:cNvPr>
          <p:cNvSpPr txBox="1"/>
          <p:nvPr/>
        </p:nvSpPr>
        <p:spPr>
          <a:xfrm>
            <a:off x="479376" y="371703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물음표 해결사가 간다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물해간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)① - 2050 .. :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네이버블로그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뜌빕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블로그 인천국제해양포럼 서포터즈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E05FA17-9C9D-FE48-8123-51C2CD79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412775"/>
            <a:ext cx="4815458" cy="2617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601EC-1BDC-340D-2E6B-E44C29799023}"/>
              </a:ext>
            </a:extLst>
          </p:cNvPr>
          <p:cNvSpPr txBox="1"/>
          <p:nvPr/>
        </p:nvSpPr>
        <p:spPr>
          <a:xfrm>
            <a:off x="5447928" y="4293096"/>
            <a:ext cx="48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불황에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경영까지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..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 중견기업 등골 휜다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(Chosun.com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이기우 기자 </a:t>
            </a:r>
            <a:r>
              <a:rPr lang="en-US" altLang="ko-KR" sz="1200" b="0" i="0" dirty="0">
                <a:solidFill>
                  <a:srgbClr val="70707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2023.02.22. 10:36)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7F630-F37D-BA03-DC02-4CE216C4049B}"/>
              </a:ext>
            </a:extLst>
          </p:cNvPr>
          <p:cNvSpPr txBox="1"/>
          <p:nvPr/>
        </p:nvSpPr>
        <p:spPr>
          <a:xfrm>
            <a:off x="479376" y="5445224"/>
            <a:ext cx="986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경기천년바탕"/>
              </a:rPr>
              <a:t>. 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에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중소기업의 입장에서 대비가 부족한 것이 사실이다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기업의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미래를 생각했을 때는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경영이 필요함과 동시에 중요한 요소이다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8803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2. </a:t>
            </a:r>
            <a:r>
              <a:rPr lang="ko-KR" altLang="en-US" dirty="0">
                <a:latin typeface="경기천년제목"/>
              </a:rPr>
              <a:t>소비자가 생각하는 </a:t>
            </a:r>
            <a:r>
              <a:rPr lang="en-US" altLang="ko-KR" dirty="0">
                <a:latin typeface="경기천년제목"/>
              </a:rPr>
              <a:t>ESG? </a:t>
            </a:r>
            <a:endParaRPr lang="ko-KR" altLang="en-US" dirty="0">
              <a:latin typeface="경기천년제목"/>
            </a:endParaRPr>
          </a:p>
        </p:txBody>
      </p:sp>
      <p:pic>
        <p:nvPicPr>
          <p:cNvPr id="4" name="그림 3" descr="텍스트, 로고, 폰트, 그래픽 디자인이(가) 표시된 사진&#10;&#10;자동 생성된 설명">
            <a:extLst>
              <a:ext uri="{FF2B5EF4-FFF2-40B4-BE49-F238E27FC236}">
                <a16:creationId xmlns:a16="http://schemas.microsoft.com/office/drawing/2014/main" id="{A9EBEAB1-E203-92D7-9FD9-E302A9BAA1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196752"/>
            <a:ext cx="4680520" cy="199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0F5A4-ABFC-212F-F5FB-DFAF8A9895BF}"/>
              </a:ext>
            </a:extLst>
          </p:cNvPr>
          <p:cNvSpPr txBox="1"/>
          <p:nvPr/>
        </p:nvSpPr>
        <p:spPr>
          <a:xfrm>
            <a:off x="191344" y="3284984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스마트 직업훈련 플랫폼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STEP]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취준생이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.. :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네이버블로그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en-US" altLang="ko-KR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gani_stella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블로그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7" name="그림 6" descr="텍스트, 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9C696EC0-A287-2DA2-0B36-043A93E97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1176365"/>
            <a:ext cx="3172973" cy="2693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26AD1-CE05-B8DE-F221-1956D19A261F}"/>
              </a:ext>
            </a:extLst>
          </p:cNvPr>
          <p:cNvSpPr txBox="1"/>
          <p:nvPr/>
        </p:nvSpPr>
        <p:spPr>
          <a:xfrm>
            <a:off x="5015879" y="3967198"/>
            <a:ext cx="317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11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월 말부터 사용하지 못하는 일회용품은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일회용품 사용 제한 품목 총 정리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(naver.com)[</a:t>
            </a:r>
            <a:r>
              <a:rPr lang="en-US" altLang="ko-KR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kiwoom_bank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블로그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0" name="그림 9" descr="그림, 클립아트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0A2B89F1-85B4-6070-E52D-42EE8865E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139107"/>
            <a:ext cx="2882900" cy="3181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882C4F-C577-553A-F43F-A6DF6867D2E9}"/>
              </a:ext>
            </a:extLst>
          </p:cNvPr>
          <p:cNvSpPr txBox="1"/>
          <p:nvPr/>
        </p:nvSpPr>
        <p:spPr>
          <a:xfrm>
            <a:off x="8188852" y="4490418"/>
            <a:ext cx="381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33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solidFill>
                  <a:srgbClr val="003300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[2023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봄호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고물가 시대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새어나가는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에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.. : </a:t>
            </a:r>
            <a:endParaRPr lang="en-US" altLang="ko-KR" sz="1200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2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en-US" altLang="ko-KR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MiraeN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책이 있는 자리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solidFill>
                <a:srgbClr val="003300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9E1634-D248-9BE9-6D54-1CDECB5F8701}"/>
              </a:ext>
            </a:extLst>
          </p:cNvPr>
          <p:cNvSpPr txBox="1"/>
          <p:nvPr/>
        </p:nvSpPr>
        <p:spPr>
          <a:xfrm>
            <a:off x="466088" y="5399043"/>
            <a:ext cx="993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경기천년바탕"/>
              </a:rPr>
              <a:t>.</a:t>
            </a:r>
            <a:r>
              <a:rPr lang="ko-KR" altLang="en-US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환경에 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대한 관심도를 기준으로 소비자들을 분류했을 때</a:t>
            </a:r>
            <a:endParaRPr lang="en-US" altLang="ko-KR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일회용품을 쓰지 않고 에너지를 절감하는 등 환경 보호에 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힘쓰지만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정작 </a:t>
            </a:r>
            <a:r>
              <a:rPr lang="en-US" altLang="ko-KR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제품은 구매하지 </a:t>
            </a:r>
            <a:r>
              <a:rPr lang="ko-KR" altLang="en-US" sz="1600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않는 소비자가 많다</a:t>
            </a:r>
            <a:r>
              <a:rPr lang="en-US" altLang="ko-KR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1349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FEF82D-0025-4955-CA37-B2B095CF19F2}"/>
              </a:ext>
            </a:extLst>
          </p:cNvPr>
          <p:cNvSpPr/>
          <p:nvPr/>
        </p:nvSpPr>
        <p:spPr>
          <a:xfrm>
            <a:off x="1271464" y="1787060"/>
            <a:ext cx="9687646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D3D4D23-F4BB-4A12-BE49-00463D16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59" y="1787060"/>
            <a:ext cx="101917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60000"/>
              </a:lnSpc>
            </a:pP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b="1" spc="-100" dirty="0">
                <a:solidFill>
                  <a:srgbClr val="003300"/>
                </a:solidFill>
                <a:latin typeface="경기천년바탕 "/>
                <a:ea typeface="경기천년바탕 Regular" panose="02020503020101020101" pitchFamily="18" charset="-127"/>
              </a:rPr>
              <a:t>쇼핑 시 지속가능성에 대한 관심이 적다</a:t>
            </a:r>
            <a:r>
              <a:rPr lang="en-US" altLang="ko-KR" b="1" spc="-100" dirty="0">
                <a:solidFill>
                  <a:srgbClr val="003300"/>
                </a:solidFill>
                <a:latin typeface="경기천년바탕 "/>
                <a:ea typeface="경기천년바탕 Regular" panose="02020503020101020101" pitchFamily="18" charset="-127"/>
              </a:rPr>
              <a:t/>
            </a:r>
            <a:br>
              <a:rPr lang="en-US" altLang="ko-KR" b="1" spc="-100" dirty="0">
                <a:solidFill>
                  <a:srgbClr val="003300"/>
                </a:solidFill>
                <a:latin typeface="경기천년바탕 "/>
                <a:ea typeface="경기천년바탕 Regular" panose="02020503020101020101" pitchFamily="18" charset="-127"/>
              </a:rPr>
            </a:br>
            <a:r>
              <a:rPr lang="ko-KR" altLang="en-US" b="1" spc="-100" dirty="0">
                <a:solidFill>
                  <a:srgbClr val="003300"/>
                </a:solidFill>
                <a:latin typeface="경기천년바탕 "/>
                <a:ea typeface="경기천년바탕 Regular" panose="02020503020101020101" pitchFamily="18" charset="-127"/>
              </a:rPr>
              <a:t>일상에서 에너지 소비를 줄이는 노력을 하지만 제품이 친환경적인지에 대해서는 적극적으로 생각하지 않는다</a:t>
            </a:r>
            <a:r>
              <a:rPr lang="en-US" altLang="ko-KR" sz="2000" b="1" spc="-100" dirty="0">
                <a:solidFill>
                  <a:schemeClr val="accent6">
                    <a:lumMod val="7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sz="2000" b="1" spc="-100" dirty="0">
              <a:solidFill>
                <a:schemeClr val="accent5">
                  <a:lumMod val="50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1B7398A0-5636-451E-B2CC-51EDE10D3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2842995"/>
            <a:ext cx="9687646" cy="1520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lnSpc>
                <a:spcPct val="160000"/>
              </a:lnSpc>
            </a:pP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b="1" spc="-100" dirty="0" smtClean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가격이 비싸다</a:t>
            </a:r>
            <a:r>
              <a:rPr lang="en-US" altLang="ko-KR" b="1" spc="-100" dirty="0" smtClean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.</a:t>
            </a:r>
            <a:endParaRPr lang="en-US" altLang="ko-KR" b="1" spc="-100" dirty="0">
              <a:solidFill>
                <a:srgbClr val="003300"/>
              </a:solidFill>
              <a:latin typeface="경기천년바탕"/>
              <a:ea typeface="경기천년바탕 Regular" panose="02020503020101020101" pitchFamily="18" charset="-127"/>
            </a:endParaRPr>
          </a:p>
          <a:p>
            <a:pPr algn="ctr" defTabSz="914400" fontAlgn="base">
              <a:lnSpc>
                <a:spcPct val="160000"/>
              </a:lnSpc>
            </a:pPr>
            <a:r>
              <a:rPr lang="ko-KR" altLang="en-US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의식 있는 비소비자 중 </a:t>
            </a:r>
            <a:r>
              <a:rPr lang="en-US" altLang="ko-KR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34%</a:t>
            </a:r>
            <a:r>
              <a:rPr lang="ko-KR" altLang="en-US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는 </a:t>
            </a:r>
            <a:r>
              <a:rPr lang="en-US" altLang="ko-KR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ESG </a:t>
            </a:r>
            <a:r>
              <a:rPr lang="ko-KR" altLang="en-US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제품이 비싸서 사지 않는다고 밝혔다</a:t>
            </a:r>
            <a:r>
              <a:rPr lang="en-US" altLang="ko-KR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.</a:t>
            </a:r>
            <a:endParaRPr lang="ko-KR" altLang="en-US" b="1" spc="-100" dirty="0">
              <a:solidFill>
                <a:srgbClr val="003300"/>
              </a:solidFill>
              <a:latin typeface="경기천년바탕"/>
              <a:ea typeface="경기천년바탕 Regular" panose="02020503020101020101" pitchFamily="18" charset="-127"/>
            </a:endParaRPr>
          </a:p>
          <a:p>
            <a:pPr algn="ctr" defTabSz="914400" fontAlgn="base">
              <a:lnSpc>
                <a:spcPct val="160000"/>
              </a:lnSpc>
            </a:pPr>
            <a:endParaRPr lang="ko-KR" altLang="en-US" sz="2000" b="1" spc="-100" dirty="0">
              <a:solidFill>
                <a:schemeClr val="accent6">
                  <a:lumMod val="75000"/>
                </a:schemeClr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B3F4AB1-98D3-4739-B71A-084C1AF9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4357702"/>
            <a:ext cx="9687646" cy="972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lnSpc>
                <a:spcPct val="160000"/>
              </a:lnSpc>
            </a:pPr>
            <a:r>
              <a:rPr lang="ko-KR" altLang="en-US" sz="2000" b="1" spc="-100" dirty="0">
                <a:solidFill>
                  <a:schemeClr val="accent6">
                    <a:lumMod val="75000"/>
                  </a:schemeClr>
                </a:solidFill>
                <a:latin typeface="경기천년바탕"/>
                <a:ea typeface="경기천년바탕 Regular" panose="02020503020101020101" pitchFamily="18" charset="-127"/>
              </a:rPr>
              <a:t> </a:t>
            </a:r>
            <a:r>
              <a:rPr lang="ko-KR" altLang="en-US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제품을 찾기 어렵다</a:t>
            </a:r>
            <a:endParaRPr lang="en-US" altLang="ko-KR" b="1" spc="-100" dirty="0">
              <a:solidFill>
                <a:srgbClr val="003300"/>
              </a:solidFill>
              <a:latin typeface="경기천년바탕"/>
              <a:ea typeface="경기천년바탕 Regular" panose="02020503020101020101" pitchFamily="18" charset="-127"/>
            </a:endParaRPr>
          </a:p>
          <a:p>
            <a:pPr algn="ctr" defTabSz="914400" fontAlgn="base">
              <a:lnSpc>
                <a:spcPct val="160000"/>
              </a:lnSpc>
            </a:pPr>
            <a:r>
              <a:rPr lang="en-US" altLang="ko-KR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ESG</a:t>
            </a:r>
            <a:r>
              <a:rPr lang="ko-KR" altLang="en-US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제품을 구매하기 위해서는 전문 매장에 가야 하거나 마트 내에서도 특정 코너에 비치돼 있는 경우가 있다</a:t>
            </a:r>
            <a:r>
              <a:rPr lang="en-US" altLang="ko-KR" b="1" spc="-100" dirty="0">
                <a:solidFill>
                  <a:srgbClr val="003300"/>
                </a:solidFill>
                <a:latin typeface="경기천년바탕"/>
                <a:ea typeface="경기천년바탕 Regular" panose="02020503020101020101" pitchFamily="18" charset="-127"/>
              </a:rPr>
              <a:t>.</a:t>
            </a:r>
            <a:endParaRPr lang="ko-KR" altLang="en-US" b="1" spc="-100" dirty="0">
              <a:solidFill>
                <a:srgbClr val="003300"/>
              </a:solidFill>
              <a:latin typeface="경기천년바탕"/>
              <a:ea typeface="경기천년바탕 Regular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2-2. </a:t>
            </a:r>
            <a:r>
              <a:rPr lang="ko-KR" altLang="en-US" dirty="0">
                <a:latin typeface="경기천년제목"/>
              </a:rPr>
              <a:t>소비자가 생각하는 </a:t>
            </a:r>
            <a:r>
              <a:rPr lang="en-US" altLang="ko-KR" dirty="0">
                <a:latin typeface="경기천년제목"/>
              </a:rPr>
              <a:t>ESG (2)</a:t>
            </a:r>
            <a:endParaRPr lang="ko-KR" altLang="en-US" dirty="0">
              <a:latin typeface="경기천년제목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40D30-0F18-EDB2-137E-B57F4056C314}"/>
              </a:ext>
            </a:extLst>
          </p:cNvPr>
          <p:cNvSpPr txBox="1"/>
          <p:nvPr/>
        </p:nvSpPr>
        <p:spPr>
          <a:xfrm>
            <a:off x="1487488" y="5445224"/>
            <a:ext cx="828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http://www.impacton.net/news/articleView.html?idxno=6619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(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이재영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Editor 2023.06.09) 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05884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A437260-B32E-44F0-9E1D-FE1845EE39C9}"/>
              </a:ext>
            </a:extLst>
          </p:cNvPr>
          <p:cNvSpPr/>
          <p:nvPr/>
        </p:nvSpPr>
        <p:spPr>
          <a:xfrm>
            <a:off x="927029" y="1715493"/>
            <a:ext cx="10208332" cy="4384517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17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D3D4D23-F4BB-4A12-BE49-00463D16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39" y="1784736"/>
            <a:ext cx="10078722" cy="42473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 Regular" panose="02020503020101020101" pitchFamily="18" charset="-127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소비자의 의사결정을 단순화한다</a:t>
            </a:r>
            <a:r>
              <a:rPr lang="en-US" altLang="ko-KR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  <a:br>
              <a:rPr lang="en-US" altLang="ko-KR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</a:b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측정 가능하고 직관적으로 제품의 친환경적인 가치를 강조한다면 소비자가 쉽게 이해할 수 있음</a:t>
            </a:r>
            <a:endParaRPr lang="en-US" altLang="ko-KR" sz="2000" spc="-98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경기천년바탕"/>
              <a:ea typeface="경기천년바탕 Regular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일반적인 소비 기준에도 충족할 수 있어야 한다</a:t>
            </a:r>
            <a:r>
              <a:rPr lang="en-US" altLang="ko-KR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  <a:br>
              <a:rPr lang="en-US" altLang="ko-KR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</a:b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소비자들은 이미 품질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건강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편의성 같은 소비 기준을 갖고 있다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  <a:b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</a:b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ESG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는 낯설고 새로운 조건이므로 기업들은 기존의 소비 기준으로 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ESG 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제품을 구매할 수 있도록 </a:t>
            </a:r>
            <a:r>
              <a:rPr lang="ko-KR" altLang="en-US" sz="2000" spc="-98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경쟁력을 강화해야 한다</a:t>
            </a:r>
            <a:r>
              <a:rPr lang="en-US" altLang="ko-KR" sz="2000" spc="-98" dirty="0" smtClean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  <a:endParaRPr lang="en-US" altLang="ko-KR" sz="2000" spc="-98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경기천년바탕"/>
              <a:ea typeface="경기천년바탕 Regular" panose="02020503020101020101" pitchFamily="18" charset="-127"/>
              <a:cs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브랜드 경쟁력을 높인다</a:t>
            </a:r>
            <a:r>
              <a:rPr lang="en-US" altLang="ko-KR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</a:t>
            </a:r>
            <a:br>
              <a:rPr lang="en-US" altLang="ko-KR" sz="2000" b="1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</a:b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기업들은 포장 디자인을 혁신하거나 제품 자체를 친환경적인 재료로 전환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</a:b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예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000" spc="-98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유니레버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100%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재활용되는 </a:t>
            </a:r>
            <a:r>
              <a:rPr lang="ko-KR" altLang="en-US" sz="2000" spc="-98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샴푸병</a:t>
            </a:r>
            <a:r>
              <a:rPr lang="ko-KR" altLang="en-US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 판매</a:t>
            </a:r>
            <a:r>
              <a:rPr lang="en-US" altLang="ko-KR" sz="2000" spc="-98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latin typeface="경기천년바탕"/>
                <a:ea typeface="경기천년바탕 Regular" panose="02020503020101020101" pitchFamily="18" charset="-127"/>
                <a:cs typeface="Times New Roman" panose="02020603050405020304" pitchFamily="18" charset="0"/>
              </a:rPr>
              <a:t>) </a:t>
            </a:r>
            <a:endParaRPr lang="ko-KR" altLang="en-US" sz="2000" b="1" spc="-98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latin typeface="경기천년바탕"/>
              <a:ea typeface="경기천년바탕 Regular" panose="020205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3. </a:t>
            </a:r>
            <a:r>
              <a:rPr lang="ko-KR" altLang="en-US" dirty="0">
                <a:latin typeface="경기천년제목"/>
              </a:rPr>
              <a:t>이를 해결하기 위해 어떻게 대처해야 할까</a:t>
            </a:r>
            <a:r>
              <a:rPr lang="en-US" altLang="ko-KR" dirty="0">
                <a:latin typeface="경기천년제목"/>
              </a:rPr>
              <a:t>? </a:t>
            </a:r>
            <a:endParaRPr lang="ko-KR" altLang="en-US" dirty="0">
              <a:latin typeface="경기천년제목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1D127-D387-405B-B276-88BBDEC3B3D0}"/>
              </a:ext>
            </a:extLst>
          </p:cNvPr>
          <p:cNvSpPr txBox="1"/>
          <p:nvPr/>
        </p:nvSpPr>
        <p:spPr>
          <a:xfrm>
            <a:off x="1056639" y="6100010"/>
            <a:ext cx="7343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환경은 생각하지만 친환경 제품은 안 사는 소비자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어떻게 공략할까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&lt; Sustainability Issue &lt; </a:t>
            </a:r>
            <a:r>
              <a:rPr lang="ko-KR" altLang="en-US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기사본문 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IMPACT ON(</a:t>
            </a:r>
            <a:r>
              <a:rPr lang="ko-KR" altLang="en-US" sz="14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임팩트온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[</a:t>
            </a:r>
            <a:r>
              <a:rPr lang="ko-KR" altLang="en-US" sz="1400" b="0" i="0" dirty="0">
                <a:solidFill>
                  <a:srgbClr val="70707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이재영 </a:t>
            </a:r>
            <a:r>
              <a:rPr lang="en-US" altLang="ko-KR" sz="1400" b="0" i="0" dirty="0">
                <a:solidFill>
                  <a:srgbClr val="70707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editor </a:t>
            </a:r>
            <a:r>
              <a:rPr lang="ko-KR" altLang="en-US" sz="1400" b="0" i="0" dirty="0">
                <a:solidFill>
                  <a:srgbClr val="222222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 </a:t>
            </a:r>
            <a:r>
              <a:rPr lang="ko-KR" altLang="en-US" sz="1400" b="0" i="0" dirty="0">
                <a:solidFill>
                  <a:srgbClr val="70707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 입력 </a:t>
            </a:r>
            <a:r>
              <a:rPr lang="en-US" altLang="ko-KR" sz="1400" b="0" i="0" dirty="0">
                <a:solidFill>
                  <a:srgbClr val="707070"/>
                </a:solidFill>
                <a:effectLst/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2023.06.09 16:45]</a:t>
            </a:r>
          </a:p>
          <a:p>
            <a:endParaRPr lang="ko-KR" altLang="en-US" sz="1400" dirty="0">
              <a:latin typeface="경기천년바탕"/>
            </a:endParaRPr>
          </a:p>
        </p:txBody>
      </p:sp>
    </p:spTree>
    <p:extLst>
      <p:ext uri="{BB962C8B-B14F-4D97-AF65-F5344CB8AC3E}">
        <p14:creationId xmlns:p14="http://schemas.microsoft.com/office/powerpoint/2010/main" val="102441870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4. ESG</a:t>
            </a:r>
            <a:r>
              <a:rPr lang="ko-KR" altLang="en-US" dirty="0">
                <a:latin typeface="경기천년제목"/>
              </a:rPr>
              <a:t>에 대한 최근 소비자들의 생각은</a:t>
            </a:r>
            <a:r>
              <a:rPr lang="en-US" altLang="ko-KR" dirty="0">
                <a:latin typeface="경기천년제목"/>
              </a:rPr>
              <a:t>? </a:t>
            </a:r>
            <a:endParaRPr lang="ko-KR" altLang="en-US" dirty="0">
              <a:latin typeface="경기천년제목"/>
            </a:endParaRPr>
          </a:p>
        </p:txBody>
      </p:sp>
      <p:pic>
        <p:nvPicPr>
          <p:cNvPr id="4" name="그림 3" descr="텍스트, 폰트, 도표, 스크린샷이(가) 표시된 사진&#10;&#10;자동 생성된 설명">
            <a:extLst>
              <a:ext uri="{FF2B5EF4-FFF2-40B4-BE49-F238E27FC236}">
                <a16:creationId xmlns:a16="http://schemas.microsoft.com/office/drawing/2014/main" id="{631A6959-7686-AD77-312C-B3A14C72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24744"/>
            <a:ext cx="4899480" cy="2808312"/>
          </a:xfrm>
          <a:prstGeom prst="rect">
            <a:avLst/>
          </a:prstGeom>
        </p:spPr>
      </p:pic>
      <p:pic>
        <p:nvPicPr>
          <p:cNvPr id="6" name="그림 5" descr="텍스트, 의류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30A331A5-4425-C902-D23D-BC1B80BD8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1147867"/>
            <a:ext cx="4968552" cy="2820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30F140-415E-1336-5337-D4BAA25D71C7}"/>
              </a:ext>
            </a:extLst>
          </p:cNvPr>
          <p:cNvSpPr txBox="1"/>
          <p:nvPr/>
        </p:nvSpPr>
        <p:spPr>
          <a:xfrm>
            <a:off x="479376" y="4509120"/>
            <a:ext cx="10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편의성을 먼저 생각하던 소비자들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환경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이나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건강을 우선 생각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하면서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</a:p>
          <a:p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자신의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소비행위를 통해 정치적</a:t>
            </a:r>
            <a:r>
              <a:rPr lang="en-US" altLang="ko-KR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20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사회적 신념을 적극적으로 표현</a:t>
            </a: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한다</a:t>
            </a:r>
            <a:r>
              <a:rPr lang="en-US" altLang="ko-KR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endParaRPr lang="ko-KR" altLang="en-US" sz="20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362E9-3871-F600-E553-9CF0564A8585}"/>
              </a:ext>
            </a:extLst>
          </p:cNvPr>
          <p:cNvSpPr txBox="1"/>
          <p:nvPr/>
        </p:nvSpPr>
        <p:spPr>
          <a:xfrm>
            <a:off x="479376" y="5301208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'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미닝아웃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가치소비자를 우리 기업의 소비자로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 『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전경련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평가 등급 높이기 위한 온라인교육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』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7981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37516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 smtClean="0">
                <a:latin typeface="경기천년제목"/>
              </a:rPr>
              <a:t>5. </a:t>
            </a:r>
            <a:r>
              <a:rPr lang="ko-KR" altLang="en-US" dirty="0" err="1">
                <a:latin typeface="경기천년제목"/>
              </a:rPr>
              <a:t>미닝아웃이란</a:t>
            </a:r>
            <a:r>
              <a:rPr lang="en-US" altLang="ko-KR" dirty="0">
                <a:latin typeface="경기천년제목"/>
              </a:rPr>
              <a:t>? </a:t>
            </a:r>
            <a:endParaRPr lang="ko-KR" altLang="en-US" dirty="0">
              <a:latin typeface="경기천년제목"/>
            </a:endParaRPr>
          </a:p>
        </p:txBody>
      </p:sp>
      <p:pic>
        <p:nvPicPr>
          <p:cNvPr id="4" name="그림 3" descr="클립아트, 만화 영화, 애니메이션, 일러스트레이션이(가) 표시된 사진&#10;&#10;자동 생성된 설명">
            <a:extLst>
              <a:ext uri="{FF2B5EF4-FFF2-40B4-BE49-F238E27FC236}">
                <a16:creationId xmlns:a16="http://schemas.microsoft.com/office/drawing/2014/main" id="{3048C081-50AE-D11F-7D2F-0EC0A748F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844824"/>
            <a:ext cx="7051818" cy="2880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159FC-C32C-66D4-A502-85D36F17DFE5}"/>
              </a:ext>
            </a:extLst>
          </p:cNvPr>
          <p:cNvSpPr txBox="1"/>
          <p:nvPr/>
        </p:nvSpPr>
        <p:spPr>
          <a:xfrm>
            <a:off x="479376" y="1196752"/>
            <a:ext cx="986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미닝아웃은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＇</a:t>
            </a:r>
            <a:r>
              <a:rPr lang="ko-KR" altLang="en-US" b="1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미닝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(meaning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신념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)＇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과 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‘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커밍아웃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(coming out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정체성을 드러내다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)’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의 합성어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0BAEC-3523-D508-C247-70AE3110E0B4}"/>
              </a:ext>
            </a:extLst>
          </p:cNvPr>
          <p:cNvSpPr txBox="1"/>
          <p:nvPr/>
        </p:nvSpPr>
        <p:spPr>
          <a:xfrm>
            <a:off x="479376" y="5013176"/>
            <a:ext cx="1317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미닝아웃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소비자들은 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소비를 통해 자신의 취향과 신념을 알리고</a:t>
            </a:r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사회적 책임을 다하는 기업이 생산하는 제품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위주로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구매를 하는 경향이 짙다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2F91A-1CB7-CB92-D219-08174368EC93}"/>
              </a:ext>
            </a:extLst>
          </p:cNvPr>
          <p:cNvSpPr txBox="1"/>
          <p:nvPr/>
        </p:nvSpPr>
        <p:spPr>
          <a:xfrm>
            <a:off x="479376" y="5659507"/>
            <a:ext cx="11096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'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미닝아웃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가치소비자를 우리 기업의 소비자로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! 『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전경련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평가 등급 높이기 위한 온라인교육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』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1773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flipH="1">
            <a:off x="407157" y="4797152"/>
            <a:ext cx="1454626" cy="1830388"/>
            <a:chOff x="8105777" y="4149080"/>
            <a:chExt cx="1455735" cy="2352078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754967" y="4149080"/>
              <a:ext cx="806545" cy="2352078"/>
            </a:xfrm>
            <a:custGeom>
              <a:avLst/>
              <a:gdLst>
                <a:gd name="T0" fmla="*/ 1065 w 1170"/>
                <a:gd name="T1" fmla="*/ 987 h 3412"/>
                <a:gd name="T2" fmla="*/ 909 w 1170"/>
                <a:gd name="T3" fmla="*/ 767 h 3412"/>
                <a:gd name="T4" fmla="*/ 824 w 1170"/>
                <a:gd name="T5" fmla="*/ 643 h 3412"/>
                <a:gd name="T6" fmla="*/ 890 w 1170"/>
                <a:gd name="T7" fmla="*/ 494 h 3412"/>
                <a:gd name="T8" fmla="*/ 785 w 1170"/>
                <a:gd name="T9" fmla="*/ 271 h 3412"/>
                <a:gd name="T10" fmla="*/ 730 w 1170"/>
                <a:gd name="T11" fmla="*/ 113 h 3412"/>
                <a:gd name="T12" fmla="*/ 440 w 1170"/>
                <a:gd name="T13" fmla="*/ 6 h 3412"/>
                <a:gd name="T14" fmla="*/ 380 w 1170"/>
                <a:gd name="T15" fmla="*/ 77 h 3412"/>
                <a:gd name="T16" fmla="*/ 335 w 1170"/>
                <a:gd name="T17" fmla="*/ 196 h 3412"/>
                <a:gd name="T18" fmla="*/ 283 w 1170"/>
                <a:gd name="T19" fmla="*/ 133 h 3412"/>
                <a:gd name="T20" fmla="*/ 44 w 1170"/>
                <a:gd name="T21" fmla="*/ 146 h 3412"/>
                <a:gd name="T22" fmla="*/ 93 w 1170"/>
                <a:gd name="T23" fmla="*/ 256 h 3412"/>
                <a:gd name="T24" fmla="*/ 41 w 1170"/>
                <a:gd name="T25" fmla="*/ 642 h 3412"/>
                <a:gd name="T26" fmla="*/ 215 w 1170"/>
                <a:gd name="T27" fmla="*/ 844 h 3412"/>
                <a:gd name="T28" fmla="*/ 218 w 1170"/>
                <a:gd name="T29" fmla="*/ 965 h 3412"/>
                <a:gd name="T30" fmla="*/ 292 w 1170"/>
                <a:gd name="T31" fmla="*/ 1294 h 3412"/>
                <a:gd name="T32" fmla="*/ 302 w 1170"/>
                <a:gd name="T33" fmla="*/ 1544 h 3412"/>
                <a:gd name="T34" fmla="*/ 386 w 1170"/>
                <a:gd name="T35" fmla="*/ 1967 h 3412"/>
                <a:gd name="T36" fmla="*/ 488 w 1170"/>
                <a:gd name="T37" fmla="*/ 2337 h 3412"/>
                <a:gd name="T38" fmla="*/ 623 w 1170"/>
                <a:gd name="T39" fmla="*/ 2821 h 3412"/>
                <a:gd name="T40" fmla="*/ 498 w 1170"/>
                <a:gd name="T41" fmla="*/ 3067 h 3412"/>
                <a:gd name="T42" fmla="*/ 350 w 1170"/>
                <a:gd name="T43" fmla="*/ 3150 h 3412"/>
                <a:gd name="T44" fmla="*/ 592 w 1170"/>
                <a:gd name="T45" fmla="*/ 3170 h 3412"/>
                <a:gd name="T46" fmla="*/ 558 w 1170"/>
                <a:gd name="T47" fmla="*/ 3246 h 3412"/>
                <a:gd name="T48" fmla="*/ 400 w 1170"/>
                <a:gd name="T49" fmla="*/ 3371 h 3412"/>
                <a:gd name="T50" fmla="*/ 590 w 1170"/>
                <a:gd name="T51" fmla="*/ 3410 h 3412"/>
                <a:gd name="T52" fmla="*/ 848 w 1170"/>
                <a:gd name="T53" fmla="*/ 3315 h 3412"/>
                <a:gd name="T54" fmla="*/ 837 w 1170"/>
                <a:gd name="T55" fmla="*/ 3152 h 3412"/>
                <a:gd name="T56" fmla="*/ 829 w 1170"/>
                <a:gd name="T57" fmla="*/ 2624 h 3412"/>
                <a:gd name="T58" fmla="*/ 724 w 1170"/>
                <a:gd name="T59" fmla="*/ 2141 h 3412"/>
                <a:gd name="T60" fmla="*/ 782 w 1170"/>
                <a:gd name="T61" fmla="*/ 1641 h 3412"/>
                <a:gd name="T62" fmla="*/ 977 w 1170"/>
                <a:gd name="T63" fmla="*/ 1682 h 3412"/>
                <a:gd name="T64" fmla="*/ 1040 w 1170"/>
                <a:gd name="T65" fmla="*/ 1652 h 3412"/>
                <a:gd name="T66" fmla="*/ 1134 w 1170"/>
                <a:gd name="T67" fmla="*/ 1195 h 3412"/>
                <a:gd name="T68" fmla="*/ 206 w 1170"/>
                <a:gd name="T69" fmla="*/ 478 h 3412"/>
                <a:gd name="T70" fmla="*/ 350 w 1170"/>
                <a:gd name="T71" fmla="*/ 610 h 3412"/>
                <a:gd name="T72" fmla="*/ 250 w 1170"/>
                <a:gd name="T73" fmla="*/ 541 h 3412"/>
                <a:gd name="T74" fmla="*/ 254 w 1170"/>
                <a:gd name="T75" fmla="*/ 358 h 3412"/>
                <a:gd name="T76" fmla="*/ 298 w 1170"/>
                <a:gd name="T77" fmla="*/ 521 h 3412"/>
                <a:gd name="T78" fmla="*/ 430 w 1170"/>
                <a:gd name="T79" fmla="*/ 549 h 3412"/>
                <a:gd name="T80" fmla="*/ 320 w 1170"/>
                <a:gd name="T81" fmla="*/ 527 h 3412"/>
                <a:gd name="T82" fmla="*/ 308 w 1170"/>
                <a:gd name="T83" fmla="*/ 287 h 3412"/>
                <a:gd name="T84" fmla="*/ 305 w 1170"/>
                <a:gd name="T85" fmla="*/ 370 h 3412"/>
                <a:gd name="T86" fmla="*/ 347 w 1170"/>
                <a:gd name="T87" fmla="*/ 422 h 3412"/>
                <a:gd name="T88" fmla="*/ 765 w 1170"/>
                <a:gd name="T89" fmla="*/ 474 h 3412"/>
                <a:gd name="T90" fmla="*/ 653 w 1170"/>
                <a:gd name="T91" fmla="*/ 477 h 3412"/>
                <a:gd name="T92" fmla="*/ 685 w 1170"/>
                <a:gd name="T93" fmla="*/ 381 h 3412"/>
                <a:gd name="T94" fmla="*/ 781 w 1170"/>
                <a:gd name="T95" fmla="*/ 406 h 3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0" h="3412">
                  <a:moveTo>
                    <a:pt x="1134" y="1195"/>
                  </a:moveTo>
                  <a:lnTo>
                    <a:pt x="1126" y="1081"/>
                  </a:lnTo>
                  <a:lnTo>
                    <a:pt x="1106" y="1028"/>
                  </a:lnTo>
                  <a:lnTo>
                    <a:pt x="1065" y="987"/>
                  </a:lnTo>
                  <a:lnTo>
                    <a:pt x="1029" y="907"/>
                  </a:lnTo>
                  <a:lnTo>
                    <a:pt x="967" y="844"/>
                  </a:lnTo>
                  <a:lnTo>
                    <a:pt x="939" y="803"/>
                  </a:lnTo>
                  <a:lnTo>
                    <a:pt x="909" y="767"/>
                  </a:lnTo>
                  <a:lnTo>
                    <a:pt x="887" y="729"/>
                  </a:lnTo>
                  <a:lnTo>
                    <a:pt x="864" y="747"/>
                  </a:lnTo>
                  <a:lnTo>
                    <a:pt x="826" y="720"/>
                  </a:lnTo>
                  <a:lnTo>
                    <a:pt x="824" y="643"/>
                  </a:lnTo>
                  <a:lnTo>
                    <a:pt x="814" y="617"/>
                  </a:lnTo>
                  <a:lnTo>
                    <a:pt x="824" y="584"/>
                  </a:lnTo>
                  <a:lnTo>
                    <a:pt x="875" y="560"/>
                  </a:lnTo>
                  <a:lnTo>
                    <a:pt x="890" y="494"/>
                  </a:lnTo>
                  <a:lnTo>
                    <a:pt x="886" y="413"/>
                  </a:lnTo>
                  <a:lnTo>
                    <a:pt x="856" y="334"/>
                  </a:lnTo>
                  <a:lnTo>
                    <a:pt x="817" y="292"/>
                  </a:lnTo>
                  <a:lnTo>
                    <a:pt x="785" y="271"/>
                  </a:lnTo>
                  <a:lnTo>
                    <a:pt x="776" y="257"/>
                  </a:lnTo>
                  <a:lnTo>
                    <a:pt x="760" y="257"/>
                  </a:lnTo>
                  <a:lnTo>
                    <a:pt x="754" y="206"/>
                  </a:lnTo>
                  <a:lnTo>
                    <a:pt x="730" y="113"/>
                  </a:lnTo>
                  <a:lnTo>
                    <a:pt x="683" y="36"/>
                  </a:lnTo>
                  <a:lnTo>
                    <a:pt x="644" y="9"/>
                  </a:lnTo>
                  <a:lnTo>
                    <a:pt x="600" y="0"/>
                  </a:lnTo>
                  <a:lnTo>
                    <a:pt x="440" y="6"/>
                  </a:lnTo>
                  <a:lnTo>
                    <a:pt x="402" y="27"/>
                  </a:lnTo>
                  <a:lnTo>
                    <a:pt x="378" y="47"/>
                  </a:lnTo>
                  <a:lnTo>
                    <a:pt x="389" y="55"/>
                  </a:lnTo>
                  <a:lnTo>
                    <a:pt x="380" y="77"/>
                  </a:lnTo>
                  <a:lnTo>
                    <a:pt x="355" y="110"/>
                  </a:lnTo>
                  <a:lnTo>
                    <a:pt x="339" y="157"/>
                  </a:lnTo>
                  <a:lnTo>
                    <a:pt x="344" y="190"/>
                  </a:lnTo>
                  <a:lnTo>
                    <a:pt x="335" y="196"/>
                  </a:lnTo>
                  <a:lnTo>
                    <a:pt x="333" y="163"/>
                  </a:lnTo>
                  <a:lnTo>
                    <a:pt x="311" y="162"/>
                  </a:lnTo>
                  <a:lnTo>
                    <a:pt x="298" y="143"/>
                  </a:lnTo>
                  <a:lnTo>
                    <a:pt x="283" y="133"/>
                  </a:lnTo>
                  <a:lnTo>
                    <a:pt x="269" y="130"/>
                  </a:lnTo>
                  <a:lnTo>
                    <a:pt x="262" y="108"/>
                  </a:lnTo>
                  <a:lnTo>
                    <a:pt x="58" y="91"/>
                  </a:lnTo>
                  <a:lnTo>
                    <a:pt x="44" y="146"/>
                  </a:lnTo>
                  <a:lnTo>
                    <a:pt x="52" y="204"/>
                  </a:lnTo>
                  <a:lnTo>
                    <a:pt x="75" y="206"/>
                  </a:lnTo>
                  <a:lnTo>
                    <a:pt x="86" y="206"/>
                  </a:lnTo>
                  <a:lnTo>
                    <a:pt x="93" y="256"/>
                  </a:lnTo>
                  <a:lnTo>
                    <a:pt x="132" y="257"/>
                  </a:lnTo>
                  <a:lnTo>
                    <a:pt x="129" y="369"/>
                  </a:lnTo>
                  <a:lnTo>
                    <a:pt x="86" y="494"/>
                  </a:lnTo>
                  <a:lnTo>
                    <a:pt x="41" y="642"/>
                  </a:lnTo>
                  <a:lnTo>
                    <a:pt x="0" y="802"/>
                  </a:lnTo>
                  <a:lnTo>
                    <a:pt x="61" y="858"/>
                  </a:lnTo>
                  <a:lnTo>
                    <a:pt x="97" y="857"/>
                  </a:lnTo>
                  <a:lnTo>
                    <a:pt x="215" y="844"/>
                  </a:lnTo>
                  <a:lnTo>
                    <a:pt x="262" y="835"/>
                  </a:lnTo>
                  <a:lnTo>
                    <a:pt x="226" y="877"/>
                  </a:lnTo>
                  <a:lnTo>
                    <a:pt x="217" y="927"/>
                  </a:lnTo>
                  <a:lnTo>
                    <a:pt x="218" y="965"/>
                  </a:lnTo>
                  <a:lnTo>
                    <a:pt x="251" y="1048"/>
                  </a:lnTo>
                  <a:lnTo>
                    <a:pt x="276" y="1125"/>
                  </a:lnTo>
                  <a:lnTo>
                    <a:pt x="283" y="1227"/>
                  </a:lnTo>
                  <a:lnTo>
                    <a:pt x="292" y="1294"/>
                  </a:lnTo>
                  <a:lnTo>
                    <a:pt x="283" y="1398"/>
                  </a:lnTo>
                  <a:lnTo>
                    <a:pt x="278" y="1484"/>
                  </a:lnTo>
                  <a:lnTo>
                    <a:pt x="283" y="1531"/>
                  </a:lnTo>
                  <a:lnTo>
                    <a:pt x="302" y="1544"/>
                  </a:lnTo>
                  <a:lnTo>
                    <a:pt x="324" y="1605"/>
                  </a:lnTo>
                  <a:lnTo>
                    <a:pt x="344" y="1674"/>
                  </a:lnTo>
                  <a:lnTo>
                    <a:pt x="350" y="1790"/>
                  </a:lnTo>
                  <a:lnTo>
                    <a:pt x="386" y="1967"/>
                  </a:lnTo>
                  <a:lnTo>
                    <a:pt x="427" y="2097"/>
                  </a:lnTo>
                  <a:lnTo>
                    <a:pt x="474" y="2264"/>
                  </a:lnTo>
                  <a:lnTo>
                    <a:pt x="476" y="2304"/>
                  </a:lnTo>
                  <a:lnTo>
                    <a:pt x="488" y="2337"/>
                  </a:lnTo>
                  <a:lnTo>
                    <a:pt x="496" y="2406"/>
                  </a:lnTo>
                  <a:lnTo>
                    <a:pt x="558" y="2507"/>
                  </a:lnTo>
                  <a:lnTo>
                    <a:pt x="594" y="2694"/>
                  </a:lnTo>
                  <a:lnTo>
                    <a:pt x="623" y="2821"/>
                  </a:lnTo>
                  <a:lnTo>
                    <a:pt x="630" y="2927"/>
                  </a:lnTo>
                  <a:lnTo>
                    <a:pt x="598" y="3028"/>
                  </a:lnTo>
                  <a:lnTo>
                    <a:pt x="547" y="3050"/>
                  </a:lnTo>
                  <a:lnTo>
                    <a:pt x="498" y="3067"/>
                  </a:lnTo>
                  <a:lnTo>
                    <a:pt x="427" y="3081"/>
                  </a:lnTo>
                  <a:lnTo>
                    <a:pt x="361" y="3090"/>
                  </a:lnTo>
                  <a:lnTo>
                    <a:pt x="341" y="3112"/>
                  </a:lnTo>
                  <a:lnTo>
                    <a:pt x="350" y="3150"/>
                  </a:lnTo>
                  <a:lnTo>
                    <a:pt x="383" y="3174"/>
                  </a:lnTo>
                  <a:lnTo>
                    <a:pt x="476" y="3191"/>
                  </a:lnTo>
                  <a:lnTo>
                    <a:pt x="545" y="3181"/>
                  </a:lnTo>
                  <a:lnTo>
                    <a:pt x="592" y="3170"/>
                  </a:lnTo>
                  <a:lnTo>
                    <a:pt x="619" y="3167"/>
                  </a:lnTo>
                  <a:lnTo>
                    <a:pt x="639" y="3180"/>
                  </a:lnTo>
                  <a:lnTo>
                    <a:pt x="603" y="3213"/>
                  </a:lnTo>
                  <a:lnTo>
                    <a:pt x="558" y="3246"/>
                  </a:lnTo>
                  <a:lnTo>
                    <a:pt x="506" y="3285"/>
                  </a:lnTo>
                  <a:lnTo>
                    <a:pt x="452" y="3318"/>
                  </a:lnTo>
                  <a:lnTo>
                    <a:pt x="407" y="3349"/>
                  </a:lnTo>
                  <a:lnTo>
                    <a:pt x="400" y="3371"/>
                  </a:lnTo>
                  <a:lnTo>
                    <a:pt x="415" y="3395"/>
                  </a:lnTo>
                  <a:lnTo>
                    <a:pt x="454" y="3407"/>
                  </a:lnTo>
                  <a:lnTo>
                    <a:pt x="509" y="3412"/>
                  </a:lnTo>
                  <a:lnTo>
                    <a:pt x="590" y="3410"/>
                  </a:lnTo>
                  <a:lnTo>
                    <a:pt x="644" y="3392"/>
                  </a:lnTo>
                  <a:lnTo>
                    <a:pt x="711" y="3359"/>
                  </a:lnTo>
                  <a:lnTo>
                    <a:pt x="782" y="3338"/>
                  </a:lnTo>
                  <a:lnTo>
                    <a:pt x="848" y="3315"/>
                  </a:lnTo>
                  <a:lnTo>
                    <a:pt x="878" y="3266"/>
                  </a:lnTo>
                  <a:lnTo>
                    <a:pt x="864" y="3197"/>
                  </a:lnTo>
                  <a:lnTo>
                    <a:pt x="850" y="3161"/>
                  </a:lnTo>
                  <a:lnTo>
                    <a:pt x="837" y="3152"/>
                  </a:lnTo>
                  <a:lnTo>
                    <a:pt x="821" y="3067"/>
                  </a:lnTo>
                  <a:lnTo>
                    <a:pt x="823" y="2949"/>
                  </a:lnTo>
                  <a:lnTo>
                    <a:pt x="832" y="2758"/>
                  </a:lnTo>
                  <a:lnTo>
                    <a:pt x="829" y="2624"/>
                  </a:lnTo>
                  <a:lnTo>
                    <a:pt x="793" y="2516"/>
                  </a:lnTo>
                  <a:lnTo>
                    <a:pt x="760" y="2439"/>
                  </a:lnTo>
                  <a:lnTo>
                    <a:pt x="740" y="2309"/>
                  </a:lnTo>
                  <a:lnTo>
                    <a:pt x="724" y="2141"/>
                  </a:lnTo>
                  <a:lnTo>
                    <a:pt x="707" y="1944"/>
                  </a:lnTo>
                  <a:lnTo>
                    <a:pt x="716" y="1785"/>
                  </a:lnTo>
                  <a:lnTo>
                    <a:pt x="759" y="1721"/>
                  </a:lnTo>
                  <a:lnTo>
                    <a:pt x="782" y="1641"/>
                  </a:lnTo>
                  <a:lnTo>
                    <a:pt x="840" y="1669"/>
                  </a:lnTo>
                  <a:lnTo>
                    <a:pt x="911" y="1671"/>
                  </a:lnTo>
                  <a:lnTo>
                    <a:pt x="945" y="1682"/>
                  </a:lnTo>
                  <a:lnTo>
                    <a:pt x="977" y="1682"/>
                  </a:lnTo>
                  <a:lnTo>
                    <a:pt x="1008" y="1694"/>
                  </a:lnTo>
                  <a:lnTo>
                    <a:pt x="1041" y="1690"/>
                  </a:lnTo>
                  <a:lnTo>
                    <a:pt x="1044" y="1668"/>
                  </a:lnTo>
                  <a:lnTo>
                    <a:pt x="1040" y="1652"/>
                  </a:lnTo>
                  <a:lnTo>
                    <a:pt x="1080" y="1520"/>
                  </a:lnTo>
                  <a:lnTo>
                    <a:pt x="1129" y="1399"/>
                  </a:lnTo>
                  <a:lnTo>
                    <a:pt x="1170" y="1277"/>
                  </a:lnTo>
                  <a:lnTo>
                    <a:pt x="1134" y="1195"/>
                  </a:lnTo>
                  <a:close/>
                  <a:moveTo>
                    <a:pt x="258" y="659"/>
                  </a:moveTo>
                  <a:lnTo>
                    <a:pt x="176" y="697"/>
                  </a:lnTo>
                  <a:lnTo>
                    <a:pt x="181" y="574"/>
                  </a:lnTo>
                  <a:lnTo>
                    <a:pt x="206" y="478"/>
                  </a:lnTo>
                  <a:lnTo>
                    <a:pt x="225" y="515"/>
                  </a:lnTo>
                  <a:lnTo>
                    <a:pt x="251" y="560"/>
                  </a:lnTo>
                  <a:lnTo>
                    <a:pt x="303" y="598"/>
                  </a:lnTo>
                  <a:lnTo>
                    <a:pt x="350" y="610"/>
                  </a:lnTo>
                  <a:lnTo>
                    <a:pt x="258" y="659"/>
                  </a:lnTo>
                  <a:close/>
                  <a:moveTo>
                    <a:pt x="308" y="591"/>
                  </a:moveTo>
                  <a:lnTo>
                    <a:pt x="273" y="566"/>
                  </a:lnTo>
                  <a:lnTo>
                    <a:pt x="250" y="541"/>
                  </a:lnTo>
                  <a:lnTo>
                    <a:pt x="225" y="502"/>
                  </a:lnTo>
                  <a:lnTo>
                    <a:pt x="217" y="452"/>
                  </a:lnTo>
                  <a:lnTo>
                    <a:pt x="229" y="392"/>
                  </a:lnTo>
                  <a:lnTo>
                    <a:pt x="254" y="358"/>
                  </a:lnTo>
                  <a:lnTo>
                    <a:pt x="259" y="381"/>
                  </a:lnTo>
                  <a:lnTo>
                    <a:pt x="272" y="455"/>
                  </a:lnTo>
                  <a:lnTo>
                    <a:pt x="281" y="457"/>
                  </a:lnTo>
                  <a:lnTo>
                    <a:pt x="298" y="521"/>
                  </a:lnTo>
                  <a:lnTo>
                    <a:pt x="328" y="576"/>
                  </a:lnTo>
                  <a:lnTo>
                    <a:pt x="355" y="602"/>
                  </a:lnTo>
                  <a:lnTo>
                    <a:pt x="308" y="591"/>
                  </a:lnTo>
                  <a:close/>
                  <a:moveTo>
                    <a:pt x="430" y="549"/>
                  </a:moveTo>
                  <a:lnTo>
                    <a:pt x="400" y="573"/>
                  </a:lnTo>
                  <a:lnTo>
                    <a:pt x="371" y="595"/>
                  </a:lnTo>
                  <a:lnTo>
                    <a:pt x="349" y="579"/>
                  </a:lnTo>
                  <a:lnTo>
                    <a:pt x="320" y="527"/>
                  </a:lnTo>
                  <a:lnTo>
                    <a:pt x="291" y="453"/>
                  </a:lnTo>
                  <a:lnTo>
                    <a:pt x="278" y="287"/>
                  </a:lnTo>
                  <a:lnTo>
                    <a:pt x="286" y="268"/>
                  </a:lnTo>
                  <a:lnTo>
                    <a:pt x="308" y="287"/>
                  </a:lnTo>
                  <a:lnTo>
                    <a:pt x="294" y="314"/>
                  </a:lnTo>
                  <a:lnTo>
                    <a:pt x="302" y="328"/>
                  </a:lnTo>
                  <a:lnTo>
                    <a:pt x="298" y="342"/>
                  </a:lnTo>
                  <a:lnTo>
                    <a:pt x="305" y="370"/>
                  </a:lnTo>
                  <a:lnTo>
                    <a:pt x="300" y="394"/>
                  </a:lnTo>
                  <a:lnTo>
                    <a:pt x="302" y="414"/>
                  </a:lnTo>
                  <a:lnTo>
                    <a:pt x="317" y="420"/>
                  </a:lnTo>
                  <a:lnTo>
                    <a:pt x="347" y="422"/>
                  </a:lnTo>
                  <a:lnTo>
                    <a:pt x="402" y="447"/>
                  </a:lnTo>
                  <a:lnTo>
                    <a:pt x="449" y="538"/>
                  </a:lnTo>
                  <a:lnTo>
                    <a:pt x="430" y="549"/>
                  </a:lnTo>
                  <a:close/>
                  <a:moveTo>
                    <a:pt x="765" y="474"/>
                  </a:moveTo>
                  <a:lnTo>
                    <a:pt x="748" y="524"/>
                  </a:lnTo>
                  <a:lnTo>
                    <a:pt x="730" y="513"/>
                  </a:lnTo>
                  <a:lnTo>
                    <a:pt x="693" y="489"/>
                  </a:lnTo>
                  <a:lnTo>
                    <a:pt x="653" y="477"/>
                  </a:lnTo>
                  <a:lnTo>
                    <a:pt x="630" y="427"/>
                  </a:lnTo>
                  <a:lnTo>
                    <a:pt x="641" y="387"/>
                  </a:lnTo>
                  <a:lnTo>
                    <a:pt x="663" y="391"/>
                  </a:lnTo>
                  <a:lnTo>
                    <a:pt x="685" y="381"/>
                  </a:lnTo>
                  <a:lnTo>
                    <a:pt x="726" y="314"/>
                  </a:lnTo>
                  <a:lnTo>
                    <a:pt x="735" y="323"/>
                  </a:lnTo>
                  <a:lnTo>
                    <a:pt x="751" y="325"/>
                  </a:lnTo>
                  <a:lnTo>
                    <a:pt x="781" y="406"/>
                  </a:lnTo>
                  <a:lnTo>
                    <a:pt x="765" y="4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215"/>
            </a:p>
          </p:txBody>
        </p:sp>
        <p:grpSp>
          <p:nvGrpSpPr>
            <p:cNvPr id="21" name="그룹 20"/>
            <p:cNvGrpSpPr/>
            <p:nvPr/>
          </p:nvGrpSpPr>
          <p:grpSpPr>
            <a:xfrm flipH="1">
              <a:off x="8105777" y="4896156"/>
              <a:ext cx="754705" cy="1091424"/>
              <a:chOff x="1052119" y="2814067"/>
              <a:chExt cx="513545" cy="742667"/>
            </a:xfrm>
            <a:solidFill>
              <a:schemeClr val="bg1">
                <a:lumMod val="85000"/>
              </a:schemeClr>
            </a:solidFill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052119" y="2816019"/>
                <a:ext cx="256002" cy="740715"/>
              </a:xfrm>
              <a:custGeom>
                <a:avLst/>
                <a:gdLst>
                  <a:gd name="T0" fmla="*/ 692 w 788"/>
                  <a:gd name="T1" fmla="*/ 842 h 2280"/>
                  <a:gd name="T2" fmla="*/ 650 w 788"/>
                  <a:gd name="T3" fmla="*/ 800 h 2280"/>
                  <a:gd name="T4" fmla="*/ 598 w 788"/>
                  <a:gd name="T5" fmla="*/ 582 h 2280"/>
                  <a:gd name="T6" fmla="*/ 514 w 788"/>
                  <a:gd name="T7" fmla="*/ 404 h 2280"/>
                  <a:gd name="T8" fmla="*/ 576 w 788"/>
                  <a:gd name="T9" fmla="*/ 286 h 2280"/>
                  <a:gd name="T10" fmla="*/ 604 w 788"/>
                  <a:gd name="T11" fmla="*/ 188 h 2280"/>
                  <a:gd name="T12" fmla="*/ 568 w 788"/>
                  <a:gd name="T13" fmla="*/ 40 h 2280"/>
                  <a:gd name="T14" fmla="*/ 472 w 788"/>
                  <a:gd name="T15" fmla="*/ 6 h 2280"/>
                  <a:gd name="T16" fmla="*/ 390 w 788"/>
                  <a:gd name="T17" fmla="*/ 80 h 2280"/>
                  <a:gd name="T18" fmla="*/ 368 w 788"/>
                  <a:gd name="T19" fmla="*/ 166 h 2280"/>
                  <a:gd name="T20" fmla="*/ 402 w 788"/>
                  <a:gd name="T21" fmla="*/ 282 h 2280"/>
                  <a:gd name="T22" fmla="*/ 344 w 788"/>
                  <a:gd name="T23" fmla="*/ 328 h 2280"/>
                  <a:gd name="T24" fmla="*/ 248 w 788"/>
                  <a:gd name="T25" fmla="*/ 528 h 2280"/>
                  <a:gd name="T26" fmla="*/ 206 w 788"/>
                  <a:gd name="T27" fmla="*/ 722 h 2280"/>
                  <a:gd name="T28" fmla="*/ 166 w 788"/>
                  <a:gd name="T29" fmla="*/ 830 h 2280"/>
                  <a:gd name="T30" fmla="*/ 156 w 788"/>
                  <a:gd name="T31" fmla="*/ 888 h 2280"/>
                  <a:gd name="T32" fmla="*/ 106 w 788"/>
                  <a:gd name="T33" fmla="*/ 942 h 2280"/>
                  <a:gd name="T34" fmla="*/ 24 w 788"/>
                  <a:gd name="T35" fmla="*/ 972 h 2280"/>
                  <a:gd name="T36" fmla="*/ 0 w 788"/>
                  <a:gd name="T37" fmla="*/ 1054 h 2280"/>
                  <a:gd name="T38" fmla="*/ 92 w 788"/>
                  <a:gd name="T39" fmla="*/ 1182 h 2280"/>
                  <a:gd name="T40" fmla="*/ 130 w 788"/>
                  <a:gd name="T41" fmla="*/ 1230 h 2280"/>
                  <a:gd name="T42" fmla="*/ 222 w 788"/>
                  <a:gd name="T43" fmla="*/ 1420 h 2280"/>
                  <a:gd name="T44" fmla="*/ 246 w 788"/>
                  <a:gd name="T45" fmla="*/ 1512 h 2280"/>
                  <a:gd name="T46" fmla="*/ 312 w 788"/>
                  <a:gd name="T47" fmla="*/ 1522 h 2280"/>
                  <a:gd name="T48" fmla="*/ 300 w 788"/>
                  <a:gd name="T49" fmla="*/ 1628 h 2280"/>
                  <a:gd name="T50" fmla="*/ 270 w 788"/>
                  <a:gd name="T51" fmla="*/ 1758 h 2280"/>
                  <a:gd name="T52" fmla="*/ 234 w 788"/>
                  <a:gd name="T53" fmla="*/ 2006 h 2280"/>
                  <a:gd name="T54" fmla="*/ 198 w 788"/>
                  <a:gd name="T55" fmla="*/ 2060 h 2280"/>
                  <a:gd name="T56" fmla="*/ 236 w 788"/>
                  <a:gd name="T57" fmla="*/ 2168 h 2280"/>
                  <a:gd name="T58" fmla="*/ 228 w 788"/>
                  <a:gd name="T59" fmla="*/ 2264 h 2280"/>
                  <a:gd name="T60" fmla="*/ 432 w 788"/>
                  <a:gd name="T61" fmla="*/ 2274 h 2280"/>
                  <a:gd name="T62" fmla="*/ 570 w 788"/>
                  <a:gd name="T63" fmla="*/ 2254 h 2280"/>
                  <a:gd name="T64" fmla="*/ 506 w 788"/>
                  <a:gd name="T65" fmla="*/ 2226 h 2280"/>
                  <a:gd name="T66" fmla="*/ 428 w 788"/>
                  <a:gd name="T67" fmla="*/ 2136 h 2280"/>
                  <a:gd name="T68" fmla="*/ 452 w 788"/>
                  <a:gd name="T69" fmla="*/ 2070 h 2280"/>
                  <a:gd name="T70" fmla="*/ 648 w 788"/>
                  <a:gd name="T71" fmla="*/ 1766 h 2280"/>
                  <a:gd name="T72" fmla="*/ 750 w 788"/>
                  <a:gd name="T73" fmla="*/ 1566 h 2280"/>
                  <a:gd name="T74" fmla="*/ 664 w 788"/>
                  <a:gd name="T75" fmla="*/ 1240 h 2280"/>
                  <a:gd name="T76" fmla="*/ 618 w 788"/>
                  <a:gd name="T77" fmla="*/ 1062 h 2280"/>
                  <a:gd name="T78" fmla="*/ 584 w 788"/>
                  <a:gd name="T79" fmla="*/ 948 h 2280"/>
                  <a:gd name="T80" fmla="*/ 648 w 788"/>
                  <a:gd name="T81" fmla="*/ 924 h 2280"/>
                  <a:gd name="T82" fmla="*/ 716 w 788"/>
                  <a:gd name="T83" fmla="*/ 944 h 2280"/>
                  <a:gd name="T84" fmla="*/ 758 w 788"/>
                  <a:gd name="T85" fmla="*/ 946 h 2280"/>
                  <a:gd name="T86" fmla="*/ 788 w 788"/>
                  <a:gd name="T87" fmla="*/ 874 h 2280"/>
                  <a:gd name="T88" fmla="*/ 238 w 788"/>
                  <a:gd name="T89" fmla="*/ 952 h 2280"/>
                  <a:gd name="T90" fmla="*/ 190 w 788"/>
                  <a:gd name="T91" fmla="*/ 884 h 2280"/>
                  <a:gd name="T92" fmla="*/ 210 w 788"/>
                  <a:gd name="T93" fmla="*/ 832 h 2280"/>
                  <a:gd name="T94" fmla="*/ 272 w 788"/>
                  <a:gd name="T95" fmla="*/ 738 h 2280"/>
                  <a:gd name="T96" fmla="*/ 274 w 788"/>
                  <a:gd name="T97" fmla="*/ 868 h 2280"/>
                  <a:gd name="T98" fmla="*/ 564 w 788"/>
                  <a:gd name="T99" fmla="*/ 1608 h 2280"/>
                  <a:gd name="T100" fmla="*/ 538 w 788"/>
                  <a:gd name="T101" fmla="*/ 1630 h 2280"/>
                  <a:gd name="T102" fmla="*/ 480 w 788"/>
                  <a:gd name="T103" fmla="*/ 1668 h 2280"/>
                  <a:gd name="T104" fmla="*/ 504 w 788"/>
                  <a:gd name="T105" fmla="*/ 1514 h 2280"/>
                  <a:gd name="T106" fmla="*/ 540 w 788"/>
                  <a:gd name="T107" fmla="*/ 1510 h 2280"/>
                  <a:gd name="T108" fmla="*/ 560 w 788"/>
                  <a:gd name="T109" fmla="*/ 1568 h 2280"/>
                  <a:gd name="T110" fmla="*/ 564 w 788"/>
                  <a:gd name="T111" fmla="*/ 816 h 2280"/>
                  <a:gd name="T112" fmla="*/ 546 w 788"/>
                  <a:gd name="T113" fmla="*/ 786 h 2280"/>
                  <a:gd name="T114" fmla="*/ 544 w 788"/>
                  <a:gd name="T115" fmla="*/ 722 h 2280"/>
                  <a:gd name="T116" fmla="*/ 584 w 788"/>
                  <a:gd name="T117" fmla="*/ 734 h 2280"/>
                  <a:gd name="T118" fmla="*/ 596 w 788"/>
                  <a:gd name="T119" fmla="*/ 712 h 2280"/>
                  <a:gd name="T120" fmla="*/ 606 w 788"/>
                  <a:gd name="T121" fmla="*/ 682 h 2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8" h="2280">
                    <a:moveTo>
                      <a:pt x="784" y="874"/>
                    </a:moveTo>
                    <a:lnTo>
                      <a:pt x="784" y="874"/>
                    </a:lnTo>
                    <a:lnTo>
                      <a:pt x="774" y="870"/>
                    </a:lnTo>
                    <a:lnTo>
                      <a:pt x="768" y="868"/>
                    </a:lnTo>
                    <a:lnTo>
                      <a:pt x="760" y="870"/>
                    </a:lnTo>
                    <a:lnTo>
                      <a:pt x="752" y="868"/>
                    </a:lnTo>
                    <a:lnTo>
                      <a:pt x="752" y="868"/>
                    </a:lnTo>
                    <a:lnTo>
                      <a:pt x="748" y="864"/>
                    </a:lnTo>
                    <a:lnTo>
                      <a:pt x="740" y="858"/>
                    </a:lnTo>
                    <a:lnTo>
                      <a:pt x="740" y="858"/>
                    </a:lnTo>
                    <a:lnTo>
                      <a:pt x="714" y="848"/>
                    </a:lnTo>
                    <a:lnTo>
                      <a:pt x="692" y="842"/>
                    </a:lnTo>
                    <a:lnTo>
                      <a:pt x="692" y="842"/>
                    </a:lnTo>
                    <a:lnTo>
                      <a:pt x="692" y="838"/>
                    </a:lnTo>
                    <a:lnTo>
                      <a:pt x="694" y="832"/>
                    </a:lnTo>
                    <a:lnTo>
                      <a:pt x="694" y="832"/>
                    </a:lnTo>
                    <a:lnTo>
                      <a:pt x="694" y="828"/>
                    </a:lnTo>
                    <a:lnTo>
                      <a:pt x="690" y="822"/>
                    </a:lnTo>
                    <a:lnTo>
                      <a:pt x="684" y="816"/>
                    </a:lnTo>
                    <a:lnTo>
                      <a:pt x="684" y="816"/>
                    </a:lnTo>
                    <a:lnTo>
                      <a:pt x="662" y="802"/>
                    </a:lnTo>
                    <a:lnTo>
                      <a:pt x="662" y="802"/>
                    </a:lnTo>
                    <a:lnTo>
                      <a:pt x="654" y="800"/>
                    </a:lnTo>
                    <a:lnTo>
                      <a:pt x="650" y="800"/>
                    </a:lnTo>
                    <a:lnTo>
                      <a:pt x="634" y="794"/>
                    </a:lnTo>
                    <a:lnTo>
                      <a:pt x="634" y="794"/>
                    </a:lnTo>
                    <a:lnTo>
                      <a:pt x="612" y="694"/>
                    </a:lnTo>
                    <a:lnTo>
                      <a:pt x="612" y="694"/>
                    </a:lnTo>
                    <a:lnTo>
                      <a:pt x="608" y="654"/>
                    </a:lnTo>
                    <a:lnTo>
                      <a:pt x="604" y="630"/>
                    </a:lnTo>
                    <a:lnTo>
                      <a:pt x="604" y="630"/>
                    </a:lnTo>
                    <a:lnTo>
                      <a:pt x="608" y="618"/>
                    </a:lnTo>
                    <a:lnTo>
                      <a:pt x="608" y="608"/>
                    </a:lnTo>
                    <a:lnTo>
                      <a:pt x="606" y="596"/>
                    </a:lnTo>
                    <a:lnTo>
                      <a:pt x="606" y="596"/>
                    </a:lnTo>
                    <a:lnTo>
                      <a:pt x="598" y="582"/>
                    </a:lnTo>
                    <a:lnTo>
                      <a:pt x="586" y="562"/>
                    </a:lnTo>
                    <a:lnTo>
                      <a:pt x="566" y="528"/>
                    </a:lnTo>
                    <a:lnTo>
                      <a:pt x="566" y="528"/>
                    </a:lnTo>
                    <a:lnTo>
                      <a:pt x="554" y="504"/>
                    </a:lnTo>
                    <a:lnTo>
                      <a:pt x="546" y="488"/>
                    </a:lnTo>
                    <a:lnTo>
                      <a:pt x="540" y="472"/>
                    </a:lnTo>
                    <a:lnTo>
                      <a:pt x="540" y="472"/>
                    </a:lnTo>
                    <a:lnTo>
                      <a:pt x="534" y="454"/>
                    </a:lnTo>
                    <a:lnTo>
                      <a:pt x="524" y="436"/>
                    </a:lnTo>
                    <a:lnTo>
                      <a:pt x="514" y="416"/>
                    </a:lnTo>
                    <a:lnTo>
                      <a:pt x="514" y="416"/>
                    </a:lnTo>
                    <a:lnTo>
                      <a:pt x="514" y="404"/>
                    </a:lnTo>
                    <a:lnTo>
                      <a:pt x="516" y="392"/>
                    </a:lnTo>
                    <a:lnTo>
                      <a:pt x="520" y="378"/>
                    </a:lnTo>
                    <a:lnTo>
                      <a:pt x="520" y="378"/>
                    </a:lnTo>
                    <a:lnTo>
                      <a:pt x="528" y="348"/>
                    </a:lnTo>
                    <a:lnTo>
                      <a:pt x="530" y="332"/>
                    </a:lnTo>
                    <a:lnTo>
                      <a:pt x="530" y="332"/>
                    </a:lnTo>
                    <a:lnTo>
                      <a:pt x="538" y="330"/>
                    </a:lnTo>
                    <a:lnTo>
                      <a:pt x="546" y="326"/>
                    </a:lnTo>
                    <a:lnTo>
                      <a:pt x="554" y="316"/>
                    </a:lnTo>
                    <a:lnTo>
                      <a:pt x="554" y="316"/>
                    </a:lnTo>
                    <a:lnTo>
                      <a:pt x="564" y="30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82" y="276"/>
                    </a:lnTo>
                    <a:lnTo>
                      <a:pt x="584" y="264"/>
                    </a:lnTo>
                    <a:lnTo>
                      <a:pt x="590" y="242"/>
                    </a:lnTo>
                    <a:lnTo>
                      <a:pt x="590" y="242"/>
                    </a:lnTo>
                    <a:lnTo>
                      <a:pt x="594" y="232"/>
                    </a:lnTo>
                    <a:lnTo>
                      <a:pt x="596" y="222"/>
                    </a:lnTo>
                    <a:lnTo>
                      <a:pt x="598" y="204"/>
                    </a:lnTo>
                    <a:lnTo>
                      <a:pt x="598" y="204"/>
                    </a:lnTo>
                    <a:lnTo>
                      <a:pt x="602" y="194"/>
                    </a:lnTo>
                    <a:lnTo>
                      <a:pt x="604" y="188"/>
                    </a:lnTo>
                    <a:lnTo>
                      <a:pt x="604" y="188"/>
                    </a:lnTo>
                    <a:lnTo>
                      <a:pt x="606" y="168"/>
                    </a:lnTo>
                    <a:lnTo>
                      <a:pt x="608" y="140"/>
                    </a:lnTo>
                    <a:lnTo>
                      <a:pt x="608" y="140"/>
                    </a:lnTo>
                    <a:lnTo>
                      <a:pt x="608" y="128"/>
                    </a:lnTo>
                    <a:lnTo>
                      <a:pt x="606" y="110"/>
                    </a:lnTo>
                    <a:lnTo>
                      <a:pt x="602" y="92"/>
                    </a:lnTo>
                    <a:lnTo>
                      <a:pt x="596" y="78"/>
                    </a:lnTo>
                    <a:lnTo>
                      <a:pt x="596" y="78"/>
                    </a:lnTo>
                    <a:lnTo>
                      <a:pt x="588" y="66"/>
                    </a:lnTo>
                    <a:lnTo>
                      <a:pt x="582" y="56"/>
                    </a:lnTo>
                    <a:lnTo>
                      <a:pt x="568" y="40"/>
                    </a:lnTo>
                    <a:lnTo>
                      <a:pt x="568" y="40"/>
                    </a:lnTo>
                    <a:lnTo>
                      <a:pt x="556" y="28"/>
                    </a:lnTo>
                    <a:lnTo>
                      <a:pt x="546" y="16"/>
                    </a:lnTo>
                    <a:lnTo>
                      <a:pt x="546" y="16"/>
                    </a:lnTo>
                    <a:lnTo>
                      <a:pt x="540" y="12"/>
                    </a:lnTo>
                    <a:lnTo>
                      <a:pt x="530" y="8"/>
                    </a:lnTo>
                    <a:lnTo>
                      <a:pt x="512" y="2"/>
                    </a:lnTo>
                    <a:lnTo>
                      <a:pt x="512" y="2"/>
                    </a:lnTo>
                    <a:lnTo>
                      <a:pt x="500" y="0"/>
                    </a:lnTo>
                    <a:lnTo>
                      <a:pt x="488" y="2"/>
                    </a:lnTo>
                    <a:lnTo>
                      <a:pt x="488" y="2"/>
                    </a:lnTo>
                    <a:lnTo>
                      <a:pt x="472" y="6"/>
                    </a:lnTo>
                    <a:lnTo>
                      <a:pt x="472" y="6"/>
                    </a:lnTo>
                    <a:lnTo>
                      <a:pt x="460" y="4"/>
                    </a:lnTo>
                    <a:lnTo>
                      <a:pt x="450" y="6"/>
                    </a:lnTo>
                    <a:lnTo>
                      <a:pt x="446" y="6"/>
                    </a:lnTo>
                    <a:lnTo>
                      <a:pt x="440" y="8"/>
                    </a:lnTo>
                    <a:lnTo>
                      <a:pt x="440" y="8"/>
                    </a:lnTo>
                    <a:lnTo>
                      <a:pt x="420" y="22"/>
                    </a:lnTo>
                    <a:lnTo>
                      <a:pt x="412" y="28"/>
                    </a:lnTo>
                    <a:lnTo>
                      <a:pt x="404" y="38"/>
                    </a:lnTo>
                    <a:lnTo>
                      <a:pt x="404" y="38"/>
                    </a:lnTo>
                    <a:lnTo>
                      <a:pt x="396" y="60"/>
                    </a:lnTo>
                    <a:lnTo>
                      <a:pt x="392" y="70"/>
                    </a:lnTo>
                    <a:lnTo>
                      <a:pt x="390" y="80"/>
                    </a:lnTo>
                    <a:lnTo>
                      <a:pt x="390" y="80"/>
                    </a:lnTo>
                    <a:lnTo>
                      <a:pt x="384" y="118"/>
                    </a:lnTo>
                    <a:lnTo>
                      <a:pt x="384" y="118"/>
                    </a:lnTo>
                    <a:lnTo>
                      <a:pt x="384" y="140"/>
                    </a:lnTo>
                    <a:lnTo>
                      <a:pt x="384" y="154"/>
                    </a:lnTo>
                    <a:lnTo>
                      <a:pt x="384" y="154"/>
                    </a:lnTo>
                    <a:lnTo>
                      <a:pt x="380" y="154"/>
                    </a:lnTo>
                    <a:lnTo>
                      <a:pt x="374" y="154"/>
                    </a:lnTo>
                    <a:lnTo>
                      <a:pt x="372" y="154"/>
                    </a:lnTo>
                    <a:lnTo>
                      <a:pt x="370" y="156"/>
                    </a:lnTo>
                    <a:lnTo>
                      <a:pt x="368" y="160"/>
                    </a:lnTo>
                    <a:lnTo>
                      <a:pt x="368" y="166"/>
                    </a:lnTo>
                    <a:lnTo>
                      <a:pt x="368" y="166"/>
                    </a:lnTo>
                    <a:lnTo>
                      <a:pt x="372" y="190"/>
                    </a:lnTo>
                    <a:lnTo>
                      <a:pt x="378" y="210"/>
                    </a:lnTo>
                    <a:lnTo>
                      <a:pt x="378" y="210"/>
                    </a:lnTo>
                    <a:lnTo>
                      <a:pt x="380" y="218"/>
                    </a:lnTo>
                    <a:lnTo>
                      <a:pt x="384" y="222"/>
                    </a:lnTo>
                    <a:lnTo>
                      <a:pt x="390" y="230"/>
                    </a:lnTo>
                    <a:lnTo>
                      <a:pt x="390" y="230"/>
                    </a:lnTo>
                    <a:lnTo>
                      <a:pt x="394" y="236"/>
                    </a:lnTo>
                    <a:lnTo>
                      <a:pt x="398" y="238"/>
                    </a:lnTo>
                    <a:lnTo>
                      <a:pt x="402" y="282"/>
                    </a:lnTo>
                    <a:lnTo>
                      <a:pt x="402" y="282"/>
                    </a:lnTo>
                    <a:lnTo>
                      <a:pt x="400" y="282"/>
                    </a:lnTo>
                    <a:lnTo>
                      <a:pt x="392" y="290"/>
                    </a:lnTo>
                    <a:lnTo>
                      <a:pt x="392" y="290"/>
                    </a:lnTo>
                    <a:lnTo>
                      <a:pt x="380" y="304"/>
                    </a:lnTo>
                    <a:lnTo>
                      <a:pt x="374" y="314"/>
                    </a:lnTo>
                    <a:lnTo>
                      <a:pt x="374" y="314"/>
                    </a:lnTo>
                    <a:lnTo>
                      <a:pt x="360" y="314"/>
                    </a:lnTo>
                    <a:lnTo>
                      <a:pt x="360" y="314"/>
                    </a:lnTo>
                    <a:lnTo>
                      <a:pt x="354" y="314"/>
                    </a:lnTo>
                    <a:lnTo>
                      <a:pt x="352" y="316"/>
                    </a:lnTo>
                    <a:lnTo>
                      <a:pt x="344" y="328"/>
                    </a:lnTo>
                    <a:lnTo>
                      <a:pt x="344" y="328"/>
                    </a:lnTo>
                    <a:lnTo>
                      <a:pt x="334" y="342"/>
                    </a:lnTo>
                    <a:lnTo>
                      <a:pt x="324" y="354"/>
                    </a:lnTo>
                    <a:lnTo>
                      <a:pt x="324" y="354"/>
                    </a:lnTo>
                    <a:lnTo>
                      <a:pt x="306" y="376"/>
                    </a:lnTo>
                    <a:lnTo>
                      <a:pt x="282" y="410"/>
                    </a:lnTo>
                    <a:lnTo>
                      <a:pt x="282" y="410"/>
                    </a:lnTo>
                    <a:lnTo>
                      <a:pt x="266" y="434"/>
                    </a:lnTo>
                    <a:lnTo>
                      <a:pt x="260" y="444"/>
                    </a:lnTo>
                    <a:lnTo>
                      <a:pt x="256" y="460"/>
                    </a:lnTo>
                    <a:lnTo>
                      <a:pt x="256" y="460"/>
                    </a:lnTo>
                    <a:lnTo>
                      <a:pt x="250" y="496"/>
                    </a:lnTo>
                    <a:lnTo>
                      <a:pt x="248" y="528"/>
                    </a:lnTo>
                    <a:lnTo>
                      <a:pt x="248" y="528"/>
                    </a:lnTo>
                    <a:lnTo>
                      <a:pt x="248" y="546"/>
                    </a:lnTo>
                    <a:lnTo>
                      <a:pt x="248" y="558"/>
                    </a:lnTo>
                    <a:lnTo>
                      <a:pt x="248" y="558"/>
                    </a:lnTo>
                    <a:lnTo>
                      <a:pt x="244" y="584"/>
                    </a:lnTo>
                    <a:lnTo>
                      <a:pt x="244" y="584"/>
                    </a:lnTo>
                    <a:lnTo>
                      <a:pt x="234" y="628"/>
                    </a:lnTo>
                    <a:lnTo>
                      <a:pt x="234" y="628"/>
                    </a:lnTo>
                    <a:lnTo>
                      <a:pt x="228" y="652"/>
                    </a:lnTo>
                    <a:lnTo>
                      <a:pt x="220" y="676"/>
                    </a:lnTo>
                    <a:lnTo>
                      <a:pt x="212" y="698"/>
                    </a:lnTo>
                    <a:lnTo>
                      <a:pt x="206" y="722"/>
                    </a:lnTo>
                    <a:lnTo>
                      <a:pt x="206" y="722"/>
                    </a:lnTo>
                    <a:lnTo>
                      <a:pt x="200" y="748"/>
                    </a:lnTo>
                    <a:lnTo>
                      <a:pt x="192" y="772"/>
                    </a:lnTo>
                    <a:lnTo>
                      <a:pt x="192" y="772"/>
                    </a:lnTo>
                    <a:lnTo>
                      <a:pt x="188" y="784"/>
                    </a:lnTo>
                    <a:lnTo>
                      <a:pt x="186" y="796"/>
                    </a:lnTo>
                    <a:lnTo>
                      <a:pt x="184" y="810"/>
                    </a:lnTo>
                    <a:lnTo>
                      <a:pt x="180" y="820"/>
                    </a:lnTo>
                    <a:lnTo>
                      <a:pt x="180" y="820"/>
                    </a:lnTo>
                    <a:lnTo>
                      <a:pt x="168" y="818"/>
                    </a:lnTo>
                    <a:lnTo>
                      <a:pt x="168" y="818"/>
                    </a:lnTo>
                    <a:lnTo>
                      <a:pt x="166" y="830"/>
                    </a:lnTo>
                    <a:lnTo>
                      <a:pt x="164" y="840"/>
                    </a:lnTo>
                    <a:lnTo>
                      <a:pt x="164" y="840"/>
                    </a:lnTo>
                    <a:lnTo>
                      <a:pt x="180" y="844"/>
                    </a:lnTo>
                    <a:lnTo>
                      <a:pt x="180" y="844"/>
                    </a:lnTo>
                    <a:lnTo>
                      <a:pt x="176" y="862"/>
                    </a:lnTo>
                    <a:lnTo>
                      <a:pt x="176" y="874"/>
                    </a:lnTo>
                    <a:lnTo>
                      <a:pt x="174" y="886"/>
                    </a:lnTo>
                    <a:lnTo>
                      <a:pt x="174" y="886"/>
                    </a:lnTo>
                    <a:lnTo>
                      <a:pt x="162" y="886"/>
                    </a:lnTo>
                    <a:lnTo>
                      <a:pt x="162" y="886"/>
                    </a:lnTo>
                    <a:lnTo>
                      <a:pt x="160" y="886"/>
                    </a:lnTo>
                    <a:lnTo>
                      <a:pt x="156" y="888"/>
                    </a:lnTo>
                    <a:lnTo>
                      <a:pt x="154" y="894"/>
                    </a:lnTo>
                    <a:lnTo>
                      <a:pt x="154" y="902"/>
                    </a:lnTo>
                    <a:lnTo>
                      <a:pt x="154" y="902"/>
                    </a:lnTo>
                    <a:lnTo>
                      <a:pt x="152" y="922"/>
                    </a:lnTo>
                    <a:lnTo>
                      <a:pt x="154" y="932"/>
                    </a:lnTo>
                    <a:lnTo>
                      <a:pt x="154" y="932"/>
                    </a:lnTo>
                    <a:lnTo>
                      <a:pt x="146" y="932"/>
                    </a:lnTo>
                    <a:lnTo>
                      <a:pt x="130" y="930"/>
                    </a:lnTo>
                    <a:lnTo>
                      <a:pt x="130" y="930"/>
                    </a:lnTo>
                    <a:lnTo>
                      <a:pt x="120" y="932"/>
                    </a:lnTo>
                    <a:lnTo>
                      <a:pt x="112" y="936"/>
                    </a:lnTo>
                    <a:lnTo>
                      <a:pt x="106" y="942"/>
                    </a:lnTo>
                    <a:lnTo>
                      <a:pt x="106" y="942"/>
                    </a:lnTo>
                    <a:lnTo>
                      <a:pt x="102" y="940"/>
                    </a:lnTo>
                    <a:lnTo>
                      <a:pt x="98" y="938"/>
                    </a:lnTo>
                    <a:lnTo>
                      <a:pt x="90" y="938"/>
                    </a:lnTo>
                    <a:lnTo>
                      <a:pt x="90" y="938"/>
                    </a:lnTo>
                    <a:lnTo>
                      <a:pt x="82" y="938"/>
                    </a:lnTo>
                    <a:lnTo>
                      <a:pt x="74" y="938"/>
                    </a:lnTo>
                    <a:lnTo>
                      <a:pt x="62" y="940"/>
                    </a:lnTo>
                    <a:lnTo>
                      <a:pt x="48" y="950"/>
                    </a:lnTo>
                    <a:lnTo>
                      <a:pt x="48" y="950"/>
                    </a:lnTo>
                    <a:lnTo>
                      <a:pt x="34" y="962"/>
                    </a:lnTo>
                    <a:lnTo>
                      <a:pt x="24" y="972"/>
                    </a:lnTo>
                    <a:lnTo>
                      <a:pt x="14" y="988"/>
                    </a:lnTo>
                    <a:lnTo>
                      <a:pt x="14" y="988"/>
                    </a:lnTo>
                    <a:lnTo>
                      <a:pt x="12" y="994"/>
                    </a:lnTo>
                    <a:lnTo>
                      <a:pt x="12" y="1004"/>
                    </a:lnTo>
                    <a:lnTo>
                      <a:pt x="12" y="1014"/>
                    </a:lnTo>
                    <a:lnTo>
                      <a:pt x="12" y="1014"/>
                    </a:lnTo>
                    <a:lnTo>
                      <a:pt x="10" y="1018"/>
                    </a:lnTo>
                    <a:lnTo>
                      <a:pt x="4" y="1026"/>
                    </a:lnTo>
                    <a:lnTo>
                      <a:pt x="0" y="1038"/>
                    </a:lnTo>
                    <a:lnTo>
                      <a:pt x="0" y="1046"/>
                    </a:lnTo>
                    <a:lnTo>
                      <a:pt x="0" y="1054"/>
                    </a:lnTo>
                    <a:lnTo>
                      <a:pt x="0" y="1054"/>
                    </a:lnTo>
                    <a:lnTo>
                      <a:pt x="16" y="1104"/>
                    </a:lnTo>
                    <a:lnTo>
                      <a:pt x="24" y="1130"/>
                    </a:lnTo>
                    <a:lnTo>
                      <a:pt x="34" y="1150"/>
                    </a:lnTo>
                    <a:lnTo>
                      <a:pt x="34" y="1150"/>
                    </a:lnTo>
                    <a:lnTo>
                      <a:pt x="42" y="1162"/>
                    </a:lnTo>
                    <a:lnTo>
                      <a:pt x="52" y="1170"/>
                    </a:lnTo>
                    <a:lnTo>
                      <a:pt x="62" y="1174"/>
                    </a:lnTo>
                    <a:lnTo>
                      <a:pt x="70" y="1178"/>
                    </a:lnTo>
                    <a:lnTo>
                      <a:pt x="70" y="1178"/>
                    </a:lnTo>
                    <a:lnTo>
                      <a:pt x="78" y="1180"/>
                    </a:lnTo>
                    <a:lnTo>
                      <a:pt x="86" y="1182"/>
                    </a:lnTo>
                    <a:lnTo>
                      <a:pt x="92" y="1182"/>
                    </a:lnTo>
                    <a:lnTo>
                      <a:pt x="92" y="1182"/>
                    </a:lnTo>
                    <a:lnTo>
                      <a:pt x="92" y="1184"/>
                    </a:lnTo>
                    <a:lnTo>
                      <a:pt x="92" y="1188"/>
                    </a:lnTo>
                    <a:lnTo>
                      <a:pt x="94" y="1196"/>
                    </a:lnTo>
                    <a:lnTo>
                      <a:pt x="102" y="1202"/>
                    </a:lnTo>
                    <a:lnTo>
                      <a:pt x="102" y="1202"/>
                    </a:lnTo>
                    <a:lnTo>
                      <a:pt x="112" y="1208"/>
                    </a:lnTo>
                    <a:lnTo>
                      <a:pt x="122" y="1210"/>
                    </a:lnTo>
                    <a:lnTo>
                      <a:pt x="132" y="1212"/>
                    </a:lnTo>
                    <a:lnTo>
                      <a:pt x="132" y="1212"/>
                    </a:lnTo>
                    <a:lnTo>
                      <a:pt x="130" y="1216"/>
                    </a:lnTo>
                    <a:lnTo>
                      <a:pt x="130" y="1230"/>
                    </a:lnTo>
                    <a:lnTo>
                      <a:pt x="132" y="1248"/>
                    </a:lnTo>
                    <a:lnTo>
                      <a:pt x="136" y="1258"/>
                    </a:lnTo>
                    <a:lnTo>
                      <a:pt x="140" y="1270"/>
                    </a:lnTo>
                    <a:lnTo>
                      <a:pt x="140" y="1270"/>
                    </a:lnTo>
                    <a:lnTo>
                      <a:pt x="156" y="1306"/>
                    </a:lnTo>
                    <a:lnTo>
                      <a:pt x="164" y="1320"/>
                    </a:lnTo>
                    <a:lnTo>
                      <a:pt x="176" y="1342"/>
                    </a:lnTo>
                    <a:lnTo>
                      <a:pt x="176" y="1342"/>
                    </a:lnTo>
                    <a:lnTo>
                      <a:pt x="190" y="1364"/>
                    </a:lnTo>
                    <a:lnTo>
                      <a:pt x="200" y="1384"/>
                    </a:lnTo>
                    <a:lnTo>
                      <a:pt x="210" y="1402"/>
                    </a:lnTo>
                    <a:lnTo>
                      <a:pt x="222" y="1420"/>
                    </a:lnTo>
                    <a:lnTo>
                      <a:pt x="222" y="1420"/>
                    </a:lnTo>
                    <a:lnTo>
                      <a:pt x="234" y="1434"/>
                    </a:lnTo>
                    <a:lnTo>
                      <a:pt x="244" y="1444"/>
                    </a:lnTo>
                    <a:lnTo>
                      <a:pt x="248" y="1448"/>
                    </a:lnTo>
                    <a:lnTo>
                      <a:pt x="250" y="1452"/>
                    </a:lnTo>
                    <a:lnTo>
                      <a:pt x="250" y="1458"/>
                    </a:lnTo>
                    <a:lnTo>
                      <a:pt x="250" y="1464"/>
                    </a:lnTo>
                    <a:lnTo>
                      <a:pt x="250" y="1464"/>
                    </a:lnTo>
                    <a:lnTo>
                      <a:pt x="246" y="1476"/>
                    </a:lnTo>
                    <a:lnTo>
                      <a:pt x="244" y="1488"/>
                    </a:lnTo>
                    <a:lnTo>
                      <a:pt x="242" y="1498"/>
                    </a:lnTo>
                    <a:lnTo>
                      <a:pt x="246" y="1512"/>
                    </a:lnTo>
                    <a:lnTo>
                      <a:pt x="246" y="1512"/>
                    </a:lnTo>
                    <a:lnTo>
                      <a:pt x="252" y="1526"/>
                    </a:lnTo>
                    <a:lnTo>
                      <a:pt x="256" y="1536"/>
                    </a:lnTo>
                    <a:lnTo>
                      <a:pt x="260" y="1540"/>
                    </a:lnTo>
                    <a:lnTo>
                      <a:pt x="264" y="1542"/>
                    </a:lnTo>
                    <a:lnTo>
                      <a:pt x="268" y="1544"/>
                    </a:lnTo>
                    <a:lnTo>
                      <a:pt x="276" y="1544"/>
                    </a:lnTo>
                    <a:lnTo>
                      <a:pt x="276" y="1544"/>
                    </a:lnTo>
                    <a:lnTo>
                      <a:pt x="284" y="1542"/>
                    </a:lnTo>
                    <a:lnTo>
                      <a:pt x="292" y="1540"/>
                    </a:lnTo>
                    <a:lnTo>
                      <a:pt x="304" y="1530"/>
                    </a:lnTo>
                    <a:lnTo>
                      <a:pt x="312" y="1522"/>
                    </a:lnTo>
                    <a:lnTo>
                      <a:pt x="316" y="1516"/>
                    </a:lnTo>
                    <a:lnTo>
                      <a:pt x="316" y="1516"/>
                    </a:lnTo>
                    <a:lnTo>
                      <a:pt x="316" y="1516"/>
                    </a:lnTo>
                    <a:lnTo>
                      <a:pt x="318" y="1520"/>
                    </a:lnTo>
                    <a:lnTo>
                      <a:pt x="318" y="1528"/>
                    </a:lnTo>
                    <a:lnTo>
                      <a:pt x="316" y="1540"/>
                    </a:lnTo>
                    <a:lnTo>
                      <a:pt x="316" y="1540"/>
                    </a:lnTo>
                    <a:lnTo>
                      <a:pt x="312" y="1570"/>
                    </a:lnTo>
                    <a:lnTo>
                      <a:pt x="308" y="1592"/>
                    </a:lnTo>
                    <a:lnTo>
                      <a:pt x="308" y="1592"/>
                    </a:lnTo>
                    <a:lnTo>
                      <a:pt x="304" y="1606"/>
                    </a:lnTo>
                    <a:lnTo>
                      <a:pt x="300" y="1628"/>
                    </a:lnTo>
                    <a:lnTo>
                      <a:pt x="300" y="1628"/>
                    </a:lnTo>
                    <a:lnTo>
                      <a:pt x="298" y="1644"/>
                    </a:lnTo>
                    <a:lnTo>
                      <a:pt x="294" y="1656"/>
                    </a:lnTo>
                    <a:lnTo>
                      <a:pt x="292" y="1664"/>
                    </a:lnTo>
                    <a:lnTo>
                      <a:pt x="292" y="1670"/>
                    </a:lnTo>
                    <a:lnTo>
                      <a:pt x="292" y="1670"/>
                    </a:lnTo>
                    <a:lnTo>
                      <a:pt x="292" y="1674"/>
                    </a:lnTo>
                    <a:lnTo>
                      <a:pt x="290" y="1678"/>
                    </a:lnTo>
                    <a:lnTo>
                      <a:pt x="288" y="1686"/>
                    </a:lnTo>
                    <a:lnTo>
                      <a:pt x="284" y="1696"/>
                    </a:lnTo>
                    <a:lnTo>
                      <a:pt x="284" y="1696"/>
                    </a:lnTo>
                    <a:lnTo>
                      <a:pt x="270" y="1758"/>
                    </a:lnTo>
                    <a:lnTo>
                      <a:pt x="270" y="1758"/>
                    </a:lnTo>
                    <a:lnTo>
                      <a:pt x="264" y="1784"/>
                    </a:lnTo>
                    <a:lnTo>
                      <a:pt x="260" y="1810"/>
                    </a:lnTo>
                    <a:lnTo>
                      <a:pt x="252" y="1870"/>
                    </a:lnTo>
                    <a:lnTo>
                      <a:pt x="252" y="1870"/>
                    </a:lnTo>
                    <a:lnTo>
                      <a:pt x="246" y="1906"/>
                    </a:lnTo>
                    <a:lnTo>
                      <a:pt x="242" y="1948"/>
                    </a:lnTo>
                    <a:lnTo>
                      <a:pt x="238" y="1994"/>
                    </a:lnTo>
                    <a:lnTo>
                      <a:pt x="238" y="1994"/>
                    </a:lnTo>
                    <a:lnTo>
                      <a:pt x="238" y="2000"/>
                    </a:lnTo>
                    <a:lnTo>
                      <a:pt x="236" y="2004"/>
                    </a:lnTo>
                    <a:lnTo>
                      <a:pt x="234" y="2006"/>
                    </a:lnTo>
                    <a:lnTo>
                      <a:pt x="234" y="2006"/>
                    </a:lnTo>
                    <a:lnTo>
                      <a:pt x="224" y="2010"/>
                    </a:lnTo>
                    <a:lnTo>
                      <a:pt x="220" y="2012"/>
                    </a:lnTo>
                    <a:lnTo>
                      <a:pt x="218" y="2016"/>
                    </a:lnTo>
                    <a:lnTo>
                      <a:pt x="218" y="2016"/>
                    </a:lnTo>
                    <a:lnTo>
                      <a:pt x="216" y="2026"/>
                    </a:lnTo>
                    <a:lnTo>
                      <a:pt x="214" y="2030"/>
                    </a:lnTo>
                    <a:lnTo>
                      <a:pt x="210" y="2036"/>
                    </a:lnTo>
                    <a:lnTo>
                      <a:pt x="210" y="2036"/>
                    </a:lnTo>
                    <a:lnTo>
                      <a:pt x="200" y="2048"/>
                    </a:lnTo>
                    <a:lnTo>
                      <a:pt x="196" y="2054"/>
                    </a:lnTo>
                    <a:lnTo>
                      <a:pt x="198" y="2060"/>
                    </a:lnTo>
                    <a:lnTo>
                      <a:pt x="198" y="2060"/>
                    </a:lnTo>
                    <a:lnTo>
                      <a:pt x="200" y="2066"/>
                    </a:lnTo>
                    <a:lnTo>
                      <a:pt x="204" y="2072"/>
                    </a:lnTo>
                    <a:lnTo>
                      <a:pt x="218" y="2086"/>
                    </a:lnTo>
                    <a:lnTo>
                      <a:pt x="234" y="2100"/>
                    </a:lnTo>
                    <a:lnTo>
                      <a:pt x="234" y="2100"/>
                    </a:lnTo>
                    <a:lnTo>
                      <a:pt x="238" y="2114"/>
                    </a:lnTo>
                    <a:lnTo>
                      <a:pt x="242" y="2142"/>
                    </a:lnTo>
                    <a:lnTo>
                      <a:pt x="242" y="2142"/>
                    </a:lnTo>
                    <a:lnTo>
                      <a:pt x="242" y="2154"/>
                    </a:lnTo>
                    <a:lnTo>
                      <a:pt x="240" y="2160"/>
                    </a:lnTo>
                    <a:lnTo>
                      <a:pt x="236" y="2168"/>
                    </a:lnTo>
                    <a:lnTo>
                      <a:pt x="232" y="2180"/>
                    </a:lnTo>
                    <a:lnTo>
                      <a:pt x="232" y="2180"/>
                    </a:lnTo>
                    <a:lnTo>
                      <a:pt x="226" y="2204"/>
                    </a:lnTo>
                    <a:lnTo>
                      <a:pt x="222" y="2222"/>
                    </a:lnTo>
                    <a:lnTo>
                      <a:pt x="222" y="2222"/>
                    </a:lnTo>
                    <a:lnTo>
                      <a:pt x="222" y="2230"/>
                    </a:lnTo>
                    <a:lnTo>
                      <a:pt x="224" y="2234"/>
                    </a:lnTo>
                    <a:lnTo>
                      <a:pt x="228" y="2238"/>
                    </a:lnTo>
                    <a:lnTo>
                      <a:pt x="228" y="2238"/>
                    </a:lnTo>
                    <a:lnTo>
                      <a:pt x="228" y="2242"/>
                    </a:lnTo>
                    <a:lnTo>
                      <a:pt x="226" y="2252"/>
                    </a:lnTo>
                    <a:lnTo>
                      <a:pt x="228" y="2264"/>
                    </a:lnTo>
                    <a:lnTo>
                      <a:pt x="230" y="2270"/>
                    </a:lnTo>
                    <a:lnTo>
                      <a:pt x="234" y="2274"/>
                    </a:lnTo>
                    <a:lnTo>
                      <a:pt x="234" y="2274"/>
                    </a:lnTo>
                    <a:lnTo>
                      <a:pt x="242" y="2276"/>
                    </a:lnTo>
                    <a:lnTo>
                      <a:pt x="256" y="2278"/>
                    </a:lnTo>
                    <a:lnTo>
                      <a:pt x="294" y="2278"/>
                    </a:lnTo>
                    <a:lnTo>
                      <a:pt x="336" y="2278"/>
                    </a:lnTo>
                    <a:lnTo>
                      <a:pt x="368" y="2276"/>
                    </a:lnTo>
                    <a:lnTo>
                      <a:pt x="368" y="2276"/>
                    </a:lnTo>
                    <a:lnTo>
                      <a:pt x="388" y="2274"/>
                    </a:lnTo>
                    <a:lnTo>
                      <a:pt x="410" y="2274"/>
                    </a:lnTo>
                    <a:lnTo>
                      <a:pt x="432" y="2274"/>
                    </a:lnTo>
                    <a:lnTo>
                      <a:pt x="456" y="2276"/>
                    </a:lnTo>
                    <a:lnTo>
                      <a:pt x="456" y="2276"/>
                    </a:lnTo>
                    <a:lnTo>
                      <a:pt x="480" y="2278"/>
                    </a:lnTo>
                    <a:lnTo>
                      <a:pt x="504" y="2280"/>
                    </a:lnTo>
                    <a:lnTo>
                      <a:pt x="538" y="2278"/>
                    </a:lnTo>
                    <a:lnTo>
                      <a:pt x="538" y="2278"/>
                    </a:lnTo>
                    <a:lnTo>
                      <a:pt x="548" y="2278"/>
                    </a:lnTo>
                    <a:lnTo>
                      <a:pt x="554" y="2276"/>
                    </a:lnTo>
                    <a:lnTo>
                      <a:pt x="560" y="2274"/>
                    </a:lnTo>
                    <a:lnTo>
                      <a:pt x="564" y="2266"/>
                    </a:lnTo>
                    <a:lnTo>
                      <a:pt x="564" y="2266"/>
                    </a:lnTo>
                    <a:lnTo>
                      <a:pt x="570" y="2254"/>
                    </a:lnTo>
                    <a:lnTo>
                      <a:pt x="572" y="2246"/>
                    </a:lnTo>
                    <a:lnTo>
                      <a:pt x="570" y="2242"/>
                    </a:lnTo>
                    <a:lnTo>
                      <a:pt x="568" y="2238"/>
                    </a:lnTo>
                    <a:lnTo>
                      <a:pt x="566" y="2238"/>
                    </a:lnTo>
                    <a:lnTo>
                      <a:pt x="562" y="2236"/>
                    </a:lnTo>
                    <a:lnTo>
                      <a:pt x="562" y="2236"/>
                    </a:lnTo>
                    <a:lnTo>
                      <a:pt x="548" y="2236"/>
                    </a:lnTo>
                    <a:lnTo>
                      <a:pt x="534" y="2236"/>
                    </a:lnTo>
                    <a:lnTo>
                      <a:pt x="518" y="2232"/>
                    </a:lnTo>
                    <a:lnTo>
                      <a:pt x="512" y="2230"/>
                    </a:lnTo>
                    <a:lnTo>
                      <a:pt x="506" y="2226"/>
                    </a:lnTo>
                    <a:lnTo>
                      <a:pt x="506" y="2226"/>
                    </a:lnTo>
                    <a:lnTo>
                      <a:pt x="486" y="2210"/>
                    </a:lnTo>
                    <a:lnTo>
                      <a:pt x="474" y="2202"/>
                    </a:lnTo>
                    <a:lnTo>
                      <a:pt x="462" y="2194"/>
                    </a:lnTo>
                    <a:lnTo>
                      <a:pt x="462" y="2194"/>
                    </a:lnTo>
                    <a:lnTo>
                      <a:pt x="454" y="2190"/>
                    </a:lnTo>
                    <a:lnTo>
                      <a:pt x="452" y="2188"/>
                    </a:lnTo>
                    <a:lnTo>
                      <a:pt x="446" y="2178"/>
                    </a:lnTo>
                    <a:lnTo>
                      <a:pt x="446" y="2178"/>
                    </a:lnTo>
                    <a:lnTo>
                      <a:pt x="442" y="2172"/>
                    </a:lnTo>
                    <a:lnTo>
                      <a:pt x="438" y="2166"/>
                    </a:lnTo>
                    <a:lnTo>
                      <a:pt x="432" y="2152"/>
                    </a:lnTo>
                    <a:lnTo>
                      <a:pt x="428" y="2136"/>
                    </a:lnTo>
                    <a:lnTo>
                      <a:pt x="428" y="2136"/>
                    </a:lnTo>
                    <a:lnTo>
                      <a:pt x="430" y="2136"/>
                    </a:lnTo>
                    <a:lnTo>
                      <a:pt x="434" y="2136"/>
                    </a:lnTo>
                    <a:lnTo>
                      <a:pt x="436" y="2132"/>
                    </a:lnTo>
                    <a:lnTo>
                      <a:pt x="436" y="2132"/>
                    </a:lnTo>
                    <a:lnTo>
                      <a:pt x="434" y="2118"/>
                    </a:lnTo>
                    <a:lnTo>
                      <a:pt x="432" y="2112"/>
                    </a:lnTo>
                    <a:lnTo>
                      <a:pt x="432" y="2112"/>
                    </a:lnTo>
                    <a:lnTo>
                      <a:pt x="436" y="2104"/>
                    </a:lnTo>
                    <a:lnTo>
                      <a:pt x="446" y="2082"/>
                    </a:lnTo>
                    <a:lnTo>
                      <a:pt x="446" y="2082"/>
                    </a:lnTo>
                    <a:lnTo>
                      <a:pt x="452" y="2070"/>
                    </a:lnTo>
                    <a:lnTo>
                      <a:pt x="458" y="2064"/>
                    </a:lnTo>
                    <a:lnTo>
                      <a:pt x="466" y="2058"/>
                    </a:lnTo>
                    <a:lnTo>
                      <a:pt x="472" y="2052"/>
                    </a:lnTo>
                    <a:lnTo>
                      <a:pt x="472" y="2052"/>
                    </a:lnTo>
                    <a:lnTo>
                      <a:pt x="480" y="2044"/>
                    </a:lnTo>
                    <a:lnTo>
                      <a:pt x="488" y="2032"/>
                    </a:lnTo>
                    <a:lnTo>
                      <a:pt x="506" y="2000"/>
                    </a:lnTo>
                    <a:lnTo>
                      <a:pt x="506" y="2000"/>
                    </a:lnTo>
                    <a:lnTo>
                      <a:pt x="544" y="1938"/>
                    </a:lnTo>
                    <a:lnTo>
                      <a:pt x="590" y="1864"/>
                    </a:lnTo>
                    <a:lnTo>
                      <a:pt x="590" y="1864"/>
                    </a:lnTo>
                    <a:lnTo>
                      <a:pt x="648" y="1766"/>
                    </a:lnTo>
                    <a:lnTo>
                      <a:pt x="648" y="1766"/>
                    </a:lnTo>
                    <a:lnTo>
                      <a:pt x="676" y="1722"/>
                    </a:lnTo>
                    <a:lnTo>
                      <a:pt x="702" y="1688"/>
                    </a:lnTo>
                    <a:lnTo>
                      <a:pt x="702" y="1688"/>
                    </a:lnTo>
                    <a:lnTo>
                      <a:pt x="716" y="1668"/>
                    </a:lnTo>
                    <a:lnTo>
                      <a:pt x="734" y="1642"/>
                    </a:lnTo>
                    <a:lnTo>
                      <a:pt x="748" y="1616"/>
                    </a:lnTo>
                    <a:lnTo>
                      <a:pt x="754" y="1606"/>
                    </a:lnTo>
                    <a:lnTo>
                      <a:pt x="756" y="1596"/>
                    </a:lnTo>
                    <a:lnTo>
                      <a:pt x="756" y="1596"/>
                    </a:lnTo>
                    <a:lnTo>
                      <a:pt x="754" y="1584"/>
                    </a:lnTo>
                    <a:lnTo>
                      <a:pt x="750" y="1566"/>
                    </a:lnTo>
                    <a:lnTo>
                      <a:pt x="742" y="1526"/>
                    </a:lnTo>
                    <a:lnTo>
                      <a:pt x="722" y="1452"/>
                    </a:lnTo>
                    <a:lnTo>
                      <a:pt x="722" y="1452"/>
                    </a:lnTo>
                    <a:lnTo>
                      <a:pt x="714" y="1426"/>
                    </a:lnTo>
                    <a:lnTo>
                      <a:pt x="704" y="1398"/>
                    </a:lnTo>
                    <a:lnTo>
                      <a:pt x="686" y="1342"/>
                    </a:lnTo>
                    <a:lnTo>
                      <a:pt x="686" y="1342"/>
                    </a:lnTo>
                    <a:lnTo>
                      <a:pt x="678" y="1316"/>
                    </a:lnTo>
                    <a:lnTo>
                      <a:pt x="668" y="1294"/>
                    </a:lnTo>
                    <a:lnTo>
                      <a:pt x="658" y="1276"/>
                    </a:lnTo>
                    <a:lnTo>
                      <a:pt x="658" y="1276"/>
                    </a:lnTo>
                    <a:lnTo>
                      <a:pt x="664" y="1240"/>
                    </a:lnTo>
                    <a:lnTo>
                      <a:pt x="664" y="1240"/>
                    </a:lnTo>
                    <a:lnTo>
                      <a:pt x="664" y="1228"/>
                    </a:lnTo>
                    <a:lnTo>
                      <a:pt x="664" y="1218"/>
                    </a:lnTo>
                    <a:lnTo>
                      <a:pt x="662" y="1200"/>
                    </a:lnTo>
                    <a:lnTo>
                      <a:pt x="662" y="1200"/>
                    </a:lnTo>
                    <a:lnTo>
                      <a:pt x="662" y="1190"/>
                    </a:lnTo>
                    <a:lnTo>
                      <a:pt x="658" y="1180"/>
                    </a:lnTo>
                    <a:lnTo>
                      <a:pt x="650" y="1152"/>
                    </a:lnTo>
                    <a:lnTo>
                      <a:pt x="650" y="1152"/>
                    </a:lnTo>
                    <a:lnTo>
                      <a:pt x="630" y="1104"/>
                    </a:lnTo>
                    <a:lnTo>
                      <a:pt x="630" y="1104"/>
                    </a:lnTo>
                    <a:lnTo>
                      <a:pt x="618" y="1062"/>
                    </a:lnTo>
                    <a:lnTo>
                      <a:pt x="612" y="1044"/>
                    </a:lnTo>
                    <a:lnTo>
                      <a:pt x="604" y="1028"/>
                    </a:lnTo>
                    <a:lnTo>
                      <a:pt x="604" y="1028"/>
                    </a:lnTo>
                    <a:lnTo>
                      <a:pt x="590" y="998"/>
                    </a:lnTo>
                    <a:lnTo>
                      <a:pt x="582" y="984"/>
                    </a:lnTo>
                    <a:lnTo>
                      <a:pt x="588" y="964"/>
                    </a:lnTo>
                    <a:lnTo>
                      <a:pt x="580" y="958"/>
                    </a:lnTo>
                    <a:lnTo>
                      <a:pt x="580" y="958"/>
                    </a:lnTo>
                    <a:lnTo>
                      <a:pt x="582" y="956"/>
                    </a:lnTo>
                    <a:lnTo>
                      <a:pt x="584" y="952"/>
                    </a:lnTo>
                    <a:lnTo>
                      <a:pt x="584" y="948"/>
                    </a:lnTo>
                    <a:lnTo>
                      <a:pt x="584" y="948"/>
                    </a:lnTo>
                    <a:lnTo>
                      <a:pt x="586" y="932"/>
                    </a:lnTo>
                    <a:lnTo>
                      <a:pt x="586" y="932"/>
                    </a:lnTo>
                    <a:lnTo>
                      <a:pt x="592" y="936"/>
                    </a:lnTo>
                    <a:lnTo>
                      <a:pt x="600" y="938"/>
                    </a:lnTo>
                    <a:lnTo>
                      <a:pt x="610" y="940"/>
                    </a:lnTo>
                    <a:lnTo>
                      <a:pt x="610" y="940"/>
                    </a:lnTo>
                    <a:lnTo>
                      <a:pt x="614" y="940"/>
                    </a:lnTo>
                    <a:lnTo>
                      <a:pt x="618" y="938"/>
                    </a:lnTo>
                    <a:lnTo>
                      <a:pt x="624" y="932"/>
                    </a:lnTo>
                    <a:lnTo>
                      <a:pt x="630" y="922"/>
                    </a:lnTo>
                    <a:lnTo>
                      <a:pt x="648" y="924"/>
                    </a:lnTo>
                    <a:lnTo>
                      <a:pt x="648" y="924"/>
                    </a:lnTo>
                    <a:lnTo>
                      <a:pt x="648" y="926"/>
                    </a:lnTo>
                    <a:lnTo>
                      <a:pt x="652" y="930"/>
                    </a:lnTo>
                    <a:lnTo>
                      <a:pt x="656" y="930"/>
                    </a:lnTo>
                    <a:lnTo>
                      <a:pt x="656" y="930"/>
                    </a:lnTo>
                    <a:lnTo>
                      <a:pt x="682" y="938"/>
                    </a:lnTo>
                    <a:lnTo>
                      <a:pt x="686" y="932"/>
                    </a:lnTo>
                    <a:lnTo>
                      <a:pt x="686" y="932"/>
                    </a:lnTo>
                    <a:lnTo>
                      <a:pt x="690" y="936"/>
                    </a:lnTo>
                    <a:lnTo>
                      <a:pt x="698" y="940"/>
                    </a:lnTo>
                    <a:lnTo>
                      <a:pt x="698" y="940"/>
                    </a:lnTo>
                    <a:lnTo>
                      <a:pt x="716" y="944"/>
                    </a:lnTo>
                    <a:lnTo>
                      <a:pt x="716" y="944"/>
                    </a:lnTo>
                    <a:lnTo>
                      <a:pt x="718" y="944"/>
                    </a:lnTo>
                    <a:lnTo>
                      <a:pt x="722" y="942"/>
                    </a:lnTo>
                    <a:lnTo>
                      <a:pt x="722" y="942"/>
                    </a:lnTo>
                    <a:lnTo>
                      <a:pt x="730" y="940"/>
                    </a:lnTo>
                    <a:lnTo>
                      <a:pt x="734" y="936"/>
                    </a:lnTo>
                    <a:lnTo>
                      <a:pt x="734" y="936"/>
                    </a:lnTo>
                    <a:lnTo>
                      <a:pt x="740" y="938"/>
                    </a:lnTo>
                    <a:lnTo>
                      <a:pt x="746" y="944"/>
                    </a:lnTo>
                    <a:lnTo>
                      <a:pt x="746" y="944"/>
                    </a:lnTo>
                    <a:lnTo>
                      <a:pt x="748" y="944"/>
                    </a:lnTo>
                    <a:lnTo>
                      <a:pt x="752" y="946"/>
                    </a:lnTo>
                    <a:lnTo>
                      <a:pt x="758" y="946"/>
                    </a:lnTo>
                    <a:lnTo>
                      <a:pt x="758" y="946"/>
                    </a:lnTo>
                    <a:lnTo>
                      <a:pt x="762" y="948"/>
                    </a:lnTo>
                    <a:lnTo>
                      <a:pt x="764" y="948"/>
                    </a:lnTo>
                    <a:lnTo>
                      <a:pt x="768" y="946"/>
                    </a:lnTo>
                    <a:lnTo>
                      <a:pt x="768" y="946"/>
                    </a:lnTo>
                    <a:lnTo>
                      <a:pt x="778" y="932"/>
                    </a:lnTo>
                    <a:lnTo>
                      <a:pt x="782" y="922"/>
                    </a:lnTo>
                    <a:lnTo>
                      <a:pt x="784" y="908"/>
                    </a:lnTo>
                    <a:lnTo>
                      <a:pt x="784" y="908"/>
                    </a:lnTo>
                    <a:lnTo>
                      <a:pt x="788" y="886"/>
                    </a:lnTo>
                    <a:lnTo>
                      <a:pt x="788" y="878"/>
                    </a:lnTo>
                    <a:lnTo>
                      <a:pt x="788" y="874"/>
                    </a:lnTo>
                    <a:lnTo>
                      <a:pt x="784" y="874"/>
                    </a:lnTo>
                    <a:lnTo>
                      <a:pt x="784" y="874"/>
                    </a:lnTo>
                    <a:close/>
                    <a:moveTo>
                      <a:pt x="270" y="894"/>
                    </a:moveTo>
                    <a:lnTo>
                      <a:pt x="270" y="894"/>
                    </a:lnTo>
                    <a:lnTo>
                      <a:pt x="264" y="916"/>
                    </a:lnTo>
                    <a:lnTo>
                      <a:pt x="258" y="936"/>
                    </a:lnTo>
                    <a:lnTo>
                      <a:pt x="258" y="936"/>
                    </a:lnTo>
                    <a:lnTo>
                      <a:pt x="256" y="940"/>
                    </a:lnTo>
                    <a:lnTo>
                      <a:pt x="254" y="944"/>
                    </a:lnTo>
                    <a:lnTo>
                      <a:pt x="248" y="948"/>
                    </a:lnTo>
                    <a:lnTo>
                      <a:pt x="238" y="952"/>
                    </a:lnTo>
                    <a:lnTo>
                      <a:pt x="238" y="952"/>
                    </a:lnTo>
                    <a:lnTo>
                      <a:pt x="240" y="942"/>
                    </a:lnTo>
                    <a:lnTo>
                      <a:pt x="240" y="916"/>
                    </a:lnTo>
                    <a:lnTo>
                      <a:pt x="240" y="916"/>
                    </a:lnTo>
                    <a:lnTo>
                      <a:pt x="238" y="904"/>
                    </a:lnTo>
                    <a:lnTo>
                      <a:pt x="234" y="896"/>
                    </a:lnTo>
                    <a:lnTo>
                      <a:pt x="228" y="892"/>
                    </a:lnTo>
                    <a:lnTo>
                      <a:pt x="218" y="888"/>
                    </a:lnTo>
                    <a:lnTo>
                      <a:pt x="218" y="888"/>
                    </a:lnTo>
                    <a:lnTo>
                      <a:pt x="206" y="886"/>
                    </a:lnTo>
                    <a:lnTo>
                      <a:pt x="190" y="886"/>
                    </a:lnTo>
                    <a:lnTo>
                      <a:pt x="190" y="886"/>
                    </a:lnTo>
                    <a:lnTo>
                      <a:pt x="190" y="884"/>
                    </a:lnTo>
                    <a:lnTo>
                      <a:pt x="190" y="884"/>
                    </a:lnTo>
                    <a:lnTo>
                      <a:pt x="190" y="870"/>
                    </a:lnTo>
                    <a:lnTo>
                      <a:pt x="194" y="854"/>
                    </a:lnTo>
                    <a:lnTo>
                      <a:pt x="194" y="854"/>
                    </a:lnTo>
                    <a:lnTo>
                      <a:pt x="202" y="854"/>
                    </a:lnTo>
                    <a:lnTo>
                      <a:pt x="212" y="854"/>
                    </a:lnTo>
                    <a:lnTo>
                      <a:pt x="212" y="854"/>
                    </a:lnTo>
                    <a:lnTo>
                      <a:pt x="214" y="844"/>
                    </a:lnTo>
                    <a:lnTo>
                      <a:pt x="218" y="834"/>
                    </a:lnTo>
                    <a:lnTo>
                      <a:pt x="218" y="834"/>
                    </a:lnTo>
                    <a:lnTo>
                      <a:pt x="210" y="832"/>
                    </a:lnTo>
                    <a:lnTo>
                      <a:pt x="210" y="832"/>
                    </a:lnTo>
                    <a:lnTo>
                      <a:pt x="232" y="728"/>
                    </a:lnTo>
                    <a:lnTo>
                      <a:pt x="244" y="676"/>
                    </a:lnTo>
                    <a:lnTo>
                      <a:pt x="258" y="626"/>
                    </a:lnTo>
                    <a:lnTo>
                      <a:pt x="258" y="626"/>
                    </a:lnTo>
                    <a:lnTo>
                      <a:pt x="258" y="628"/>
                    </a:lnTo>
                    <a:lnTo>
                      <a:pt x="258" y="628"/>
                    </a:lnTo>
                    <a:lnTo>
                      <a:pt x="264" y="646"/>
                    </a:lnTo>
                    <a:lnTo>
                      <a:pt x="266" y="656"/>
                    </a:lnTo>
                    <a:lnTo>
                      <a:pt x="268" y="674"/>
                    </a:lnTo>
                    <a:lnTo>
                      <a:pt x="268" y="674"/>
                    </a:lnTo>
                    <a:lnTo>
                      <a:pt x="270" y="708"/>
                    </a:lnTo>
                    <a:lnTo>
                      <a:pt x="272" y="738"/>
                    </a:lnTo>
                    <a:lnTo>
                      <a:pt x="272" y="738"/>
                    </a:lnTo>
                    <a:lnTo>
                      <a:pt x="274" y="760"/>
                    </a:lnTo>
                    <a:lnTo>
                      <a:pt x="270" y="780"/>
                    </a:lnTo>
                    <a:lnTo>
                      <a:pt x="270" y="780"/>
                    </a:lnTo>
                    <a:lnTo>
                      <a:pt x="266" y="800"/>
                    </a:lnTo>
                    <a:lnTo>
                      <a:pt x="264" y="810"/>
                    </a:lnTo>
                    <a:lnTo>
                      <a:pt x="266" y="826"/>
                    </a:lnTo>
                    <a:lnTo>
                      <a:pt x="266" y="826"/>
                    </a:lnTo>
                    <a:lnTo>
                      <a:pt x="270" y="852"/>
                    </a:lnTo>
                    <a:lnTo>
                      <a:pt x="272" y="860"/>
                    </a:lnTo>
                    <a:lnTo>
                      <a:pt x="274" y="868"/>
                    </a:lnTo>
                    <a:lnTo>
                      <a:pt x="274" y="868"/>
                    </a:lnTo>
                    <a:lnTo>
                      <a:pt x="276" y="874"/>
                    </a:lnTo>
                    <a:lnTo>
                      <a:pt x="276" y="878"/>
                    </a:lnTo>
                    <a:lnTo>
                      <a:pt x="270" y="894"/>
                    </a:lnTo>
                    <a:lnTo>
                      <a:pt x="270" y="894"/>
                    </a:lnTo>
                    <a:close/>
                    <a:moveTo>
                      <a:pt x="562" y="1584"/>
                    </a:moveTo>
                    <a:lnTo>
                      <a:pt x="562" y="1584"/>
                    </a:lnTo>
                    <a:lnTo>
                      <a:pt x="562" y="1586"/>
                    </a:lnTo>
                    <a:lnTo>
                      <a:pt x="562" y="1590"/>
                    </a:lnTo>
                    <a:lnTo>
                      <a:pt x="560" y="1592"/>
                    </a:lnTo>
                    <a:lnTo>
                      <a:pt x="562" y="1598"/>
                    </a:lnTo>
                    <a:lnTo>
                      <a:pt x="562" y="1598"/>
                    </a:lnTo>
                    <a:lnTo>
                      <a:pt x="564" y="1608"/>
                    </a:lnTo>
                    <a:lnTo>
                      <a:pt x="562" y="1610"/>
                    </a:lnTo>
                    <a:lnTo>
                      <a:pt x="560" y="1612"/>
                    </a:lnTo>
                    <a:lnTo>
                      <a:pt x="560" y="1612"/>
                    </a:lnTo>
                    <a:lnTo>
                      <a:pt x="558" y="1612"/>
                    </a:lnTo>
                    <a:lnTo>
                      <a:pt x="554" y="1610"/>
                    </a:lnTo>
                    <a:lnTo>
                      <a:pt x="548" y="1610"/>
                    </a:lnTo>
                    <a:lnTo>
                      <a:pt x="542" y="1610"/>
                    </a:lnTo>
                    <a:lnTo>
                      <a:pt x="542" y="1610"/>
                    </a:lnTo>
                    <a:lnTo>
                      <a:pt x="538" y="1614"/>
                    </a:lnTo>
                    <a:lnTo>
                      <a:pt x="536" y="1618"/>
                    </a:lnTo>
                    <a:lnTo>
                      <a:pt x="538" y="1630"/>
                    </a:lnTo>
                    <a:lnTo>
                      <a:pt x="538" y="1630"/>
                    </a:lnTo>
                    <a:lnTo>
                      <a:pt x="538" y="1634"/>
                    </a:lnTo>
                    <a:lnTo>
                      <a:pt x="534" y="1636"/>
                    </a:lnTo>
                    <a:lnTo>
                      <a:pt x="524" y="1642"/>
                    </a:lnTo>
                    <a:lnTo>
                      <a:pt x="524" y="1642"/>
                    </a:lnTo>
                    <a:lnTo>
                      <a:pt x="516" y="1648"/>
                    </a:lnTo>
                    <a:lnTo>
                      <a:pt x="500" y="1662"/>
                    </a:lnTo>
                    <a:lnTo>
                      <a:pt x="500" y="1662"/>
                    </a:lnTo>
                    <a:lnTo>
                      <a:pt x="484" y="1680"/>
                    </a:lnTo>
                    <a:lnTo>
                      <a:pt x="480" y="1688"/>
                    </a:lnTo>
                    <a:lnTo>
                      <a:pt x="480" y="1688"/>
                    </a:lnTo>
                    <a:lnTo>
                      <a:pt x="478" y="1676"/>
                    </a:lnTo>
                    <a:lnTo>
                      <a:pt x="480" y="1668"/>
                    </a:lnTo>
                    <a:lnTo>
                      <a:pt x="482" y="1660"/>
                    </a:lnTo>
                    <a:lnTo>
                      <a:pt x="482" y="1660"/>
                    </a:lnTo>
                    <a:lnTo>
                      <a:pt x="488" y="1646"/>
                    </a:lnTo>
                    <a:lnTo>
                      <a:pt x="496" y="1626"/>
                    </a:lnTo>
                    <a:lnTo>
                      <a:pt x="496" y="1626"/>
                    </a:lnTo>
                    <a:lnTo>
                      <a:pt x="498" y="1616"/>
                    </a:lnTo>
                    <a:lnTo>
                      <a:pt x="498" y="1606"/>
                    </a:lnTo>
                    <a:lnTo>
                      <a:pt x="498" y="1596"/>
                    </a:lnTo>
                    <a:lnTo>
                      <a:pt x="500" y="1580"/>
                    </a:lnTo>
                    <a:lnTo>
                      <a:pt x="500" y="1580"/>
                    </a:lnTo>
                    <a:lnTo>
                      <a:pt x="502" y="1548"/>
                    </a:lnTo>
                    <a:lnTo>
                      <a:pt x="504" y="1514"/>
                    </a:lnTo>
                    <a:lnTo>
                      <a:pt x="504" y="1514"/>
                    </a:lnTo>
                    <a:lnTo>
                      <a:pt x="514" y="1454"/>
                    </a:lnTo>
                    <a:lnTo>
                      <a:pt x="514" y="1454"/>
                    </a:lnTo>
                    <a:lnTo>
                      <a:pt x="518" y="1464"/>
                    </a:lnTo>
                    <a:lnTo>
                      <a:pt x="522" y="1474"/>
                    </a:lnTo>
                    <a:lnTo>
                      <a:pt x="526" y="1486"/>
                    </a:lnTo>
                    <a:lnTo>
                      <a:pt x="526" y="1486"/>
                    </a:lnTo>
                    <a:lnTo>
                      <a:pt x="528" y="1496"/>
                    </a:lnTo>
                    <a:lnTo>
                      <a:pt x="532" y="1502"/>
                    </a:lnTo>
                    <a:lnTo>
                      <a:pt x="536" y="1506"/>
                    </a:lnTo>
                    <a:lnTo>
                      <a:pt x="540" y="1510"/>
                    </a:lnTo>
                    <a:lnTo>
                      <a:pt x="540" y="1510"/>
                    </a:lnTo>
                    <a:lnTo>
                      <a:pt x="544" y="1522"/>
                    </a:lnTo>
                    <a:lnTo>
                      <a:pt x="548" y="1526"/>
                    </a:lnTo>
                    <a:lnTo>
                      <a:pt x="552" y="1530"/>
                    </a:lnTo>
                    <a:lnTo>
                      <a:pt x="552" y="1530"/>
                    </a:lnTo>
                    <a:lnTo>
                      <a:pt x="556" y="1532"/>
                    </a:lnTo>
                    <a:lnTo>
                      <a:pt x="558" y="1538"/>
                    </a:lnTo>
                    <a:lnTo>
                      <a:pt x="562" y="1552"/>
                    </a:lnTo>
                    <a:lnTo>
                      <a:pt x="562" y="1552"/>
                    </a:lnTo>
                    <a:lnTo>
                      <a:pt x="564" y="1562"/>
                    </a:lnTo>
                    <a:lnTo>
                      <a:pt x="564" y="1566"/>
                    </a:lnTo>
                    <a:lnTo>
                      <a:pt x="560" y="1568"/>
                    </a:lnTo>
                    <a:lnTo>
                      <a:pt x="560" y="1568"/>
                    </a:lnTo>
                    <a:lnTo>
                      <a:pt x="558" y="1570"/>
                    </a:lnTo>
                    <a:lnTo>
                      <a:pt x="556" y="1570"/>
                    </a:lnTo>
                    <a:lnTo>
                      <a:pt x="558" y="1576"/>
                    </a:lnTo>
                    <a:lnTo>
                      <a:pt x="562" y="1584"/>
                    </a:lnTo>
                    <a:lnTo>
                      <a:pt x="562" y="1584"/>
                    </a:lnTo>
                    <a:close/>
                    <a:moveTo>
                      <a:pt x="584" y="792"/>
                    </a:moveTo>
                    <a:lnTo>
                      <a:pt x="584" y="792"/>
                    </a:lnTo>
                    <a:lnTo>
                      <a:pt x="580" y="794"/>
                    </a:lnTo>
                    <a:lnTo>
                      <a:pt x="574" y="798"/>
                    </a:lnTo>
                    <a:lnTo>
                      <a:pt x="570" y="804"/>
                    </a:lnTo>
                    <a:lnTo>
                      <a:pt x="570" y="804"/>
                    </a:lnTo>
                    <a:lnTo>
                      <a:pt x="564" y="816"/>
                    </a:lnTo>
                    <a:lnTo>
                      <a:pt x="562" y="830"/>
                    </a:lnTo>
                    <a:lnTo>
                      <a:pt x="562" y="830"/>
                    </a:lnTo>
                    <a:lnTo>
                      <a:pt x="558" y="842"/>
                    </a:lnTo>
                    <a:lnTo>
                      <a:pt x="556" y="846"/>
                    </a:lnTo>
                    <a:lnTo>
                      <a:pt x="556" y="846"/>
                    </a:lnTo>
                    <a:lnTo>
                      <a:pt x="548" y="830"/>
                    </a:lnTo>
                    <a:lnTo>
                      <a:pt x="548" y="830"/>
                    </a:lnTo>
                    <a:lnTo>
                      <a:pt x="540" y="804"/>
                    </a:lnTo>
                    <a:lnTo>
                      <a:pt x="540" y="804"/>
                    </a:lnTo>
                    <a:lnTo>
                      <a:pt x="544" y="800"/>
                    </a:lnTo>
                    <a:lnTo>
                      <a:pt x="546" y="794"/>
                    </a:lnTo>
                    <a:lnTo>
                      <a:pt x="546" y="786"/>
                    </a:lnTo>
                    <a:lnTo>
                      <a:pt x="546" y="786"/>
                    </a:lnTo>
                    <a:lnTo>
                      <a:pt x="546" y="782"/>
                    </a:lnTo>
                    <a:lnTo>
                      <a:pt x="542" y="778"/>
                    </a:lnTo>
                    <a:lnTo>
                      <a:pt x="540" y="772"/>
                    </a:lnTo>
                    <a:lnTo>
                      <a:pt x="538" y="764"/>
                    </a:lnTo>
                    <a:lnTo>
                      <a:pt x="538" y="764"/>
                    </a:lnTo>
                    <a:lnTo>
                      <a:pt x="536" y="750"/>
                    </a:lnTo>
                    <a:lnTo>
                      <a:pt x="536" y="746"/>
                    </a:lnTo>
                    <a:lnTo>
                      <a:pt x="538" y="738"/>
                    </a:lnTo>
                    <a:lnTo>
                      <a:pt x="538" y="738"/>
                    </a:lnTo>
                    <a:lnTo>
                      <a:pt x="542" y="724"/>
                    </a:lnTo>
                    <a:lnTo>
                      <a:pt x="544" y="722"/>
                    </a:lnTo>
                    <a:lnTo>
                      <a:pt x="544" y="722"/>
                    </a:lnTo>
                    <a:lnTo>
                      <a:pt x="544" y="722"/>
                    </a:lnTo>
                    <a:lnTo>
                      <a:pt x="550" y="720"/>
                    </a:lnTo>
                    <a:lnTo>
                      <a:pt x="558" y="712"/>
                    </a:lnTo>
                    <a:lnTo>
                      <a:pt x="558" y="712"/>
                    </a:lnTo>
                    <a:lnTo>
                      <a:pt x="564" y="706"/>
                    </a:lnTo>
                    <a:lnTo>
                      <a:pt x="570" y="700"/>
                    </a:lnTo>
                    <a:lnTo>
                      <a:pt x="574" y="694"/>
                    </a:lnTo>
                    <a:lnTo>
                      <a:pt x="574" y="694"/>
                    </a:lnTo>
                    <a:lnTo>
                      <a:pt x="580" y="722"/>
                    </a:lnTo>
                    <a:lnTo>
                      <a:pt x="580" y="722"/>
                    </a:lnTo>
                    <a:lnTo>
                      <a:pt x="584" y="734"/>
                    </a:lnTo>
                    <a:lnTo>
                      <a:pt x="588" y="744"/>
                    </a:lnTo>
                    <a:lnTo>
                      <a:pt x="588" y="744"/>
                    </a:lnTo>
                    <a:lnTo>
                      <a:pt x="598" y="784"/>
                    </a:lnTo>
                    <a:lnTo>
                      <a:pt x="584" y="792"/>
                    </a:lnTo>
                    <a:close/>
                    <a:moveTo>
                      <a:pt x="610" y="760"/>
                    </a:moveTo>
                    <a:lnTo>
                      <a:pt x="610" y="760"/>
                    </a:lnTo>
                    <a:lnTo>
                      <a:pt x="602" y="742"/>
                    </a:lnTo>
                    <a:lnTo>
                      <a:pt x="602" y="742"/>
                    </a:lnTo>
                    <a:lnTo>
                      <a:pt x="602" y="734"/>
                    </a:lnTo>
                    <a:lnTo>
                      <a:pt x="602" y="724"/>
                    </a:lnTo>
                    <a:lnTo>
                      <a:pt x="602" y="724"/>
                    </a:lnTo>
                    <a:lnTo>
                      <a:pt x="596" y="712"/>
                    </a:lnTo>
                    <a:lnTo>
                      <a:pt x="590" y="694"/>
                    </a:lnTo>
                    <a:lnTo>
                      <a:pt x="590" y="694"/>
                    </a:lnTo>
                    <a:lnTo>
                      <a:pt x="586" y="682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2" y="672"/>
                    </a:lnTo>
                    <a:lnTo>
                      <a:pt x="596" y="662"/>
                    </a:lnTo>
                    <a:lnTo>
                      <a:pt x="596" y="662"/>
                    </a:lnTo>
                    <a:lnTo>
                      <a:pt x="602" y="650"/>
                    </a:lnTo>
                    <a:lnTo>
                      <a:pt x="602" y="650"/>
                    </a:lnTo>
                    <a:lnTo>
                      <a:pt x="606" y="682"/>
                    </a:lnTo>
                    <a:lnTo>
                      <a:pt x="606" y="682"/>
                    </a:lnTo>
                    <a:lnTo>
                      <a:pt x="610" y="728"/>
                    </a:lnTo>
                    <a:lnTo>
                      <a:pt x="610" y="728"/>
                    </a:lnTo>
                    <a:lnTo>
                      <a:pt x="610" y="750"/>
                    </a:lnTo>
                    <a:lnTo>
                      <a:pt x="610" y="760"/>
                    </a:lnTo>
                    <a:lnTo>
                      <a:pt x="610" y="7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2542" tIns="56271" rIns="112542" bIns="56271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endParaRPr lang="ko-KR" altLang="en-US" sz="2215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1356603" y="2814067"/>
                <a:ext cx="209061" cy="389250"/>
              </a:xfrm>
              <a:custGeom>
                <a:avLst/>
                <a:gdLst>
                  <a:gd name="T0" fmla="*/ 820 w 840"/>
                  <a:gd name="T1" fmla="*/ 680 h 1564"/>
                  <a:gd name="T2" fmla="*/ 754 w 840"/>
                  <a:gd name="T3" fmla="*/ 614 h 1564"/>
                  <a:gd name="T4" fmla="*/ 710 w 840"/>
                  <a:gd name="T5" fmla="*/ 550 h 1564"/>
                  <a:gd name="T6" fmla="*/ 662 w 840"/>
                  <a:gd name="T7" fmla="*/ 442 h 1564"/>
                  <a:gd name="T8" fmla="*/ 566 w 840"/>
                  <a:gd name="T9" fmla="*/ 340 h 1564"/>
                  <a:gd name="T10" fmla="*/ 528 w 840"/>
                  <a:gd name="T11" fmla="*/ 248 h 1564"/>
                  <a:gd name="T12" fmla="*/ 568 w 840"/>
                  <a:gd name="T13" fmla="*/ 204 h 1564"/>
                  <a:gd name="T14" fmla="*/ 578 w 840"/>
                  <a:gd name="T15" fmla="*/ 146 h 1564"/>
                  <a:gd name="T16" fmla="*/ 542 w 840"/>
                  <a:gd name="T17" fmla="*/ 44 h 1564"/>
                  <a:gd name="T18" fmla="*/ 494 w 840"/>
                  <a:gd name="T19" fmla="*/ 18 h 1564"/>
                  <a:gd name="T20" fmla="*/ 442 w 840"/>
                  <a:gd name="T21" fmla="*/ 2 h 1564"/>
                  <a:gd name="T22" fmla="*/ 402 w 840"/>
                  <a:gd name="T23" fmla="*/ 26 h 1564"/>
                  <a:gd name="T24" fmla="*/ 364 w 840"/>
                  <a:gd name="T25" fmla="*/ 68 h 1564"/>
                  <a:gd name="T26" fmla="*/ 294 w 840"/>
                  <a:gd name="T27" fmla="*/ 118 h 1564"/>
                  <a:gd name="T28" fmla="*/ 346 w 840"/>
                  <a:gd name="T29" fmla="*/ 140 h 1564"/>
                  <a:gd name="T30" fmla="*/ 352 w 840"/>
                  <a:gd name="T31" fmla="*/ 248 h 1564"/>
                  <a:gd name="T32" fmla="*/ 212 w 840"/>
                  <a:gd name="T33" fmla="*/ 334 h 1564"/>
                  <a:gd name="T34" fmla="*/ 172 w 840"/>
                  <a:gd name="T35" fmla="*/ 386 h 1564"/>
                  <a:gd name="T36" fmla="*/ 212 w 840"/>
                  <a:gd name="T37" fmla="*/ 444 h 1564"/>
                  <a:gd name="T38" fmla="*/ 264 w 840"/>
                  <a:gd name="T39" fmla="*/ 476 h 1564"/>
                  <a:gd name="T40" fmla="*/ 240 w 840"/>
                  <a:gd name="T41" fmla="*/ 638 h 1564"/>
                  <a:gd name="T42" fmla="*/ 178 w 840"/>
                  <a:gd name="T43" fmla="*/ 814 h 1564"/>
                  <a:gd name="T44" fmla="*/ 234 w 840"/>
                  <a:gd name="T45" fmla="*/ 880 h 1564"/>
                  <a:gd name="T46" fmla="*/ 246 w 840"/>
                  <a:gd name="T47" fmla="*/ 974 h 1564"/>
                  <a:gd name="T48" fmla="*/ 300 w 840"/>
                  <a:gd name="T49" fmla="*/ 1092 h 1564"/>
                  <a:gd name="T50" fmla="*/ 266 w 840"/>
                  <a:gd name="T51" fmla="*/ 1136 h 1564"/>
                  <a:gd name="T52" fmla="*/ 150 w 840"/>
                  <a:gd name="T53" fmla="*/ 1226 h 1564"/>
                  <a:gd name="T54" fmla="*/ 84 w 840"/>
                  <a:gd name="T55" fmla="*/ 1268 h 1564"/>
                  <a:gd name="T56" fmla="*/ 18 w 840"/>
                  <a:gd name="T57" fmla="*/ 1298 h 1564"/>
                  <a:gd name="T58" fmla="*/ 34 w 840"/>
                  <a:gd name="T59" fmla="*/ 1446 h 1564"/>
                  <a:gd name="T60" fmla="*/ 122 w 840"/>
                  <a:gd name="T61" fmla="*/ 1540 h 1564"/>
                  <a:gd name="T62" fmla="*/ 128 w 840"/>
                  <a:gd name="T63" fmla="*/ 1484 h 1564"/>
                  <a:gd name="T64" fmla="*/ 132 w 840"/>
                  <a:gd name="T65" fmla="*/ 1424 h 1564"/>
                  <a:gd name="T66" fmla="*/ 152 w 840"/>
                  <a:gd name="T67" fmla="*/ 1394 h 1564"/>
                  <a:gd name="T68" fmla="*/ 166 w 840"/>
                  <a:gd name="T69" fmla="*/ 1374 h 1564"/>
                  <a:gd name="T70" fmla="*/ 208 w 840"/>
                  <a:gd name="T71" fmla="*/ 1342 h 1564"/>
                  <a:gd name="T72" fmla="*/ 350 w 840"/>
                  <a:gd name="T73" fmla="*/ 1248 h 1564"/>
                  <a:gd name="T74" fmla="*/ 338 w 840"/>
                  <a:gd name="T75" fmla="*/ 1368 h 1564"/>
                  <a:gd name="T76" fmla="*/ 336 w 840"/>
                  <a:gd name="T77" fmla="*/ 1418 h 1564"/>
                  <a:gd name="T78" fmla="*/ 324 w 840"/>
                  <a:gd name="T79" fmla="*/ 1480 h 1564"/>
                  <a:gd name="T80" fmla="*/ 334 w 840"/>
                  <a:gd name="T81" fmla="*/ 1540 h 1564"/>
                  <a:gd name="T82" fmla="*/ 544 w 840"/>
                  <a:gd name="T83" fmla="*/ 1562 h 1564"/>
                  <a:gd name="T84" fmla="*/ 572 w 840"/>
                  <a:gd name="T85" fmla="*/ 1528 h 1564"/>
                  <a:gd name="T86" fmla="*/ 498 w 840"/>
                  <a:gd name="T87" fmla="*/ 1476 h 1564"/>
                  <a:gd name="T88" fmla="*/ 474 w 840"/>
                  <a:gd name="T89" fmla="*/ 1438 h 1564"/>
                  <a:gd name="T90" fmla="*/ 476 w 840"/>
                  <a:gd name="T91" fmla="*/ 1422 h 1564"/>
                  <a:gd name="T92" fmla="*/ 452 w 840"/>
                  <a:gd name="T93" fmla="*/ 1376 h 1564"/>
                  <a:gd name="T94" fmla="*/ 504 w 840"/>
                  <a:gd name="T95" fmla="*/ 1314 h 1564"/>
                  <a:gd name="T96" fmla="*/ 506 w 840"/>
                  <a:gd name="T97" fmla="*/ 1154 h 1564"/>
                  <a:gd name="T98" fmla="*/ 502 w 840"/>
                  <a:gd name="T99" fmla="*/ 982 h 1564"/>
                  <a:gd name="T100" fmla="*/ 496 w 840"/>
                  <a:gd name="T101" fmla="*/ 922 h 1564"/>
                  <a:gd name="T102" fmla="*/ 514 w 840"/>
                  <a:gd name="T103" fmla="*/ 876 h 1564"/>
                  <a:gd name="T104" fmla="*/ 546 w 840"/>
                  <a:gd name="T105" fmla="*/ 668 h 1564"/>
                  <a:gd name="T106" fmla="*/ 578 w 840"/>
                  <a:gd name="T107" fmla="*/ 592 h 1564"/>
                  <a:gd name="T108" fmla="*/ 642 w 840"/>
                  <a:gd name="T109" fmla="*/ 634 h 1564"/>
                  <a:gd name="T110" fmla="*/ 754 w 840"/>
                  <a:gd name="T111" fmla="*/ 680 h 1564"/>
                  <a:gd name="T112" fmla="*/ 786 w 840"/>
                  <a:gd name="T113" fmla="*/ 728 h 1564"/>
                  <a:gd name="T114" fmla="*/ 800 w 840"/>
                  <a:gd name="T115" fmla="*/ 748 h 1564"/>
                  <a:gd name="T116" fmla="*/ 796 w 840"/>
                  <a:gd name="T117" fmla="*/ 776 h 1564"/>
                  <a:gd name="T118" fmla="*/ 840 w 840"/>
                  <a:gd name="T119" fmla="*/ 754 h 1564"/>
                  <a:gd name="T120" fmla="*/ 354 w 840"/>
                  <a:gd name="T121" fmla="*/ 316 h 1564"/>
                  <a:gd name="T122" fmla="*/ 372 w 840"/>
                  <a:gd name="T123" fmla="*/ 304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0" h="1564">
                    <a:moveTo>
                      <a:pt x="840" y="736"/>
                    </a:moveTo>
                    <a:lnTo>
                      <a:pt x="840" y="736"/>
                    </a:lnTo>
                    <a:lnTo>
                      <a:pt x="838" y="726"/>
                    </a:lnTo>
                    <a:lnTo>
                      <a:pt x="836" y="714"/>
                    </a:lnTo>
                    <a:lnTo>
                      <a:pt x="836" y="714"/>
                    </a:lnTo>
                    <a:lnTo>
                      <a:pt x="838" y="704"/>
                    </a:lnTo>
                    <a:lnTo>
                      <a:pt x="836" y="700"/>
                    </a:lnTo>
                    <a:lnTo>
                      <a:pt x="834" y="696"/>
                    </a:lnTo>
                    <a:lnTo>
                      <a:pt x="834" y="696"/>
                    </a:lnTo>
                    <a:lnTo>
                      <a:pt x="820" y="680"/>
                    </a:lnTo>
                    <a:lnTo>
                      <a:pt x="820" y="680"/>
                    </a:lnTo>
                    <a:lnTo>
                      <a:pt x="810" y="672"/>
                    </a:lnTo>
                    <a:lnTo>
                      <a:pt x="800" y="664"/>
                    </a:lnTo>
                    <a:lnTo>
                      <a:pt x="800" y="664"/>
                    </a:lnTo>
                    <a:lnTo>
                      <a:pt x="792" y="654"/>
                    </a:lnTo>
                    <a:lnTo>
                      <a:pt x="788" y="648"/>
                    </a:lnTo>
                    <a:lnTo>
                      <a:pt x="782" y="644"/>
                    </a:lnTo>
                    <a:lnTo>
                      <a:pt x="782" y="644"/>
                    </a:lnTo>
                    <a:lnTo>
                      <a:pt x="768" y="630"/>
                    </a:lnTo>
                    <a:lnTo>
                      <a:pt x="754" y="614"/>
                    </a:lnTo>
                    <a:lnTo>
                      <a:pt x="754" y="614"/>
                    </a:lnTo>
                    <a:lnTo>
                      <a:pt x="736" y="592"/>
                    </a:lnTo>
                    <a:lnTo>
                      <a:pt x="724" y="576"/>
                    </a:lnTo>
                    <a:lnTo>
                      <a:pt x="724" y="576"/>
                    </a:lnTo>
                    <a:lnTo>
                      <a:pt x="728" y="576"/>
                    </a:lnTo>
                    <a:lnTo>
                      <a:pt x="730" y="576"/>
                    </a:lnTo>
                    <a:lnTo>
                      <a:pt x="730" y="574"/>
                    </a:lnTo>
                    <a:lnTo>
                      <a:pt x="730" y="574"/>
                    </a:lnTo>
                    <a:lnTo>
                      <a:pt x="710" y="550"/>
                    </a:lnTo>
                    <a:lnTo>
                      <a:pt x="710" y="550"/>
                    </a:lnTo>
                    <a:lnTo>
                      <a:pt x="708" y="548"/>
                    </a:lnTo>
                    <a:lnTo>
                      <a:pt x="706" y="542"/>
                    </a:lnTo>
                    <a:lnTo>
                      <a:pt x="704" y="530"/>
                    </a:lnTo>
                    <a:lnTo>
                      <a:pt x="704" y="530"/>
                    </a:lnTo>
                    <a:lnTo>
                      <a:pt x="694" y="510"/>
                    </a:lnTo>
                    <a:lnTo>
                      <a:pt x="682" y="486"/>
                    </a:lnTo>
                    <a:lnTo>
                      <a:pt x="682" y="486"/>
                    </a:lnTo>
                    <a:lnTo>
                      <a:pt x="672" y="462"/>
                    </a:lnTo>
                    <a:lnTo>
                      <a:pt x="668" y="450"/>
                    </a:lnTo>
                    <a:lnTo>
                      <a:pt x="662" y="442"/>
                    </a:lnTo>
                    <a:lnTo>
                      <a:pt x="662" y="442"/>
                    </a:lnTo>
                    <a:lnTo>
                      <a:pt x="648" y="428"/>
                    </a:lnTo>
                    <a:lnTo>
                      <a:pt x="632" y="410"/>
                    </a:lnTo>
                    <a:lnTo>
                      <a:pt x="632" y="410"/>
                    </a:lnTo>
                    <a:lnTo>
                      <a:pt x="608" y="382"/>
                    </a:lnTo>
                    <a:lnTo>
                      <a:pt x="608" y="382"/>
                    </a:lnTo>
                    <a:lnTo>
                      <a:pt x="594" y="364"/>
                    </a:lnTo>
                    <a:lnTo>
                      <a:pt x="580" y="348"/>
                    </a:lnTo>
                    <a:lnTo>
                      <a:pt x="580" y="348"/>
                    </a:lnTo>
                    <a:lnTo>
                      <a:pt x="566" y="340"/>
                    </a:lnTo>
                    <a:lnTo>
                      <a:pt x="548" y="330"/>
                    </a:lnTo>
                    <a:lnTo>
                      <a:pt x="548" y="330"/>
                    </a:lnTo>
                    <a:lnTo>
                      <a:pt x="536" y="324"/>
                    </a:lnTo>
                    <a:lnTo>
                      <a:pt x="526" y="318"/>
                    </a:lnTo>
                    <a:lnTo>
                      <a:pt x="526" y="318"/>
                    </a:lnTo>
                    <a:lnTo>
                      <a:pt x="510" y="304"/>
                    </a:lnTo>
                    <a:lnTo>
                      <a:pt x="510" y="304"/>
                    </a:lnTo>
                    <a:lnTo>
                      <a:pt x="520" y="278"/>
                    </a:lnTo>
                    <a:lnTo>
                      <a:pt x="520" y="278"/>
                    </a:lnTo>
                    <a:lnTo>
                      <a:pt x="528" y="248"/>
                    </a:lnTo>
                    <a:lnTo>
                      <a:pt x="528" y="248"/>
                    </a:lnTo>
                    <a:lnTo>
                      <a:pt x="540" y="244"/>
                    </a:lnTo>
                    <a:lnTo>
                      <a:pt x="540" y="244"/>
                    </a:lnTo>
                    <a:lnTo>
                      <a:pt x="548" y="240"/>
                    </a:lnTo>
                    <a:lnTo>
                      <a:pt x="554" y="234"/>
                    </a:lnTo>
                    <a:lnTo>
                      <a:pt x="558" y="228"/>
                    </a:lnTo>
                    <a:lnTo>
                      <a:pt x="558" y="228"/>
                    </a:lnTo>
                    <a:lnTo>
                      <a:pt x="564" y="214"/>
                    </a:lnTo>
                    <a:lnTo>
                      <a:pt x="568" y="204"/>
                    </a:lnTo>
                    <a:lnTo>
                      <a:pt x="568" y="204"/>
                    </a:lnTo>
                    <a:lnTo>
                      <a:pt x="570" y="194"/>
                    </a:lnTo>
                    <a:lnTo>
                      <a:pt x="568" y="188"/>
                    </a:lnTo>
                    <a:lnTo>
                      <a:pt x="568" y="188"/>
                    </a:lnTo>
                    <a:lnTo>
                      <a:pt x="564" y="182"/>
                    </a:lnTo>
                    <a:lnTo>
                      <a:pt x="564" y="182"/>
                    </a:lnTo>
                    <a:lnTo>
                      <a:pt x="568" y="180"/>
                    </a:lnTo>
                    <a:lnTo>
                      <a:pt x="572" y="176"/>
                    </a:lnTo>
                    <a:lnTo>
                      <a:pt x="574" y="172"/>
                    </a:lnTo>
                    <a:lnTo>
                      <a:pt x="574" y="172"/>
                    </a:lnTo>
                    <a:lnTo>
                      <a:pt x="578" y="146"/>
                    </a:lnTo>
                    <a:lnTo>
                      <a:pt x="580" y="128"/>
                    </a:lnTo>
                    <a:lnTo>
                      <a:pt x="580" y="114"/>
                    </a:lnTo>
                    <a:lnTo>
                      <a:pt x="580" y="114"/>
                    </a:lnTo>
                    <a:lnTo>
                      <a:pt x="574" y="84"/>
                    </a:lnTo>
                    <a:lnTo>
                      <a:pt x="568" y="70"/>
                    </a:lnTo>
                    <a:lnTo>
                      <a:pt x="566" y="66"/>
                    </a:lnTo>
                    <a:lnTo>
                      <a:pt x="562" y="62"/>
                    </a:lnTo>
                    <a:lnTo>
                      <a:pt x="562" y="62"/>
                    </a:lnTo>
                    <a:lnTo>
                      <a:pt x="550" y="52"/>
                    </a:lnTo>
                    <a:lnTo>
                      <a:pt x="542" y="44"/>
                    </a:lnTo>
                    <a:lnTo>
                      <a:pt x="542" y="44"/>
                    </a:lnTo>
                    <a:lnTo>
                      <a:pt x="538" y="38"/>
                    </a:lnTo>
                    <a:lnTo>
                      <a:pt x="532" y="32"/>
                    </a:lnTo>
                    <a:lnTo>
                      <a:pt x="532" y="32"/>
                    </a:lnTo>
                    <a:lnTo>
                      <a:pt x="526" y="28"/>
                    </a:lnTo>
                    <a:lnTo>
                      <a:pt x="518" y="26"/>
                    </a:lnTo>
                    <a:lnTo>
                      <a:pt x="510" y="24"/>
                    </a:lnTo>
                    <a:lnTo>
                      <a:pt x="502" y="20"/>
                    </a:lnTo>
                    <a:lnTo>
                      <a:pt x="502" y="20"/>
                    </a:lnTo>
                    <a:lnTo>
                      <a:pt x="494" y="18"/>
                    </a:lnTo>
                    <a:lnTo>
                      <a:pt x="490" y="16"/>
                    </a:lnTo>
                    <a:lnTo>
                      <a:pt x="484" y="14"/>
                    </a:lnTo>
                    <a:lnTo>
                      <a:pt x="484" y="14"/>
                    </a:lnTo>
                    <a:lnTo>
                      <a:pt x="480" y="10"/>
                    </a:lnTo>
                    <a:lnTo>
                      <a:pt x="476" y="6"/>
                    </a:lnTo>
                    <a:lnTo>
                      <a:pt x="470" y="4"/>
                    </a:lnTo>
                    <a:lnTo>
                      <a:pt x="470" y="4"/>
                    </a:lnTo>
                    <a:lnTo>
                      <a:pt x="464" y="2"/>
                    </a:lnTo>
                    <a:lnTo>
                      <a:pt x="452" y="0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34" y="4"/>
                    </a:lnTo>
                    <a:lnTo>
                      <a:pt x="426" y="10"/>
                    </a:lnTo>
                    <a:lnTo>
                      <a:pt x="422" y="14"/>
                    </a:lnTo>
                    <a:lnTo>
                      <a:pt x="416" y="16"/>
                    </a:lnTo>
                    <a:lnTo>
                      <a:pt x="416" y="16"/>
                    </a:lnTo>
                    <a:lnTo>
                      <a:pt x="412" y="18"/>
                    </a:lnTo>
                    <a:lnTo>
                      <a:pt x="408" y="22"/>
                    </a:lnTo>
                    <a:lnTo>
                      <a:pt x="406" y="24"/>
                    </a:lnTo>
                    <a:lnTo>
                      <a:pt x="402" y="26"/>
                    </a:lnTo>
                    <a:lnTo>
                      <a:pt x="402" y="26"/>
                    </a:lnTo>
                    <a:lnTo>
                      <a:pt x="394" y="30"/>
                    </a:lnTo>
                    <a:lnTo>
                      <a:pt x="388" y="32"/>
                    </a:lnTo>
                    <a:lnTo>
                      <a:pt x="382" y="36"/>
                    </a:lnTo>
                    <a:lnTo>
                      <a:pt x="382" y="36"/>
                    </a:lnTo>
                    <a:lnTo>
                      <a:pt x="372" y="44"/>
                    </a:lnTo>
                    <a:lnTo>
                      <a:pt x="368" y="50"/>
                    </a:lnTo>
                    <a:lnTo>
                      <a:pt x="366" y="56"/>
                    </a:lnTo>
                    <a:lnTo>
                      <a:pt x="366" y="56"/>
                    </a:lnTo>
                    <a:lnTo>
                      <a:pt x="364" y="68"/>
                    </a:lnTo>
                    <a:lnTo>
                      <a:pt x="362" y="72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46" y="82"/>
                    </a:lnTo>
                    <a:lnTo>
                      <a:pt x="324" y="92"/>
                    </a:lnTo>
                    <a:lnTo>
                      <a:pt x="324" y="92"/>
                    </a:lnTo>
                    <a:lnTo>
                      <a:pt x="312" y="98"/>
                    </a:lnTo>
                    <a:lnTo>
                      <a:pt x="300" y="106"/>
                    </a:lnTo>
                    <a:lnTo>
                      <a:pt x="294" y="114"/>
                    </a:lnTo>
                    <a:lnTo>
                      <a:pt x="294" y="118"/>
                    </a:lnTo>
                    <a:lnTo>
                      <a:pt x="296" y="120"/>
                    </a:lnTo>
                    <a:lnTo>
                      <a:pt x="296" y="120"/>
                    </a:lnTo>
                    <a:lnTo>
                      <a:pt x="308" y="122"/>
                    </a:lnTo>
                    <a:lnTo>
                      <a:pt x="322" y="122"/>
                    </a:lnTo>
                    <a:lnTo>
                      <a:pt x="340" y="120"/>
                    </a:lnTo>
                    <a:lnTo>
                      <a:pt x="340" y="120"/>
                    </a:lnTo>
                    <a:lnTo>
                      <a:pt x="342" y="126"/>
                    </a:lnTo>
                    <a:lnTo>
                      <a:pt x="346" y="132"/>
                    </a:lnTo>
                    <a:lnTo>
                      <a:pt x="346" y="140"/>
                    </a:lnTo>
                    <a:lnTo>
                      <a:pt x="346" y="140"/>
                    </a:lnTo>
                    <a:lnTo>
                      <a:pt x="346" y="156"/>
                    </a:lnTo>
                    <a:lnTo>
                      <a:pt x="348" y="168"/>
                    </a:lnTo>
                    <a:lnTo>
                      <a:pt x="348" y="168"/>
                    </a:lnTo>
                    <a:lnTo>
                      <a:pt x="348" y="182"/>
                    </a:lnTo>
                    <a:lnTo>
                      <a:pt x="348" y="204"/>
                    </a:lnTo>
                    <a:lnTo>
                      <a:pt x="348" y="204"/>
                    </a:lnTo>
                    <a:lnTo>
                      <a:pt x="348" y="218"/>
                    </a:lnTo>
                    <a:lnTo>
                      <a:pt x="350" y="232"/>
                    </a:lnTo>
                    <a:lnTo>
                      <a:pt x="352" y="248"/>
                    </a:lnTo>
                    <a:lnTo>
                      <a:pt x="352" y="248"/>
                    </a:lnTo>
                    <a:lnTo>
                      <a:pt x="344" y="254"/>
                    </a:lnTo>
                    <a:lnTo>
                      <a:pt x="328" y="264"/>
                    </a:lnTo>
                    <a:lnTo>
                      <a:pt x="328" y="264"/>
                    </a:lnTo>
                    <a:lnTo>
                      <a:pt x="296" y="286"/>
                    </a:lnTo>
                    <a:lnTo>
                      <a:pt x="256" y="310"/>
                    </a:lnTo>
                    <a:lnTo>
                      <a:pt x="256" y="310"/>
                    </a:lnTo>
                    <a:lnTo>
                      <a:pt x="230" y="324"/>
                    </a:lnTo>
                    <a:lnTo>
                      <a:pt x="220" y="330"/>
                    </a:lnTo>
                    <a:lnTo>
                      <a:pt x="212" y="334"/>
                    </a:lnTo>
                    <a:lnTo>
                      <a:pt x="212" y="334"/>
                    </a:lnTo>
                    <a:lnTo>
                      <a:pt x="200" y="336"/>
                    </a:lnTo>
                    <a:lnTo>
                      <a:pt x="196" y="338"/>
                    </a:lnTo>
                    <a:lnTo>
                      <a:pt x="192" y="344"/>
                    </a:lnTo>
                    <a:lnTo>
                      <a:pt x="192" y="344"/>
                    </a:lnTo>
                    <a:lnTo>
                      <a:pt x="190" y="356"/>
                    </a:lnTo>
                    <a:lnTo>
                      <a:pt x="188" y="362"/>
                    </a:lnTo>
                    <a:lnTo>
                      <a:pt x="184" y="368"/>
                    </a:lnTo>
                    <a:lnTo>
                      <a:pt x="184" y="368"/>
                    </a:lnTo>
                    <a:lnTo>
                      <a:pt x="178" y="376"/>
                    </a:lnTo>
                    <a:lnTo>
                      <a:pt x="172" y="386"/>
                    </a:lnTo>
                    <a:lnTo>
                      <a:pt x="170" y="396"/>
                    </a:lnTo>
                    <a:lnTo>
                      <a:pt x="172" y="402"/>
                    </a:lnTo>
                    <a:lnTo>
                      <a:pt x="172" y="406"/>
                    </a:lnTo>
                    <a:lnTo>
                      <a:pt x="172" y="406"/>
                    </a:lnTo>
                    <a:lnTo>
                      <a:pt x="180" y="424"/>
                    </a:lnTo>
                    <a:lnTo>
                      <a:pt x="186" y="432"/>
                    </a:lnTo>
                    <a:lnTo>
                      <a:pt x="192" y="438"/>
                    </a:lnTo>
                    <a:lnTo>
                      <a:pt x="192" y="438"/>
                    </a:lnTo>
                    <a:lnTo>
                      <a:pt x="202" y="442"/>
                    </a:lnTo>
                    <a:lnTo>
                      <a:pt x="212" y="444"/>
                    </a:lnTo>
                    <a:lnTo>
                      <a:pt x="232" y="446"/>
                    </a:lnTo>
                    <a:lnTo>
                      <a:pt x="232" y="446"/>
                    </a:lnTo>
                    <a:lnTo>
                      <a:pt x="240" y="446"/>
                    </a:lnTo>
                    <a:lnTo>
                      <a:pt x="244" y="446"/>
                    </a:lnTo>
                    <a:lnTo>
                      <a:pt x="248" y="450"/>
                    </a:lnTo>
                    <a:lnTo>
                      <a:pt x="254" y="454"/>
                    </a:lnTo>
                    <a:lnTo>
                      <a:pt x="254" y="454"/>
                    </a:lnTo>
                    <a:lnTo>
                      <a:pt x="258" y="462"/>
                    </a:lnTo>
                    <a:lnTo>
                      <a:pt x="262" y="470"/>
                    </a:lnTo>
                    <a:lnTo>
                      <a:pt x="264" y="476"/>
                    </a:lnTo>
                    <a:lnTo>
                      <a:pt x="268" y="482"/>
                    </a:lnTo>
                    <a:lnTo>
                      <a:pt x="268" y="482"/>
                    </a:lnTo>
                    <a:lnTo>
                      <a:pt x="274" y="486"/>
                    </a:lnTo>
                    <a:lnTo>
                      <a:pt x="278" y="492"/>
                    </a:lnTo>
                    <a:lnTo>
                      <a:pt x="280" y="500"/>
                    </a:lnTo>
                    <a:lnTo>
                      <a:pt x="278" y="510"/>
                    </a:lnTo>
                    <a:lnTo>
                      <a:pt x="278" y="510"/>
                    </a:lnTo>
                    <a:lnTo>
                      <a:pt x="262" y="568"/>
                    </a:lnTo>
                    <a:lnTo>
                      <a:pt x="250" y="608"/>
                    </a:lnTo>
                    <a:lnTo>
                      <a:pt x="240" y="638"/>
                    </a:lnTo>
                    <a:lnTo>
                      <a:pt x="240" y="638"/>
                    </a:lnTo>
                    <a:lnTo>
                      <a:pt x="226" y="680"/>
                    </a:lnTo>
                    <a:lnTo>
                      <a:pt x="208" y="722"/>
                    </a:lnTo>
                    <a:lnTo>
                      <a:pt x="208" y="722"/>
                    </a:lnTo>
                    <a:lnTo>
                      <a:pt x="200" y="744"/>
                    </a:lnTo>
                    <a:lnTo>
                      <a:pt x="192" y="766"/>
                    </a:lnTo>
                    <a:lnTo>
                      <a:pt x="180" y="800"/>
                    </a:lnTo>
                    <a:lnTo>
                      <a:pt x="180" y="800"/>
                    </a:lnTo>
                    <a:lnTo>
                      <a:pt x="178" y="810"/>
                    </a:lnTo>
                    <a:lnTo>
                      <a:pt x="178" y="814"/>
                    </a:lnTo>
                    <a:lnTo>
                      <a:pt x="182" y="818"/>
                    </a:lnTo>
                    <a:lnTo>
                      <a:pt x="192" y="824"/>
                    </a:lnTo>
                    <a:lnTo>
                      <a:pt x="192" y="824"/>
                    </a:lnTo>
                    <a:lnTo>
                      <a:pt x="230" y="842"/>
                    </a:lnTo>
                    <a:lnTo>
                      <a:pt x="230" y="842"/>
                    </a:lnTo>
                    <a:lnTo>
                      <a:pt x="232" y="846"/>
                    </a:lnTo>
                    <a:lnTo>
                      <a:pt x="234" y="852"/>
                    </a:lnTo>
                    <a:lnTo>
                      <a:pt x="234" y="862"/>
                    </a:lnTo>
                    <a:lnTo>
                      <a:pt x="234" y="862"/>
                    </a:lnTo>
                    <a:lnTo>
                      <a:pt x="234" y="880"/>
                    </a:lnTo>
                    <a:lnTo>
                      <a:pt x="232" y="886"/>
                    </a:lnTo>
                    <a:lnTo>
                      <a:pt x="230" y="894"/>
                    </a:lnTo>
                    <a:lnTo>
                      <a:pt x="230" y="894"/>
                    </a:lnTo>
                    <a:lnTo>
                      <a:pt x="228" y="900"/>
                    </a:lnTo>
                    <a:lnTo>
                      <a:pt x="226" y="908"/>
                    </a:lnTo>
                    <a:lnTo>
                      <a:pt x="228" y="918"/>
                    </a:lnTo>
                    <a:lnTo>
                      <a:pt x="232" y="932"/>
                    </a:lnTo>
                    <a:lnTo>
                      <a:pt x="232" y="932"/>
                    </a:lnTo>
                    <a:lnTo>
                      <a:pt x="240" y="962"/>
                    </a:lnTo>
                    <a:lnTo>
                      <a:pt x="246" y="974"/>
                    </a:lnTo>
                    <a:lnTo>
                      <a:pt x="254" y="988"/>
                    </a:lnTo>
                    <a:lnTo>
                      <a:pt x="254" y="988"/>
                    </a:lnTo>
                    <a:lnTo>
                      <a:pt x="272" y="1022"/>
                    </a:lnTo>
                    <a:lnTo>
                      <a:pt x="288" y="1052"/>
                    </a:lnTo>
                    <a:lnTo>
                      <a:pt x="288" y="1052"/>
                    </a:lnTo>
                    <a:lnTo>
                      <a:pt x="294" y="1066"/>
                    </a:lnTo>
                    <a:lnTo>
                      <a:pt x="302" y="1078"/>
                    </a:lnTo>
                    <a:lnTo>
                      <a:pt x="310" y="1090"/>
                    </a:lnTo>
                    <a:lnTo>
                      <a:pt x="310" y="1090"/>
                    </a:lnTo>
                    <a:lnTo>
                      <a:pt x="300" y="1092"/>
                    </a:lnTo>
                    <a:lnTo>
                      <a:pt x="290" y="1096"/>
                    </a:lnTo>
                    <a:lnTo>
                      <a:pt x="286" y="1100"/>
                    </a:lnTo>
                    <a:lnTo>
                      <a:pt x="284" y="1104"/>
                    </a:lnTo>
                    <a:lnTo>
                      <a:pt x="284" y="1104"/>
                    </a:lnTo>
                    <a:lnTo>
                      <a:pt x="280" y="1114"/>
                    </a:lnTo>
                    <a:lnTo>
                      <a:pt x="278" y="1122"/>
                    </a:lnTo>
                    <a:lnTo>
                      <a:pt x="276" y="1128"/>
                    </a:lnTo>
                    <a:lnTo>
                      <a:pt x="272" y="1132"/>
                    </a:lnTo>
                    <a:lnTo>
                      <a:pt x="272" y="1132"/>
                    </a:lnTo>
                    <a:lnTo>
                      <a:pt x="266" y="1136"/>
                    </a:lnTo>
                    <a:lnTo>
                      <a:pt x="260" y="1142"/>
                    </a:lnTo>
                    <a:lnTo>
                      <a:pt x="246" y="1158"/>
                    </a:lnTo>
                    <a:lnTo>
                      <a:pt x="246" y="1158"/>
                    </a:lnTo>
                    <a:lnTo>
                      <a:pt x="238" y="1166"/>
                    </a:lnTo>
                    <a:lnTo>
                      <a:pt x="230" y="1174"/>
                    </a:lnTo>
                    <a:lnTo>
                      <a:pt x="200" y="1192"/>
                    </a:lnTo>
                    <a:lnTo>
                      <a:pt x="200" y="1192"/>
                    </a:lnTo>
                    <a:lnTo>
                      <a:pt x="168" y="1210"/>
                    </a:lnTo>
                    <a:lnTo>
                      <a:pt x="158" y="1216"/>
                    </a:lnTo>
                    <a:lnTo>
                      <a:pt x="150" y="1226"/>
                    </a:lnTo>
                    <a:lnTo>
                      <a:pt x="150" y="1226"/>
                    </a:lnTo>
                    <a:lnTo>
                      <a:pt x="142" y="1238"/>
                    </a:lnTo>
                    <a:lnTo>
                      <a:pt x="136" y="1248"/>
                    </a:lnTo>
                    <a:lnTo>
                      <a:pt x="132" y="1256"/>
                    </a:lnTo>
                    <a:lnTo>
                      <a:pt x="128" y="1260"/>
                    </a:lnTo>
                    <a:lnTo>
                      <a:pt x="126" y="1262"/>
                    </a:lnTo>
                    <a:lnTo>
                      <a:pt x="126" y="1262"/>
                    </a:lnTo>
                    <a:lnTo>
                      <a:pt x="106" y="1266"/>
                    </a:lnTo>
                    <a:lnTo>
                      <a:pt x="84" y="1268"/>
                    </a:lnTo>
                    <a:lnTo>
                      <a:pt x="84" y="1268"/>
                    </a:lnTo>
                    <a:lnTo>
                      <a:pt x="74" y="1268"/>
                    </a:lnTo>
                    <a:lnTo>
                      <a:pt x="66" y="1270"/>
                    </a:lnTo>
                    <a:lnTo>
                      <a:pt x="60" y="1274"/>
                    </a:lnTo>
                    <a:lnTo>
                      <a:pt x="52" y="1278"/>
                    </a:lnTo>
                    <a:lnTo>
                      <a:pt x="52" y="1278"/>
                    </a:lnTo>
                    <a:lnTo>
                      <a:pt x="32" y="1294"/>
                    </a:lnTo>
                    <a:lnTo>
                      <a:pt x="32" y="1294"/>
                    </a:lnTo>
                    <a:lnTo>
                      <a:pt x="30" y="1296"/>
                    </a:lnTo>
                    <a:lnTo>
                      <a:pt x="18" y="1298"/>
                    </a:lnTo>
                    <a:lnTo>
                      <a:pt x="18" y="1298"/>
                    </a:lnTo>
                    <a:lnTo>
                      <a:pt x="10" y="1298"/>
                    </a:lnTo>
                    <a:lnTo>
                      <a:pt x="4" y="1302"/>
                    </a:lnTo>
                    <a:lnTo>
                      <a:pt x="2" y="1308"/>
                    </a:lnTo>
                    <a:lnTo>
                      <a:pt x="0" y="1316"/>
                    </a:lnTo>
                    <a:lnTo>
                      <a:pt x="0" y="1316"/>
                    </a:lnTo>
                    <a:lnTo>
                      <a:pt x="4" y="1332"/>
                    </a:lnTo>
                    <a:lnTo>
                      <a:pt x="12" y="1362"/>
                    </a:lnTo>
                    <a:lnTo>
                      <a:pt x="26" y="1422"/>
                    </a:lnTo>
                    <a:lnTo>
                      <a:pt x="26" y="1422"/>
                    </a:lnTo>
                    <a:lnTo>
                      <a:pt x="34" y="1446"/>
                    </a:lnTo>
                    <a:lnTo>
                      <a:pt x="44" y="1470"/>
                    </a:lnTo>
                    <a:lnTo>
                      <a:pt x="54" y="1490"/>
                    </a:lnTo>
                    <a:lnTo>
                      <a:pt x="66" y="1506"/>
                    </a:lnTo>
                    <a:lnTo>
                      <a:pt x="66" y="1506"/>
                    </a:lnTo>
                    <a:lnTo>
                      <a:pt x="80" y="1518"/>
                    </a:lnTo>
                    <a:lnTo>
                      <a:pt x="94" y="1528"/>
                    </a:lnTo>
                    <a:lnTo>
                      <a:pt x="110" y="1536"/>
                    </a:lnTo>
                    <a:lnTo>
                      <a:pt x="120" y="1540"/>
                    </a:lnTo>
                    <a:lnTo>
                      <a:pt x="120" y="1540"/>
                    </a:lnTo>
                    <a:lnTo>
                      <a:pt x="122" y="1540"/>
                    </a:lnTo>
                    <a:lnTo>
                      <a:pt x="126" y="1538"/>
                    </a:lnTo>
                    <a:lnTo>
                      <a:pt x="132" y="1534"/>
                    </a:lnTo>
                    <a:lnTo>
                      <a:pt x="138" y="1528"/>
                    </a:lnTo>
                    <a:lnTo>
                      <a:pt x="138" y="1528"/>
                    </a:lnTo>
                    <a:lnTo>
                      <a:pt x="140" y="1520"/>
                    </a:lnTo>
                    <a:lnTo>
                      <a:pt x="140" y="1510"/>
                    </a:lnTo>
                    <a:lnTo>
                      <a:pt x="138" y="1502"/>
                    </a:lnTo>
                    <a:lnTo>
                      <a:pt x="138" y="1502"/>
                    </a:lnTo>
                    <a:lnTo>
                      <a:pt x="134" y="1492"/>
                    </a:lnTo>
                    <a:lnTo>
                      <a:pt x="128" y="1484"/>
                    </a:lnTo>
                    <a:lnTo>
                      <a:pt x="122" y="1478"/>
                    </a:lnTo>
                    <a:lnTo>
                      <a:pt x="122" y="1478"/>
                    </a:lnTo>
                    <a:lnTo>
                      <a:pt x="124" y="1474"/>
                    </a:lnTo>
                    <a:lnTo>
                      <a:pt x="124" y="1466"/>
                    </a:lnTo>
                    <a:lnTo>
                      <a:pt x="124" y="1466"/>
                    </a:lnTo>
                    <a:lnTo>
                      <a:pt x="124" y="1450"/>
                    </a:lnTo>
                    <a:lnTo>
                      <a:pt x="126" y="1434"/>
                    </a:lnTo>
                    <a:lnTo>
                      <a:pt x="126" y="1434"/>
                    </a:lnTo>
                    <a:lnTo>
                      <a:pt x="128" y="1428"/>
                    </a:lnTo>
                    <a:lnTo>
                      <a:pt x="132" y="1424"/>
                    </a:lnTo>
                    <a:lnTo>
                      <a:pt x="136" y="1418"/>
                    </a:lnTo>
                    <a:lnTo>
                      <a:pt x="136" y="1412"/>
                    </a:lnTo>
                    <a:lnTo>
                      <a:pt x="136" y="1412"/>
                    </a:lnTo>
                    <a:lnTo>
                      <a:pt x="136" y="1408"/>
                    </a:lnTo>
                    <a:lnTo>
                      <a:pt x="136" y="1404"/>
                    </a:lnTo>
                    <a:lnTo>
                      <a:pt x="138" y="1400"/>
                    </a:lnTo>
                    <a:lnTo>
                      <a:pt x="138" y="1400"/>
                    </a:lnTo>
                    <a:lnTo>
                      <a:pt x="142" y="1398"/>
                    </a:lnTo>
                    <a:lnTo>
                      <a:pt x="148" y="1396"/>
                    </a:lnTo>
                    <a:lnTo>
                      <a:pt x="152" y="1394"/>
                    </a:lnTo>
                    <a:lnTo>
                      <a:pt x="152" y="1394"/>
                    </a:lnTo>
                    <a:lnTo>
                      <a:pt x="154" y="1390"/>
                    </a:lnTo>
                    <a:lnTo>
                      <a:pt x="154" y="1386"/>
                    </a:lnTo>
                    <a:lnTo>
                      <a:pt x="150" y="1376"/>
                    </a:lnTo>
                    <a:lnTo>
                      <a:pt x="150" y="1376"/>
                    </a:lnTo>
                    <a:lnTo>
                      <a:pt x="150" y="1370"/>
                    </a:lnTo>
                    <a:lnTo>
                      <a:pt x="152" y="1370"/>
                    </a:lnTo>
                    <a:lnTo>
                      <a:pt x="160" y="1372"/>
                    </a:lnTo>
                    <a:lnTo>
                      <a:pt x="160" y="1372"/>
                    </a:lnTo>
                    <a:lnTo>
                      <a:pt x="166" y="1374"/>
                    </a:lnTo>
                    <a:lnTo>
                      <a:pt x="174" y="1376"/>
                    </a:lnTo>
                    <a:lnTo>
                      <a:pt x="178" y="1376"/>
                    </a:lnTo>
                    <a:lnTo>
                      <a:pt x="182" y="1374"/>
                    </a:lnTo>
                    <a:lnTo>
                      <a:pt x="184" y="1372"/>
                    </a:lnTo>
                    <a:lnTo>
                      <a:pt x="184" y="1368"/>
                    </a:lnTo>
                    <a:lnTo>
                      <a:pt x="184" y="1368"/>
                    </a:lnTo>
                    <a:lnTo>
                      <a:pt x="186" y="1362"/>
                    </a:lnTo>
                    <a:lnTo>
                      <a:pt x="188" y="1358"/>
                    </a:lnTo>
                    <a:lnTo>
                      <a:pt x="196" y="1350"/>
                    </a:lnTo>
                    <a:lnTo>
                      <a:pt x="208" y="1342"/>
                    </a:lnTo>
                    <a:lnTo>
                      <a:pt x="220" y="1338"/>
                    </a:lnTo>
                    <a:lnTo>
                      <a:pt x="220" y="1338"/>
                    </a:lnTo>
                    <a:lnTo>
                      <a:pt x="260" y="1324"/>
                    </a:lnTo>
                    <a:lnTo>
                      <a:pt x="282" y="1312"/>
                    </a:lnTo>
                    <a:lnTo>
                      <a:pt x="302" y="1302"/>
                    </a:lnTo>
                    <a:lnTo>
                      <a:pt x="302" y="1302"/>
                    </a:lnTo>
                    <a:lnTo>
                      <a:pt x="316" y="1286"/>
                    </a:lnTo>
                    <a:lnTo>
                      <a:pt x="334" y="1268"/>
                    </a:lnTo>
                    <a:lnTo>
                      <a:pt x="350" y="1248"/>
                    </a:lnTo>
                    <a:lnTo>
                      <a:pt x="350" y="1248"/>
                    </a:lnTo>
                    <a:lnTo>
                      <a:pt x="354" y="1262"/>
                    </a:lnTo>
                    <a:lnTo>
                      <a:pt x="356" y="1292"/>
                    </a:lnTo>
                    <a:lnTo>
                      <a:pt x="356" y="1292"/>
                    </a:lnTo>
                    <a:lnTo>
                      <a:pt x="354" y="1322"/>
                    </a:lnTo>
                    <a:lnTo>
                      <a:pt x="354" y="1334"/>
                    </a:lnTo>
                    <a:lnTo>
                      <a:pt x="350" y="1342"/>
                    </a:lnTo>
                    <a:lnTo>
                      <a:pt x="350" y="1342"/>
                    </a:lnTo>
                    <a:lnTo>
                      <a:pt x="340" y="1358"/>
                    </a:lnTo>
                    <a:lnTo>
                      <a:pt x="338" y="1364"/>
                    </a:lnTo>
                    <a:lnTo>
                      <a:pt x="338" y="1368"/>
                    </a:lnTo>
                    <a:lnTo>
                      <a:pt x="338" y="1372"/>
                    </a:lnTo>
                    <a:lnTo>
                      <a:pt x="338" y="1372"/>
                    </a:lnTo>
                    <a:lnTo>
                      <a:pt x="342" y="1378"/>
                    </a:lnTo>
                    <a:lnTo>
                      <a:pt x="342" y="1384"/>
                    </a:lnTo>
                    <a:lnTo>
                      <a:pt x="340" y="1388"/>
                    </a:lnTo>
                    <a:lnTo>
                      <a:pt x="338" y="1394"/>
                    </a:lnTo>
                    <a:lnTo>
                      <a:pt x="338" y="1394"/>
                    </a:lnTo>
                    <a:lnTo>
                      <a:pt x="334" y="1400"/>
                    </a:lnTo>
                    <a:lnTo>
                      <a:pt x="334" y="1404"/>
                    </a:lnTo>
                    <a:lnTo>
                      <a:pt x="336" y="1418"/>
                    </a:lnTo>
                    <a:lnTo>
                      <a:pt x="336" y="1418"/>
                    </a:lnTo>
                    <a:lnTo>
                      <a:pt x="338" y="1424"/>
                    </a:lnTo>
                    <a:lnTo>
                      <a:pt x="338" y="1430"/>
                    </a:lnTo>
                    <a:lnTo>
                      <a:pt x="336" y="1436"/>
                    </a:lnTo>
                    <a:lnTo>
                      <a:pt x="332" y="1444"/>
                    </a:lnTo>
                    <a:lnTo>
                      <a:pt x="332" y="1444"/>
                    </a:lnTo>
                    <a:lnTo>
                      <a:pt x="326" y="1454"/>
                    </a:lnTo>
                    <a:lnTo>
                      <a:pt x="322" y="1464"/>
                    </a:lnTo>
                    <a:lnTo>
                      <a:pt x="322" y="1472"/>
                    </a:lnTo>
                    <a:lnTo>
                      <a:pt x="324" y="1480"/>
                    </a:lnTo>
                    <a:lnTo>
                      <a:pt x="324" y="1480"/>
                    </a:lnTo>
                    <a:lnTo>
                      <a:pt x="332" y="1490"/>
                    </a:lnTo>
                    <a:lnTo>
                      <a:pt x="334" y="1496"/>
                    </a:lnTo>
                    <a:lnTo>
                      <a:pt x="334" y="1502"/>
                    </a:lnTo>
                    <a:lnTo>
                      <a:pt x="334" y="1502"/>
                    </a:lnTo>
                    <a:lnTo>
                      <a:pt x="332" y="1510"/>
                    </a:lnTo>
                    <a:lnTo>
                      <a:pt x="330" y="1520"/>
                    </a:lnTo>
                    <a:lnTo>
                      <a:pt x="330" y="1532"/>
                    </a:lnTo>
                    <a:lnTo>
                      <a:pt x="332" y="1536"/>
                    </a:lnTo>
                    <a:lnTo>
                      <a:pt x="334" y="1540"/>
                    </a:lnTo>
                    <a:lnTo>
                      <a:pt x="334" y="1540"/>
                    </a:lnTo>
                    <a:lnTo>
                      <a:pt x="340" y="1542"/>
                    </a:lnTo>
                    <a:lnTo>
                      <a:pt x="350" y="1546"/>
                    </a:lnTo>
                    <a:lnTo>
                      <a:pt x="382" y="1554"/>
                    </a:lnTo>
                    <a:lnTo>
                      <a:pt x="418" y="1562"/>
                    </a:lnTo>
                    <a:lnTo>
                      <a:pt x="452" y="1564"/>
                    </a:lnTo>
                    <a:lnTo>
                      <a:pt x="452" y="1564"/>
                    </a:lnTo>
                    <a:lnTo>
                      <a:pt x="510" y="1564"/>
                    </a:lnTo>
                    <a:lnTo>
                      <a:pt x="534" y="1564"/>
                    </a:lnTo>
                    <a:lnTo>
                      <a:pt x="544" y="1562"/>
                    </a:lnTo>
                    <a:lnTo>
                      <a:pt x="552" y="1560"/>
                    </a:lnTo>
                    <a:lnTo>
                      <a:pt x="552" y="1560"/>
                    </a:lnTo>
                    <a:lnTo>
                      <a:pt x="562" y="1556"/>
                    </a:lnTo>
                    <a:lnTo>
                      <a:pt x="570" y="1552"/>
                    </a:lnTo>
                    <a:lnTo>
                      <a:pt x="576" y="1546"/>
                    </a:lnTo>
                    <a:lnTo>
                      <a:pt x="578" y="1542"/>
                    </a:lnTo>
                    <a:lnTo>
                      <a:pt x="578" y="1542"/>
                    </a:lnTo>
                    <a:lnTo>
                      <a:pt x="576" y="1536"/>
                    </a:lnTo>
                    <a:lnTo>
                      <a:pt x="576" y="1532"/>
                    </a:lnTo>
                    <a:lnTo>
                      <a:pt x="572" y="1528"/>
                    </a:lnTo>
                    <a:lnTo>
                      <a:pt x="572" y="1528"/>
                    </a:lnTo>
                    <a:lnTo>
                      <a:pt x="568" y="1524"/>
                    </a:lnTo>
                    <a:lnTo>
                      <a:pt x="562" y="1518"/>
                    </a:lnTo>
                    <a:lnTo>
                      <a:pt x="554" y="1512"/>
                    </a:lnTo>
                    <a:lnTo>
                      <a:pt x="554" y="1512"/>
                    </a:lnTo>
                    <a:lnTo>
                      <a:pt x="534" y="1502"/>
                    </a:lnTo>
                    <a:lnTo>
                      <a:pt x="520" y="1496"/>
                    </a:lnTo>
                    <a:lnTo>
                      <a:pt x="520" y="1496"/>
                    </a:lnTo>
                    <a:lnTo>
                      <a:pt x="506" y="1484"/>
                    </a:lnTo>
                    <a:lnTo>
                      <a:pt x="498" y="1476"/>
                    </a:lnTo>
                    <a:lnTo>
                      <a:pt x="490" y="1472"/>
                    </a:lnTo>
                    <a:lnTo>
                      <a:pt x="490" y="1472"/>
                    </a:lnTo>
                    <a:lnTo>
                      <a:pt x="490" y="1470"/>
                    </a:lnTo>
                    <a:lnTo>
                      <a:pt x="488" y="1466"/>
                    </a:lnTo>
                    <a:lnTo>
                      <a:pt x="484" y="1460"/>
                    </a:lnTo>
                    <a:lnTo>
                      <a:pt x="484" y="1460"/>
                    </a:lnTo>
                    <a:lnTo>
                      <a:pt x="472" y="1446"/>
                    </a:lnTo>
                    <a:lnTo>
                      <a:pt x="472" y="1446"/>
                    </a:lnTo>
                    <a:lnTo>
                      <a:pt x="472" y="1442"/>
                    </a:lnTo>
                    <a:lnTo>
                      <a:pt x="474" y="1438"/>
                    </a:lnTo>
                    <a:lnTo>
                      <a:pt x="472" y="1432"/>
                    </a:lnTo>
                    <a:lnTo>
                      <a:pt x="472" y="1432"/>
                    </a:lnTo>
                    <a:lnTo>
                      <a:pt x="470" y="1428"/>
                    </a:lnTo>
                    <a:lnTo>
                      <a:pt x="468" y="1424"/>
                    </a:lnTo>
                    <a:lnTo>
                      <a:pt x="464" y="1422"/>
                    </a:lnTo>
                    <a:lnTo>
                      <a:pt x="464" y="1422"/>
                    </a:lnTo>
                    <a:lnTo>
                      <a:pt x="466" y="1424"/>
                    </a:lnTo>
                    <a:lnTo>
                      <a:pt x="472" y="1424"/>
                    </a:lnTo>
                    <a:lnTo>
                      <a:pt x="474" y="1424"/>
                    </a:lnTo>
                    <a:lnTo>
                      <a:pt x="476" y="1422"/>
                    </a:lnTo>
                    <a:lnTo>
                      <a:pt x="476" y="1418"/>
                    </a:lnTo>
                    <a:lnTo>
                      <a:pt x="476" y="1412"/>
                    </a:lnTo>
                    <a:lnTo>
                      <a:pt x="476" y="1412"/>
                    </a:lnTo>
                    <a:lnTo>
                      <a:pt x="474" y="1402"/>
                    </a:lnTo>
                    <a:lnTo>
                      <a:pt x="470" y="1394"/>
                    </a:lnTo>
                    <a:lnTo>
                      <a:pt x="464" y="1390"/>
                    </a:lnTo>
                    <a:lnTo>
                      <a:pt x="458" y="1386"/>
                    </a:lnTo>
                    <a:lnTo>
                      <a:pt x="458" y="1386"/>
                    </a:lnTo>
                    <a:lnTo>
                      <a:pt x="454" y="1382"/>
                    </a:lnTo>
                    <a:lnTo>
                      <a:pt x="452" y="1376"/>
                    </a:lnTo>
                    <a:lnTo>
                      <a:pt x="456" y="1370"/>
                    </a:lnTo>
                    <a:lnTo>
                      <a:pt x="464" y="1362"/>
                    </a:lnTo>
                    <a:lnTo>
                      <a:pt x="464" y="1362"/>
                    </a:lnTo>
                    <a:lnTo>
                      <a:pt x="476" y="1356"/>
                    </a:lnTo>
                    <a:lnTo>
                      <a:pt x="486" y="1350"/>
                    </a:lnTo>
                    <a:lnTo>
                      <a:pt x="490" y="1344"/>
                    </a:lnTo>
                    <a:lnTo>
                      <a:pt x="496" y="1338"/>
                    </a:lnTo>
                    <a:lnTo>
                      <a:pt x="500" y="1328"/>
                    </a:lnTo>
                    <a:lnTo>
                      <a:pt x="504" y="1314"/>
                    </a:lnTo>
                    <a:lnTo>
                      <a:pt x="504" y="1314"/>
                    </a:lnTo>
                    <a:lnTo>
                      <a:pt x="508" y="1290"/>
                    </a:lnTo>
                    <a:lnTo>
                      <a:pt x="510" y="1276"/>
                    </a:lnTo>
                    <a:lnTo>
                      <a:pt x="510" y="1264"/>
                    </a:lnTo>
                    <a:lnTo>
                      <a:pt x="508" y="1250"/>
                    </a:lnTo>
                    <a:lnTo>
                      <a:pt x="508" y="1250"/>
                    </a:lnTo>
                    <a:lnTo>
                      <a:pt x="500" y="1222"/>
                    </a:lnTo>
                    <a:lnTo>
                      <a:pt x="498" y="1210"/>
                    </a:lnTo>
                    <a:lnTo>
                      <a:pt x="498" y="1198"/>
                    </a:lnTo>
                    <a:lnTo>
                      <a:pt x="498" y="1198"/>
                    </a:lnTo>
                    <a:lnTo>
                      <a:pt x="506" y="1154"/>
                    </a:lnTo>
                    <a:lnTo>
                      <a:pt x="512" y="1100"/>
                    </a:lnTo>
                    <a:lnTo>
                      <a:pt x="512" y="1100"/>
                    </a:lnTo>
                    <a:lnTo>
                      <a:pt x="512" y="1080"/>
                    </a:lnTo>
                    <a:lnTo>
                      <a:pt x="510" y="1064"/>
                    </a:lnTo>
                    <a:lnTo>
                      <a:pt x="506" y="1048"/>
                    </a:lnTo>
                    <a:lnTo>
                      <a:pt x="504" y="1028"/>
                    </a:lnTo>
                    <a:lnTo>
                      <a:pt x="504" y="1028"/>
                    </a:lnTo>
                    <a:lnTo>
                      <a:pt x="506" y="1008"/>
                    </a:lnTo>
                    <a:lnTo>
                      <a:pt x="504" y="994"/>
                    </a:lnTo>
                    <a:lnTo>
                      <a:pt x="502" y="982"/>
                    </a:lnTo>
                    <a:lnTo>
                      <a:pt x="498" y="974"/>
                    </a:lnTo>
                    <a:lnTo>
                      <a:pt x="498" y="974"/>
                    </a:lnTo>
                    <a:lnTo>
                      <a:pt x="482" y="956"/>
                    </a:lnTo>
                    <a:lnTo>
                      <a:pt x="482" y="956"/>
                    </a:lnTo>
                    <a:lnTo>
                      <a:pt x="484" y="958"/>
                    </a:lnTo>
                    <a:lnTo>
                      <a:pt x="486" y="958"/>
                    </a:lnTo>
                    <a:lnTo>
                      <a:pt x="490" y="952"/>
                    </a:lnTo>
                    <a:lnTo>
                      <a:pt x="494" y="942"/>
                    </a:lnTo>
                    <a:lnTo>
                      <a:pt x="494" y="942"/>
                    </a:lnTo>
                    <a:lnTo>
                      <a:pt x="496" y="922"/>
                    </a:lnTo>
                    <a:lnTo>
                      <a:pt x="496" y="900"/>
                    </a:lnTo>
                    <a:lnTo>
                      <a:pt x="494" y="878"/>
                    </a:lnTo>
                    <a:lnTo>
                      <a:pt x="494" y="878"/>
                    </a:lnTo>
                    <a:lnTo>
                      <a:pt x="500" y="886"/>
                    </a:lnTo>
                    <a:lnTo>
                      <a:pt x="504" y="890"/>
                    </a:lnTo>
                    <a:lnTo>
                      <a:pt x="506" y="890"/>
                    </a:lnTo>
                    <a:lnTo>
                      <a:pt x="510" y="890"/>
                    </a:lnTo>
                    <a:lnTo>
                      <a:pt x="510" y="890"/>
                    </a:lnTo>
                    <a:lnTo>
                      <a:pt x="514" y="884"/>
                    </a:lnTo>
                    <a:lnTo>
                      <a:pt x="514" y="876"/>
                    </a:lnTo>
                    <a:lnTo>
                      <a:pt x="518" y="844"/>
                    </a:lnTo>
                    <a:lnTo>
                      <a:pt x="518" y="844"/>
                    </a:lnTo>
                    <a:lnTo>
                      <a:pt x="520" y="806"/>
                    </a:lnTo>
                    <a:lnTo>
                      <a:pt x="522" y="784"/>
                    </a:lnTo>
                    <a:lnTo>
                      <a:pt x="526" y="754"/>
                    </a:lnTo>
                    <a:lnTo>
                      <a:pt x="526" y="754"/>
                    </a:lnTo>
                    <a:lnTo>
                      <a:pt x="532" y="726"/>
                    </a:lnTo>
                    <a:lnTo>
                      <a:pt x="538" y="702"/>
                    </a:lnTo>
                    <a:lnTo>
                      <a:pt x="544" y="684"/>
                    </a:lnTo>
                    <a:lnTo>
                      <a:pt x="546" y="668"/>
                    </a:lnTo>
                    <a:lnTo>
                      <a:pt x="546" y="668"/>
                    </a:lnTo>
                    <a:lnTo>
                      <a:pt x="550" y="640"/>
                    </a:lnTo>
                    <a:lnTo>
                      <a:pt x="554" y="610"/>
                    </a:lnTo>
                    <a:lnTo>
                      <a:pt x="554" y="610"/>
                    </a:lnTo>
                    <a:lnTo>
                      <a:pt x="564" y="562"/>
                    </a:lnTo>
                    <a:lnTo>
                      <a:pt x="564" y="562"/>
                    </a:lnTo>
                    <a:lnTo>
                      <a:pt x="564" y="566"/>
                    </a:lnTo>
                    <a:lnTo>
                      <a:pt x="566" y="572"/>
                    </a:lnTo>
                    <a:lnTo>
                      <a:pt x="570" y="582"/>
                    </a:lnTo>
                    <a:lnTo>
                      <a:pt x="578" y="592"/>
                    </a:lnTo>
                    <a:lnTo>
                      <a:pt x="578" y="592"/>
                    </a:lnTo>
                    <a:lnTo>
                      <a:pt x="596" y="612"/>
                    </a:lnTo>
                    <a:lnTo>
                      <a:pt x="604" y="618"/>
                    </a:lnTo>
                    <a:lnTo>
                      <a:pt x="612" y="622"/>
                    </a:lnTo>
                    <a:lnTo>
                      <a:pt x="612" y="622"/>
                    </a:lnTo>
                    <a:lnTo>
                      <a:pt x="626" y="630"/>
                    </a:lnTo>
                    <a:lnTo>
                      <a:pt x="630" y="634"/>
                    </a:lnTo>
                    <a:lnTo>
                      <a:pt x="636" y="636"/>
                    </a:lnTo>
                    <a:lnTo>
                      <a:pt x="636" y="636"/>
                    </a:lnTo>
                    <a:lnTo>
                      <a:pt x="642" y="634"/>
                    </a:lnTo>
                    <a:lnTo>
                      <a:pt x="650" y="630"/>
                    </a:lnTo>
                    <a:lnTo>
                      <a:pt x="656" y="622"/>
                    </a:lnTo>
                    <a:lnTo>
                      <a:pt x="656" y="622"/>
                    </a:lnTo>
                    <a:lnTo>
                      <a:pt x="670" y="632"/>
                    </a:lnTo>
                    <a:lnTo>
                      <a:pt x="686" y="642"/>
                    </a:lnTo>
                    <a:lnTo>
                      <a:pt x="706" y="652"/>
                    </a:lnTo>
                    <a:lnTo>
                      <a:pt x="706" y="652"/>
                    </a:lnTo>
                    <a:lnTo>
                      <a:pt x="726" y="662"/>
                    </a:lnTo>
                    <a:lnTo>
                      <a:pt x="740" y="670"/>
                    </a:lnTo>
                    <a:lnTo>
                      <a:pt x="754" y="680"/>
                    </a:lnTo>
                    <a:lnTo>
                      <a:pt x="754" y="680"/>
                    </a:lnTo>
                    <a:lnTo>
                      <a:pt x="754" y="686"/>
                    </a:lnTo>
                    <a:lnTo>
                      <a:pt x="758" y="692"/>
                    </a:lnTo>
                    <a:lnTo>
                      <a:pt x="762" y="700"/>
                    </a:lnTo>
                    <a:lnTo>
                      <a:pt x="762" y="700"/>
                    </a:lnTo>
                    <a:lnTo>
                      <a:pt x="774" y="712"/>
                    </a:lnTo>
                    <a:lnTo>
                      <a:pt x="780" y="722"/>
                    </a:lnTo>
                    <a:lnTo>
                      <a:pt x="780" y="722"/>
                    </a:lnTo>
                    <a:lnTo>
                      <a:pt x="782" y="726"/>
                    </a:lnTo>
                    <a:lnTo>
                      <a:pt x="786" y="728"/>
                    </a:lnTo>
                    <a:lnTo>
                      <a:pt x="790" y="730"/>
                    </a:lnTo>
                    <a:lnTo>
                      <a:pt x="790" y="730"/>
                    </a:lnTo>
                    <a:lnTo>
                      <a:pt x="796" y="728"/>
                    </a:lnTo>
                    <a:lnTo>
                      <a:pt x="796" y="728"/>
                    </a:lnTo>
                    <a:lnTo>
                      <a:pt x="794" y="732"/>
                    </a:lnTo>
                    <a:lnTo>
                      <a:pt x="794" y="736"/>
                    </a:lnTo>
                    <a:lnTo>
                      <a:pt x="794" y="740"/>
                    </a:lnTo>
                    <a:lnTo>
                      <a:pt x="794" y="740"/>
                    </a:lnTo>
                    <a:lnTo>
                      <a:pt x="796" y="746"/>
                    </a:lnTo>
                    <a:lnTo>
                      <a:pt x="800" y="748"/>
                    </a:lnTo>
                    <a:lnTo>
                      <a:pt x="800" y="748"/>
                    </a:lnTo>
                    <a:lnTo>
                      <a:pt x="796" y="750"/>
                    </a:lnTo>
                    <a:lnTo>
                      <a:pt x="792" y="758"/>
                    </a:lnTo>
                    <a:lnTo>
                      <a:pt x="792" y="758"/>
                    </a:lnTo>
                    <a:lnTo>
                      <a:pt x="792" y="764"/>
                    </a:lnTo>
                    <a:lnTo>
                      <a:pt x="794" y="768"/>
                    </a:lnTo>
                    <a:lnTo>
                      <a:pt x="794" y="768"/>
                    </a:lnTo>
                    <a:lnTo>
                      <a:pt x="796" y="770"/>
                    </a:lnTo>
                    <a:lnTo>
                      <a:pt x="796" y="774"/>
                    </a:lnTo>
                    <a:lnTo>
                      <a:pt x="796" y="776"/>
                    </a:lnTo>
                    <a:lnTo>
                      <a:pt x="798" y="778"/>
                    </a:lnTo>
                    <a:lnTo>
                      <a:pt x="798" y="778"/>
                    </a:lnTo>
                    <a:lnTo>
                      <a:pt x="802" y="780"/>
                    </a:lnTo>
                    <a:lnTo>
                      <a:pt x="806" y="778"/>
                    </a:lnTo>
                    <a:lnTo>
                      <a:pt x="814" y="776"/>
                    </a:lnTo>
                    <a:lnTo>
                      <a:pt x="814" y="776"/>
                    </a:lnTo>
                    <a:lnTo>
                      <a:pt x="820" y="772"/>
                    </a:lnTo>
                    <a:lnTo>
                      <a:pt x="826" y="768"/>
                    </a:lnTo>
                    <a:lnTo>
                      <a:pt x="826" y="768"/>
                    </a:lnTo>
                    <a:lnTo>
                      <a:pt x="840" y="754"/>
                    </a:lnTo>
                    <a:lnTo>
                      <a:pt x="840" y="754"/>
                    </a:lnTo>
                    <a:lnTo>
                      <a:pt x="840" y="746"/>
                    </a:lnTo>
                    <a:lnTo>
                      <a:pt x="840" y="736"/>
                    </a:lnTo>
                    <a:lnTo>
                      <a:pt x="840" y="736"/>
                    </a:lnTo>
                    <a:close/>
                    <a:moveTo>
                      <a:pt x="370" y="316"/>
                    </a:moveTo>
                    <a:lnTo>
                      <a:pt x="370" y="316"/>
                    </a:lnTo>
                    <a:lnTo>
                      <a:pt x="364" y="320"/>
                    </a:lnTo>
                    <a:lnTo>
                      <a:pt x="356" y="318"/>
                    </a:lnTo>
                    <a:lnTo>
                      <a:pt x="356" y="318"/>
                    </a:lnTo>
                    <a:lnTo>
                      <a:pt x="354" y="316"/>
                    </a:lnTo>
                    <a:lnTo>
                      <a:pt x="352" y="318"/>
                    </a:lnTo>
                    <a:lnTo>
                      <a:pt x="352" y="318"/>
                    </a:lnTo>
                    <a:lnTo>
                      <a:pt x="346" y="322"/>
                    </a:lnTo>
                    <a:lnTo>
                      <a:pt x="346" y="322"/>
                    </a:lnTo>
                    <a:lnTo>
                      <a:pt x="348" y="320"/>
                    </a:lnTo>
                    <a:lnTo>
                      <a:pt x="352" y="318"/>
                    </a:lnTo>
                    <a:lnTo>
                      <a:pt x="352" y="318"/>
                    </a:lnTo>
                    <a:lnTo>
                      <a:pt x="362" y="310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376" y="302"/>
                    </a:lnTo>
                    <a:lnTo>
                      <a:pt x="378" y="304"/>
                    </a:lnTo>
                    <a:lnTo>
                      <a:pt x="380" y="306"/>
                    </a:lnTo>
                    <a:lnTo>
                      <a:pt x="380" y="306"/>
                    </a:lnTo>
                    <a:lnTo>
                      <a:pt x="370" y="316"/>
                    </a:lnTo>
                    <a:lnTo>
                      <a:pt x="370" y="3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2542" tIns="56271" rIns="112542" bIns="56271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endParaRPr lang="ko-KR" altLang="en-US" sz="2215"/>
              </a:p>
            </p:txBody>
          </p:sp>
        </p:grpSp>
      </p:grpSp>
      <p:cxnSp>
        <p:nvCxnSpPr>
          <p:cNvPr id="14" name="직선 연결선 13"/>
          <p:cNvCxnSpPr/>
          <p:nvPr/>
        </p:nvCxnSpPr>
        <p:spPr>
          <a:xfrm flipV="1">
            <a:off x="960664" y="2454123"/>
            <a:ext cx="10807351" cy="23371"/>
          </a:xfrm>
          <a:prstGeom prst="line">
            <a:avLst/>
          </a:prstGeom>
          <a:ln w="38100" cap="sq">
            <a:gradFill flip="none" rotWithShape="1">
              <a:gsLst>
                <a:gs pos="58000">
                  <a:srgbClr val="EC9609"/>
                </a:gs>
                <a:gs pos="21000">
                  <a:schemeClr val="accent1">
                    <a:lumMod val="5000"/>
                    <a:lumOff val="95000"/>
                    <a:alpha val="80000"/>
                  </a:schemeClr>
                </a:gs>
                <a:gs pos="82000">
                  <a:srgbClr val="C6002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AE2E5B-0023-47AC-A4FA-CB2F9AE87A58}"/>
              </a:ext>
            </a:extLst>
          </p:cNvPr>
          <p:cNvSpPr/>
          <p:nvPr/>
        </p:nvSpPr>
        <p:spPr>
          <a:xfrm>
            <a:off x="68536" y="65832"/>
            <a:ext cx="12072664" cy="6741368"/>
          </a:xfrm>
          <a:prstGeom prst="rect">
            <a:avLst/>
          </a:prstGeom>
          <a:noFill/>
          <a:ln w="38100">
            <a:solidFill>
              <a:srgbClr val="93C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12" name="TextBox 11"/>
          <p:cNvSpPr txBox="1"/>
          <p:nvPr/>
        </p:nvSpPr>
        <p:spPr>
          <a:xfrm>
            <a:off x="3359696" y="2719999"/>
            <a:ext cx="8098199" cy="798015"/>
          </a:xfrm>
          <a:prstGeom prst="rect">
            <a:avLst/>
          </a:prstGeom>
          <a:noFill/>
        </p:spPr>
        <p:txBody>
          <a:bodyPr wrap="square" lIns="112498" tIns="56249" rIns="112498" bIns="56249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defRPr sz="4000" spc="-148">
                <a:solidFill>
                  <a:srgbClr val="064B8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Ⅲ. ESG</a:t>
            </a:r>
            <a:r>
              <a:rPr lang="ko-KR" altLang="en-US" dirty="0">
                <a:latin typeface="경기천년제목"/>
              </a:rPr>
              <a:t> 시대를 맞이하는 중소기업 </a:t>
            </a:r>
          </a:p>
        </p:txBody>
      </p:sp>
    </p:spTree>
    <p:extLst>
      <p:ext uri="{BB962C8B-B14F-4D97-AF65-F5344CB8AC3E}">
        <p14:creationId xmlns:p14="http://schemas.microsoft.com/office/powerpoint/2010/main" val="178097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search.pstatic.net/sunny/?src=https%3A%2F%2Fmedia.licdn.com%2Fdms%2Fimage%2FD5634AQFKlvbPIZ6n2w%2Fugc-proxy-shrink_1280_800%2F0%2F1683309661608%3Fe%3D1685404800%26v%3Dbeta%26t%3DTXIbBc7YbTMW0TYKH48GmFHsoB5n_qujuHPrVSckbfo&amp;type=sc960_832">
            <a:extLst>
              <a:ext uri="{FF2B5EF4-FFF2-40B4-BE49-F238E27FC236}">
                <a16:creationId xmlns:a16="http://schemas.microsoft.com/office/drawing/2014/main" id="{766A4ECC-5A7E-43B9-9E36-22A869622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18"/>
          <a:stretch/>
        </p:blipFill>
        <p:spPr bwMode="auto">
          <a:xfrm>
            <a:off x="-36749" y="12174"/>
            <a:ext cx="12228749" cy="68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7584641-8AC1-4711-AF0E-D0E4C55BE3AB}"/>
              </a:ext>
            </a:extLst>
          </p:cNvPr>
          <p:cNvGrpSpPr/>
          <p:nvPr/>
        </p:nvGrpSpPr>
        <p:grpSpPr>
          <a:xfrm>
            <a:off x="6408713" y="1304716"/>
            <a:ext cx="5663952" cy="1692236"/>
            <a:chOff x="-966972" y="1304716"/>
            <a:chExt cx="13164697" cy="10898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4EEE8BB-2A69-4D07-8DD3-8D10A5131B79}"/>
                </a:ext>
              </a:extLst>
            </p:cNvPr>
            <p:cNvSpPr/>
            <p:nvPr/>
          </p:nvSpPr>
          <p:spPr>
            <a:xfrm>
              <a:off x="-966972" y="1304716"/>
              <a:ext cx="13138844" cy="1089890"/>
            </a:xfrm>
            <a:prstGeom prst="rect">
              <a:avLst/>
            </a:prstGeom>
            <a:solidFill>
              <a:schemeClr val="accent3">
                <a:lumMod val="75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15"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AEDCFE-3176-4B11-85D6-147F2C404EF3}"/>
                </a:ext>
              </a:extLst>
            </p:cNvPr>
            <p:cNvSpPr txBox="1"/>
            <p:nvPr/>
          </p:nvSpPr>
          <p:spPr>
            <a:xfrm>
              <a:off x="-689602" y="1420689"/>
              <a:ext cx="12887327" cy="44988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ctr"/>
              <a:r>
                <a:rPr lang="en-US" altLang="ko-KR" sz="3939" b="1" spc="-185" dirty="0" smtClean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4</a:t>
              </a:r>
              <a:r>
                <a:rPr lang="ko-KR" altLang="en-US" sz="3939" b="1" spc="-185" dirty="0" smtClean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장</a:t>
              </a:r>
              <a:r>
                <a:rPr lang="en-US" altLang="ko-KR" sz="3939" b="1" spc="-185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:</a:t>
              </a:r>
              <a:r>
                <a:rPr lang="ko-KR" altLang="en-US" sz="3939" b="1" spc="-185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중소기업을 위한 </a:t>
              </a:r>
              <a:r>
                <a:rPr lang="en-US" altLang="ko-KR" sz="3939" b="1" spc="-185" dirty="0">
                  <a:solidFill>
                    <a:schemeClr val="bg1"/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ESG</a:t>
              </a:r>
              <a:endParaRPr lang="ko-KR" altLang="en-US" sz="3939" b="1" spc="-185" dirty="0">
                <a:solidFill>
                  <a:schemeClr val="bg1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54072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1. ESG </a:t>
            </a:r>
            <a:r>
              <a:rPr lang="ko-KR" altLang="en-US" dirty="0">
                <a:latin typeface="경기천년제목"/>
              </a:rPr>
              <a:t>시대를 맞이하는 중소기업의 자세 </a:t>
            </a:r>
          </a:p>
        </p:txBody>
      </p:sp>
      <p:pic>
        <p:nvPicPr>
          <p:cNvPr id="3" name="그림 2" descr="카드 게임이(가) 표시된 사진&#10;&#10;자동 생성된 설명">
            <a:extLst>
              <a:ext uri="{FF2B5EF4-FFF2-40B4-BE49-F238E27FC236}">
                <a16:creationId xmlns:a16="http://schemas.microsoft.com/office/drawing/2014/main" id="{D45A5F5C-6704-EE1E-9F99-D11FA991C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204864"/>
            <a:ext cx="3768080" cy="3030164"/>
          </a:xfrm>
          <a:prstGeom prst="rect">
            <a:avLst/>
          </a:prstGeom>
        </p:spPr>
      </p:pic>
      <p:pic>
        <p:nvPicPr>
          <p:cNvPr id="6" name="그림 5" descr="인간의 얼굴, 미소, 의류, 클립아트이(가) 표시된 사진&#10;&#10;자동 생성된 설명">
            <a:extLst>
              <a:ext uri="{FF2B5EF4-FFF2-40B4-BE49-F238E27FC236}">
                <a16:creationId xmlns:a16="http://schemas.microsoft.com/office/drawing/2014/main" id="{F1235D53-9DD9-16D2-6996-E31749E9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2257707"/>
            <a:ext cx="3024336" cy="3058752"/>
          </a:xfrm>
          <a:prstGeom prst="rect">
            <a:avLst/>
          </a:prstGeom>
        </p:spPr>
      </p:pic>
      <p:pic>
        <p:nvPicPr>
          <p:cNvPr id="8" name="그림 7" descr="클립아트, 도표, 일러스트레이션이(가) 표시된 사진&#10;&#10;자동 생성된 설명">
            <a:extLst>
              <a:ext uri="{FF2B5EF4-FFF2-40B4-BE49-F238E27FC236}">
                <a16:creationId xmlns:a16="http://schemas.microsoft.com/office/drawing/2014/main" id="{83FA5744-F447-5E43-1E9C-F63FC76ADC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78" y="2222718"/>
            <a:ext cx="3887214" cy="3093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7CD74-1BC2-DB78-1923-DC616F843EFD}"/>
              </a:ext>
            </a:extLst>
          </p:cNvPr>
          <p:cNvSpPr txBox="1"/>
          <p:nvPr/>
        </p:nvSpPr>
        <p:spPr>
          <a:xfrm>
            <a:off x="695400" y="1317497"/>
            <a:ext cx="1000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경기천년바탕"/>
              </a:rPr>
              <a:t>. </a:t>
            </a:r>
            <a:r>
              <a:rPr lang="ko-KR" altLang="en-US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근로자의 인권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및 사회 공헌을 위해 노력하고 적극적인 자세로 윤리 경영을 하도록 노력한다</a:t>
            </a:r>
            <a:r>
              <a:rPr lang="en-US" altLang="ko-KR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  <a:endParaRPr lang="ko-KR" altLang="en-US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315B1-33C4-1484-6534-581EF6A14DDD}"/>
              </a:ext>
            </a:extLst>
          </p:cNvPr>
          <p:cNvSpPr txBox="1"/>
          <p:nvPr/>
        </p:nvSpPr>
        <p:spPr>
          <a:xfrm>
            <a:off x="335360" y="5316459"/>
            <a:ext cx="37680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건설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ESG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열풍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]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건설업계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지속가능경영보고서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‘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속속 발표 중견에도 확대할까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아주경제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] (ajunew.com)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아주경제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최지현 기자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2022.07.29</a:t>
            </a:r>
            <a:r>
              <a:rPr lang="en-US" altLang="ko-KR" sz="14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4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D50DF-DF4F-20FF-5F4C-4B053CE53BD8}"/>
              </a:ext>
            </a:extLst>
          </p:cNvPr>
          <p:cNvSpPr txBox="1"/>
          <p:nvPr/>
        </p:nvSpPr>
        <p:spPr>
          <a:xfrm>
            <a:off x="4439816" y="531645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https://www.pinterest.co.kr/pin/654570127102071730/: [</a:t>
            </a:r>
            <a:r>
              <a:rPr lang="en-US" altLang="ko-KR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pinterest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[urban brush.net]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77360-C493-FB58-DBF8-DA3B54851604}"/>
              </a:ext>
            </a:extLst>
          </p:cNvPr>
          <p:cNvSpPr txBox="1"/>
          <p:nvPr/>
        </p:nvSpPr>
        <p:spPr>
          <a:xfrm>
            <a:off x="7800528" y="5445224"/>
            <a:ext cx="388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윤리경영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투명하고 공정하게 하는 것이란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배정애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원장 블로그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0048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2-1. </a:t>
            </a:r>
            <a:r>
              <a:rPr lang="ko-KR" altLang="en-US" dirty="0">
                <a:latin typeface="경기천년제목"/>
              </a:rPr>
              <a:t>중소기업에서 실행했던 </a:t>
            </a:r>
            <a:r>
              <a:rPr lang="en-US" altLang="ko-KR" dirty="0">
                <a:latin typeface="경기천년제목"/>
              </a:rPr>
              <a:t>ESG </a:t>
            </a:r>
            <a:r>
              <a:rPr lang="ko-KR" altLang="en-US" dirty="0">
                <a:latin typeface="경기천년제목"/>
              </a:rPr>
              <a:t>경영 사례 </a:t>
            </a:r>
            <a:r>
              <a:rPr lang="en-US" altLang="ko-KR" dirty="0">
                <a:latin typeface="경기천년제목"/>
              </a:rPr>
              <a:t>(1)</a:t>
            </a:r>
            <a:endParaRPr lang="ko-KR" altLang="en-US" dirty="0">
              <a:latin typeface="경기천년제목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5D999BB-549E-8E55-2B23-1FDF24B4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7" y="1340768"/>
            <a:ext cx="4346772" cy="3816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5937A-27C4-9D87-84C3-5C12B7EB6402}"/>
              </a:ext>
            </a:extLst>
          </p:cNvPr>
          <p:cNvSpPr txBox="1"/>
          <p:nvPr/>
        </p:nvSpPr>
        <p:spPr>
          <a:xfrm>
            <a:off x="525092" y="5250111"/>
            <a:ext cx="4346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ESG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우수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사례집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&amp;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규정례로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 함께해요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중소기업의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경영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!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(naver.com)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[‘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행복한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중기씨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’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2023.4,18]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6915B-BCE0-E384-FAA1-5939E33DCBF4}"/>
              </a:ext>
            </a:extLst>
          </p:cNvPr>
          <p:cNvSpPr txBox="1"/>
          <p:nvPr/>
        </p:nvSpPr>
        <p:spPr>
          <a:xfrm>
            <a:off x="4871864" y="1556792"/>
            <a:ext cx="5544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1978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년 설립된 </a:t>
            </a:r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락앤락은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국내 시장 점유율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1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위의 식품용기 브랜드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락앤락은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‘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환경과 사회에 대한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책임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’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철학으로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 전략을 수립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또한 제조 및 유통과정에서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‘</a:t>
            </a:r>
            <a:r>
              <a:rPr lang="ko-KR" altLang="en-US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탄소감축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’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주요 목표로 삼고 있음</a:t>
            </a:r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보고서 내 사업장 별 온실가스 배출량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재생 에너지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확대 전략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회수한 폐플라스틱 중량 등을 공시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외에도 지속가능경영 보고서 발간 </a:t>
            </a:r>
          </a:p>
        </p:txBody>
      </p:sp>
    </p:spTree>
    <p:extLst>
      <p:ext uri="{BB962C8B-B14F-4D97-AF65-F5344CB8AC3E}">
        <p14:creationId xmlns:p14="http://schemas.microsoft.com/office/powerpoint/2010/main" val="18834432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 "/>
              </a:rPr>
              <a:t>2-2. </a:t>
            </a:r>
            <a:r>
              <a:rPr lang="ko-KR" altLang="en-US" dirty="0">
                <a:latin typeface="경기천년제목 "/>
              </a:rPr>
              <a:t>중소기업에서 실행했던 </a:t>
            </a:r>
            <a:r>
              <a:rPr lang="en-US" altLang="ko-KR" dirty="0">
                <a:latin typeface="경기천년제목 "/>
              </a:rPr>
              <a:t>ESG </a:t>
            </a:r>
            <a:r>
              <a:rPr lang="ko-KR" altLang="en-US" dirty="0">
                <a:latin typeface="경기천년제목 "/>
              </a:rPr>
              <a:t>경영 사례 </a:t>
            </a:r>
            <a:r>
              <a:rPr lang="en-US" altLang="ko-KR" dirty="0">
                <a:latin typeface="경기천년제목 "/>
              </a:rPr>
              <a:t>(2)</a:t>
            </a:r>
            <a:endParaRPr lang="ko-KR" altLang="en-US" dirty="0">
              <a:latin typeface="경기천년제목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5937A-27C4-9D87-84C3-5C12B7EB6402}"/>
              </a:ext>
            </a:extLst>
          </p:cNvPr>
          <p:cNvSpPr txBox="1"/>
          <p:nvPr/>
        </p:nvSpPr>
        <p:spPr>
          <a:xfrm>
            <a:off x="452487" y="4869160"/>
            <a:ext cx="378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섬유패션 산업분야 중소기업의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경영 실천 사례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: (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주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)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대진에스앤티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(naver.com)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[</a:t>
            </a:r>
            <a:r>
              <a:rPr lang="en-US" altLang="ko-KR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kongsam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2023.4.24]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6915B-BCE0-E384-FAA1-5939E33DCBF4}"/>
              </a:ext>
            </a:extLst>
          </p:cNvPr>
          <p:cNvSpPr txBox="1"/>
          <p:nvPr/>
        </p:nvSpPr>
        <p:spPr>
          <a:xfrm>
            <a:off x="7824192" y="1988840"/>
            <a:ext cx="4464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대전에스엔티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기업은 특히 섬유패션 분야에 있어서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경영을 제대로 준비하고 있는 기업이다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</a:t>
            </a: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원재료가 지속가능한지 미래 지향적인지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글로벌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공급망 사슬에 적합한 소재인지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등에 많은 노력을 하고 있음</a:t>
            </a:r>
            <a:r>
              <a:rPr lang="en-US" altLang="ko-KR" dirty="0" smtClean="0">
                <a:latin typeface="경기천년바탕 "/>
              </a:rPr>
              <a:t>.</a:t>
            </a:r>
            <a:endParaRPr lang="en-US" altLang="ko-KR" b="1" dirty="0">
              <a:latin typeface="경기천년바탕 "/>
            </a:endParaRPr>
          </a:p>
        </p:txBody>
      </p:sp>
      <p:pic>
        <p:nvPicPr>
          <p:cNvPr id="3" name="그림 2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28C6B114-2104-8A67-CEEE-7C6155357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7" y="1052737"/>
            <a:ext cx="3584693" cy="3693320"/>
          </a:xfrm>
          <a:prstGeom prst="rect">
            <a:avLst/>
          </a:prstGeom>
        </p:spPr>
      </p:pic>
      <p:pic>
        <p:nvPicPr>
          <p:cNvPr id="8" name="그림 7" descr="텍스트, 음식, 음료, 병이(가) 표시된 사진&#10;&#10;자동 생성된 설명">
            <a:extLst>
              <a:ext uri="{FF2B5EF4-FFF2-40B4-BE49-F238E27FC236}">
                <a16:creationId xmlns:a16="http://schemas.microsoft.com/office/drawing/2014/main" id="{18350B5C-E007-3CAB-9620-FD981A510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54" y="1052737"/>
            <a:ext cx="3662586" cy="36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3065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5485-4C47-4382-292F-0D4C7D62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2752" y="279382"/>
            <a:ext cx="10972800" cy="1143000"/>
          </a:xfrm>
        </p:spPr>
        <p:txBody>
          <a:bodyPr/>
          <a:lstStyle/>
          <a:p>
            <a:r>
              <a:rPr lang="en-US" altLang="ko-KR" sz="2800" b="1" dirty="0" smtClean="0">
                <a:latin typeface="경기천년제목 "/>
              </a:rPr>
              <a:t>2-3. </a:t>
            </a:r>
            <a:r>
              <a:rPr lang="ko-KR" altLang="en-US" sz="2800" b="1" dirty="0">
                <a:latin typeface="경기천년제목 "/>
              </a:rPr>
              <a:t>중소기업이 </a:t>
            </a:r>
            <a:r>
              <a:rPr lang="en-US" altLang="ko-KR" sz="2800" b="1" dirty="0">
                <a:latin typeface="경기천년제목 "/>
              </a:rPr>
              <a:t>ESG </a:t>
            </a:r>
            <a:r>
              <a:rPr lang="ko-KR" altLang="en-US" sz="2800" b="1" dirty="0">
                <a:latin typeface="경기천년제목 "/>
              </a:rPr>
              <a:t>경영을 실천했을 때 장점 </a:t>
            </a:r>
            <a:r>
              <a:rPr lang="en-US" altLang="ko-KR" sz="2800" b="1" dirty="0" smtClean="0">
                <a:latin typeface="경기천년제목 "/>
              </a:rPr>
              <a:t>(1)</a:t>
            </a:r>
            <a:endParaRPr lang="ko-KR" altLang="en-US" sz="2800" b="1" dirty="0">
              <a:latin typeface="경기천년제목 "/>
            </a:endParaRPr>
          </a:p>
        </p:txBody>
      </p:sp>
      <p:pic>
        <p:nvPicPr>
          <p:cNvPr id="5" name="내용 개체 틀 4" descr="텍스트, 의류, 사람, 인간의 얼굴이(가) 표시된 사진&#10;&#10;자동 생성된 설명">
            <a:extLst>
              <a:ext uri="{FF2B5EF4-FFF2-40B4-BE49-F238E27FC236}">
                <a16:creationId xmlns:a16="http://schemas.microsoft.com/office/drawing/2014/main" id="{F5C59FF6-9CEB-7996-6FEF-E609D97E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0848"/>
            <a:ext cx="4573065" cy="29851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E8B57-F794-0AA7-1A2B-22C488F1C4DA}"/>
              </a:ext>
            </a:extLst>
          </p:cNvPr>
          <p:cNvSpPr txBox="1"/>
          <p:nvPr/>
        </p:nvSpPr>
        <p:spPr>
          <a:xfrm>
            <a:off x="609600" y="1340768"/>
            <a:ext cx="440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바탕 "/>
              </a:rPr>
              <a:t>경쟁우위 창출과 평판 향상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58112-A012-9425-A044-3E2F201A0B8D}"/>
              </a:ext>
            </a:extLst>
          </p:cNvPr>
          <p:cNvSpPr txBox="1"/>
          <p:nvPr/>
        </p:nvSpPr>
        <p:spPr>
          <a:xfrm>
            <a:off x="609600" y="5157192"/>
            <a:ext cx="447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비즈니스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기업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정장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직장인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직장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사진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이미지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일러스트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캘리그라피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– DAWOOL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작가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(crowdpic.net)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7F835-A3D8-0CEB-2780-6FA53E48B549}"/>
              </a:ext>
            </a:extLst>
          </p:cNvPr>
          <p:cNvSpPr txBox="1"/>
          <p:nvPr/>
        </p:nvSpPr>
        <p:spPr>
          <a:xfrm>
            <a:off x="5375920" y="1844824"/>
            <a:ext cx="62064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과거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자사가 보유한 우수한 기술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&amp;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제품 품질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을 통해서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제품을 판매하면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소비자들의 반응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으로 성공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최근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이슈가 대두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되면서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소비자의 의식도 변화</a:t>
            </a:r>
            <a:r>
              <a:rPr lang="en-US" altLang="ko-KR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자연스레 자신의 신념에 부합하는 브랜드는 충성하고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사회나 환경에 해로운 제품의 브랜드는 배제</a:t>
            </a:r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그러면서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고려한 제품에 고객들은 관심을 보이고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중심의 경영은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차별화된 경쟁우위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만들게 됨 </a:t>
            </a:r>
            <a:endParaRPr lang="en-US" altLang="ko-KR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사례뉴스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(casenews.co.kr) 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이예지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2021/09/01 14:20]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1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85485-4C47-4382-292F-0D4C7D62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2398" y="261098"/>
            <a:ext cx="10972800" cy="1143000"/>
          </a:xfrm>
        </p:spPr>
        <p:txBody>
          <a:bodyPr/>
          <a:lstStyle/>
          <a:p>
            <a:r>
              <a:rPr lang="en-US" altLang="ko-KR" sz="2800" b="1" dirty="0" smtClean="0">
                <a:latin typeface="경기천년제목"/>
              </a:rPr>
              <a:t>2-3</a:t>
            </a:r>
            <a:r>
              <a:rPr lang="en-US" altLang="ko-KR" sz="2800" b="1" dirty="0">
                <a:latin typeface="경기천년제목"/>
              </a:rPr>
              <a:t>. </a:t>
            </a:r>
            <a:r>
              <a:rPr lang="ko-KR" altLang="en-US" sz="2800" b="1" dirty="0">
                <a:latin typeface="경기천년제목"/>
              </a:rPr>
              <a:t>중소기업이 </a:t>
            </a:r>
            <a:r>
              <a:rPr lang="en-US" altLang="ko-KR" sz="2800" b="1" dirty="0">
                <a:latin typeface="경기천년제목"/>
              </a:rPr>
              <a:t>ESG </a:t>
            </a:r>
            <a:r>
              <a:rPr lang="ko-KR" altLang="en-US" sz="2800" b="1" dirty="0">
                <a:latin typeface="경기천년제목"/>
              </a:rPr>
              <a:t>경영을 실천했을 때 장점 </a:t>
            </a:r>
            <a:r>
              <a:rPr lang="en-US" altLang="ko-KR" sz="2800" b="1" dirty="0" smtClean="0">
                <a:latin typeface="경기천년제목"/>
              </a:rPr>
              <a:t>(2)</a:t>
            </a:r>
            <a:endParaRPr lang="ko-KR" altLang="en-US" sz="2800" b="1" dirty="0">
              <a:latin typeface="경기천년제목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E8B57-F794-0AA7-1A2B-22C488F1C4DA}"/>
              </a:ext>
            </a:extLst>
          </p:cNvPr>
          <p:cNvSpPr txBox="1"/>
          <p:nvPr/>
        </p:nvSpPr>
        <p:spPr>
          <a:xfrm>
            <a:off x="609600" y="1340768"/>
            <a:ext cx="440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우수 인재 유치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58112-A012-9425-A044-3E2F201A0B8D}"/>
              </a:ext>
            </a:extLst>
          </p:cNvPr>
          <p:cNvSpPr txBox="1"/>
          <p:nvPr/>
        </p:nvSpPr>
        <p:spPr>
          <a:xfrm>
            <a:off x="579532" y="4797152"/>
            <a:ext cx="447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인재경영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]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인재 확보가 답이다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2"/>
              </a:rPr>
              <a:t>(naver.com)</a:t>
            </a:r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동아일보 정민지 기자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2017.09.28]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7F835-A3D8-0CEB-2780-6FA53E48B549}"/>
              </a:ext>
            </a:extLst>
          </p:cNvPr>
          <p:cNvSpPr txBox="1"/>
          <p:nvPr/>
        </p:nvSpPr>
        <p:spPr>
          <a:xfrm>
            <a:off x="5231904" y="2060848"/>
            <a:ext cx="62064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중소기업의 가장 큰 고민은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우수 인재의 확보</a:t>
            </a:r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직원의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개인적인 가치를 존중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하고 이를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경영으로 실천하는 기업은 </a:t>
            </a:r>
            <a:r>
              <a:rPr lang="ko-KR" altLang="en-US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직원의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이직률을 줄이고 생산성을 높일 수 있음</a:t>
            </a:r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그리고 이는 결국 </a:t>
            </a: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수익성 중대 및 기업 가치 향상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으로 이어짐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사례뉴스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(casenews.co.kr) 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이예지 기자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2021/09/01 14:20]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0" name="내용 개체 틀 9" descr="사람, 슈트, 스크린샷, 넥타이이(가) 표시된 사진&#10;&#10;자동 생성된 설명">
            <a:extLst>
              <a:ext uri="{FF2B5EF4-FFF2-40B4-BE49-F238E27FC236}">
                <a16:creationId xmlns:a16="http://schemas.microsoft.com/office/drawing/2014/main" id="{8EB922B1-78FE-E533-8D83-39F374F7F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1" y="1710100"/>
            <a:ext cx="4406281" cy="2938922"/>
          </a:xfrm>
        </p:spPr>
      </p:pic>
    </p:spTree>
    <p:extLst>
      <p:ext uri="{BB962C8B-B14F-4D97-AF65-F5344CB8AC3E}">
        <p14:creationId xmlns:p14="http://schemas.microsoft.com/office/powerpoint/2010/main" val="140360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0D4C9601-B92B-4F66-BE91-92617168D6BF}"/>
              </a:ext>
            </a:extLst>
          </p:cNvPr>
          <p:cNvSpPr txBox="1">
            <a:spLocks/>
          </p:cNvSpPr>
          <p:nvPr/>
        </p:nvSpPr>
        <p:spPr>
          <a:xfrm>
            <a:off x="11235302" y="437991"/>
            <a:ext cx="956698" cy="325323"/>
          </a:xfrm>
          <a:prstGeom prst="rect">
            <a:avLst/>
          </a:prstGeom>
        </p:spPr>
        <p:txBody>
          <a:bodyPr lIns="122546" tIns="61274" rIns="122546" bIns="61274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KT&amp;G 상상제목 B" pitchFamily="2" charset="-127"/>
                <a:ea typeface="KT&amp;G 상상제목 B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500" spc="-12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 </a:t>
            </a:r>
            <a:fld id="{4B5FD4DD-C820-49D1-A58F-6A0835416B3A}" type="slidenum">
              <a:rPr kumimoji="1" lang="ko-KR" altLang="en-US" sz="1500" spc="-123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pPr algn="ctr"/>
              <a:t>25</a:t>
            </a:fld>
            <a:r>
              <a:rPr kumimoji="1" lang="ko-KR" altLang="en-US" sz="1500" spc="-12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kumimoji="1" lang="en-US" altLang="ko-KR" sz="1500" spc="-123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bg1"/>
                </a:solidFill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</a:t>
            </a:r>
            <a:endParaRPr kumimoji="1" lang="ko-KR" altLang="en-US" sz="1500" spc="-123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bg1"/>
              </a:solidFill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37516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 smtClean="0">
                <a:latin typeface="경기천년제목"/>
              </a:rPr>
              <a:t>2-4. </a:t>
            </a:r>
            <a:r>
              <a:rPr lang="ko-KR" altLang="en-US" dirty="0">
                <a:latin typeface="경기천년제목"/>
              </a:rPr>
              <a:t>중소기업을 위한 </a:t>
            </a:r>
            <a:r>
              <a:rPr lang="en-US" altLang="ko-KR" dirty="0">
                <a:latin typeface="경기천년제목"/>
              </a:rPr>
              <a:t>ESG</a:t>
            </a:r>
            <a:endParaRPr lang="ko-KR" altLang="en-US" dirty="0">
              <a:latin typeface="경기천년제목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D436B5-6C07-30BF-8A6F-C1A8FD73D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08830"/>
            <a:ext cx="3924624" cy="3108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CD53A-4E1C-7AE8-9346-00711CE431D9}"/>
              </a:ext>
            </a:extLst>
          </p:cNvPr>
          <p:cNvSpPr txBox="1"/>
          <p:nvPr/>
        </p:nvSpPr>
        <p:spPr>
          <a:xfrm>
            <a:off x="8058824" y="456312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불황에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경영까지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…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중견기업 등골 휜다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(chosun.com)[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이기우 기자 업데이트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2023.02.22 10:36]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E1686-D8ED-C0CF-DED0-C2D25CB0B9FC}"/>
              </a:ext>
            </a:extLst>
          </p:cNvPr>
          <p:cNvSpPr txBox="1"/>
          <p:nvPr/>
        </p:nvSpPr>
        <p:spPr>
          <a:xfrm>
            <a:off x="623392" y="497862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출처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“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가 뭐지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?”… ‘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환경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·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사회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·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투명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경영’으로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바꿔쓰면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 알기 쉬워요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  <a:hlinkClick r:id="rId3"/>
              </a:rPr>
              <a:t>(naver.com)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문화일보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박동미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기자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2022.08.16]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221D6-540F-2939-6382-C3E64BB355D2}"/>
              </a:ext>
            </a:extLst>
          </p:cNvPr>
          <p:cNvSpPr txBox="1"/>
          <p:nvPr/>
        </p:nvSpPr>
        <p:spPr>
          <a:xfrm>
            <a:off x="4079776" y="1628800"/>
            <a:ext cx="3061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정책의 지원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도 필요하지만 </a:t>
            </a:r>
            <a:endParaRPr lang="en-US" altLang="ko-KR" sz="1600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중소기업 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내에서도 </a:t>
            </a:r>
            <a:endParaRPr lang="en-US" altLang="ko-KR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 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경영을 하기 위해서는 </a:t>
            </a:r>
            <a:endParaRPr lang="en-US" altLang="ko-KR" sz="1600" dirty="0" smtClean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600" b="1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투명성</a:t>
            </a:r>
            <a:r>
              <a:rPr lang="ko-KR" altLang="en-US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과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공정성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보장</a:t>
            </a:r>
            <a:endParaRPr lang="en-US" altLang="ko-KR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endParaRPr lang="en-US" altLang="ko-KR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예</a:t>
            </a:r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업무 처리 시 </a:t>
            </a:r>
            <a:r>
              <a:rPr lang="ko-KR" altLang="en-US" sz="1600" b="1" dirty="0" err="1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종이문서화</a:t>
            </a:r>
            <a:endParaRPr lang="en-US" altLang="ko-KR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ko-KR" altLang="en-US" sz="1600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-&gt;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전자결제</a:t>
            </a:r>
            <a:endParaRPr lang="en-US" altLang="ko-KR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이면지 사용</a:t>
            </a:r>
            <a:endParaRPr lang="en-US" altLang="ko-KR" sz="1600" b="1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r>
              <a:rPr lang="en-US" altLang="ko-KR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   </a:t>
            </a:r>
            <a:r>
              <a:rPr lang="en-US" altLang="ko-KR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LED </a:t>
            </a:r>
            <a:r>
              <a:rPr lang="ko-KR" altLang="en-US" sz="1600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전등으로 </a:t>
            </a:r>
            <a:r>
              <a:rPr lang="ko-KR" altLang="en-US" sz="16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교체 </a:t>
            </a:r>
            <a:endParaRPr lang="en-US" altLang="ko-KR" sz="16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6" name="그림 5" descr="그림, 의류, 인간의 얼굴, 클립아트이(가) 표시된 사진&#10;&#10;자동 생성된 설명">
            <a:extLst>
              <a:ext uri="{FF2B5EF4-FFF2-40B4-BE49-F238E27FC236}">
                <a16:creationId xmlns:a16="http://schemas.microsoft.com/office/drawing/2014/main" id="{55C56A06-350A-BF3C-0213-329DD9F28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8" y="1284432"/>
            <a:ext cx="3740150" cy="36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1595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415480" y="1484785"/>
            <a:ext cx="9649072" cy="72008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1640744" y="1621240"/>
            <a:ext cx="9392244" cy="4687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1.</a:t>
            </a:r>
            <a:r>
              <a:rPr lang="ko-KR" altLang="en-US" sz="2200" dirty="0">
                <a:latin typeface="경기천년바탕"/>
                <a:ea typeface="경기천년제목 Medium" panose="02020603020101020101" pitchFamily="18" charset="-127"/>
              </a:rPr>
              <a:t> 중소기업과 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ESG</a:t>
            </a:r>
            <a:r>
              <a:rPr lang="ko-KR" altLang="en-US" sz="2200" dirty="0">
                <a:latin typeface="경기천년바탕"/>
                <a:ea typeface="경기천년제목 Medium" panose="02020603020101020101" pitchFamily="18" charset="-127"/>
              </a:rPr>
              <a:t>의 관계를 파악했다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.</a:t>
            </a:r>
            <a:endParaRPr lang="ko-KR" altLang="en-US" sz="2200" dirty="0">
              <a:latin typeface="경기천년바탕"/>
              <a:ea typeface="경기천년제목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3B60F-7DE2-4482-80DA-DB2C971DEFB7}"/>
              </a:ext>
            </a:extLst>
          </p:cNvPr>
          <p:cNvSpPr txBox="1"/>
          <p:nvPr/>
        </p:nvSpPr>
        <p:spPr>
          <a:xfrm>
            <a:off x="443372" y="28588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ko-KR" altLang="en-US" dirty="0">
                <a:latin typeface="경기천년제목"/>
              </a:rPr>
              <a:t>학 습 정 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9B6AB4-B4F8-498C-9961-436C162AA863}"/>
              </a:ext>
            </a:extLst>
          </p:cNvPr>
          <p:cNvSpPr/>
          <p:nvPr/>
        </p:nvSpPr>
        <p:spPr>
          <a:xfrm>
            <a:off x="1406240" y="2495101"/>
            <a:ext cx="9649072" cy="72008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id="{B3D2EB6E-9AC7-4599-9B85-617E63DF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2631556"/>
            <a:ext cx="9392244" cy="4687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2. </a:t>
            </a:r>
            <a:r>
              <a:rPr lang="ko-KR" altLang="en-US" sz="2200" dirty="0">
                <a:latin typeface="경기천년바탕"/>
                <a:ea typeface="경기천년제목 Medium" panose="02020603020101020101" pitchFamily="18" charset="-127"/>
              </a:rPr>
              <a:t>중소기업에서 생각하는 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ESG</a:t>
            </a:r>
            <a:r>
              <a:rPr lang="ko-KR" altLang="en-US" sz="2200" dirty="0">
                <a:latin typeface="경기천년바탕"/>
                <a:ea typeface="경기천년제목 Medium" panose="02020603020101020101" pitchFamily="18" charset="-127"/>
              </a:rPr>
              <a:t>의 이미지를 알아보았다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. </a:t>
            </a:r>
            <a:endParaRPr lang="ko-KR" altLang="en-US" sz="2200" dirty="0">
              <a:latin typeface="경기천년바탕"/>
              <a:ea typeface="경기천년제목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5C457-89A7-45C4-B9B1-7134A83619F5}"/>
              </a:ext>
            </a:extLst>
          </p:cNvPr>
          <p:cNvSpPr/>
          <p:nvPr/>
        </p:nvSpPr>
        <p:spPr>
          <a:xfrm>
            <a:off x="1404336" y="3530817"/>
            <a:ext cx="9649072" cy="72008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 Box 51">
            <a:extLst>
              <a:ext uri="{FF2B5EF4-FFF2-40B4-BE49-F238E27FC236}">
                <a16:creationId xmlns:a16="http://schemas.microsoft.com/office/drawing/2014/main" id="{A4E50302-944F-4996-AF46-241909C1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984" y="3692672"/>
            <a:ext cx="9392244" cy="4687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3. ESG </a:t>
            </a:r>
            <a:r>
              <a:rPr lang="ko-KR" altLang="en-US" sz="2200" dirty="0">
                <a:latin typeface="경기천년바탕"/>
                <a:ea typeface="경기천년제목 Medium" panose="02020603020101020101" pitchFamily="18" charset="-127"/>
              </a:rPr>
              <a:t>시대를 맞이하는 중소기업의 자세를 알아보았다</a:t>
            </a:r>
            <a:r>
              <a:rPr lang="en-US" altLang="ko-KR" sz="2200" dirty="0">
                <a:latin typeface="경기천년바탕"/>
                <a:ea typeface="경기천년제목 Medium" panose="02020603020101020101" pitchFamily="18" charset="-127"/>
              </a:rPr>
              <a:t>.</a:t>
            </a:r>
            <a:endParaRPr lang="ko-KR" altLang="en-US" sz="2200" dirty="0">
              <a:latin typeface="경기천년바탕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8960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20" y="2306057"/>
            <a:ext cx="12192000" cy="62299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150813" algn="ctr" defTabSz="762000">
              <a:lnSpc>
                <a:spcPct val="130000"/>
              </a:lnSpc>
              <a:spcBef>
                <a:spcPct val="50000"/>
              </a:spcBef>
            </a:pP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경기천년제목"/>
                <a:ea typeface="경기천년제목 Bold" panose="02020803020101020101" pitchFamily="18" charset="-127"/>
              </a:rPr>
              <a:t>끝까지 경청해 주셔서 감사 드립니다</a:t>
            </a:r>
            <a:r>
              <a:rPr lang="en-US" altLang="ko-KR" sz="3400" dirty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  <a:endParaRPr lang="ko-KR" altLang="en-US" sz="3400" dirty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7" name="Picture 12" descr="https://search.pstatic.net/common/?src=http%3A%2F%2Fblogfiles.naver.net%2FMjAyMjA3MjFfNzAg%2FMDAxNjU4MzUyNDUyMDI2.H1sj61BQ0qObk5pJmy5Ixkq5mKA9DDwl8Z7zPGgxZH8g.T9sKA3prKUTyVKACJ6rgOz6TfrCJQlxQmozU-_JDdU0g.JPEG.dlarbfls%2FKakaoTalk_20220720_144805828.jpg&amp;type=sc960_832">
            <a:extLst>
              <a:ext uri="{FF2B5EF4-FFF2-40B4-BE49-F238E27FC236}">
                <a16:creationId xmlns:a16="http://schemas.microsoft.com/office/drawing/2014/main" id="{7C5DE7F3-5BC3-4929-9044-D7554A755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16" b="7253"/>
          <a:stretch/>
        </p:blipFill>
        <p:spPr bwMode="auto">
          <a:xfrm>
            <a:off x="0" y="3212976"/>
            <a:ext cx="12185025" cy="365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2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415480" y="1484785"/>
            <a:ext cx="9649072" cy="72008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 Box 51"/>
          <p:cNvSpPr txBox="1">
            <a:spLocks noChangeArrowheads="1"/>
          </p:cNvSpPr>
          <p:nvPr/>
        </p:nvSpPr>
        <p:spPr bwMode="auto">
          <a:xfrm>
            <a:off x="1640744" y="1618940"/>
            <a:ext cx="9392244" cy="458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1. 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중소기업과 </a:t>
            </a: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ESG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관계를 파악한다</a:t>
            </a: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endParaRPr lang="ko-KR" altLang="en-US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3B60F-7DE2-4482-80DA-DB2C971DEFB7}"/>
              </a:ext>
            </a:extLst>
          </p:cNvPr>
          <p:cNvSpPr txBox="1"/>
          <p:nvPr/>
        </p:nvSpPr>
        <p:spPr>
          <a:xfrm>
            <a:off x="551384" y="293044"/>
            <a:ext cx="154363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ko-KR" altLang="en-US" sz="2800" b="1" spc="-185" dirty="0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학 습 목 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9B6AB4-B4F8-498C-9961-436C162AA863}"/>
              </a:ext>
            </a:extLst>
          </p:cNvPr>
          <p:cNvSpPr/>
          <p:nvPr/>
        </p:nvSpPr>
        <p:spPr>
          <a:xfrm>
            <a:off x="1406240" y="2495101"/>
            <a:ext cx="9649072" cy="72008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id="{B3D2EB6E-9AC7-4599-9B85-617E63DF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2629256"/>
            <a:ext cx="9392244" cy="4647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 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중소기업에서 생각하는 </a:t>
            </a: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ESG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이미지를 알아본다</a:t>
            </a: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endParaRPr lang="ko-KR" altLang="en-US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45C457-89A7-45C4-B9B1-7134A83619F5}"/>
              </a:ext>
            </a:extLst>
          </p:cNvPr>
          <p:cNvSpPr/>
          <p:nvPr/>
        </p:nvSpPr>
        <p:spPr>
          <a:xfrm>
            <a:off x="1416720" y="3556217"/>
            <a:ext cx="9649072" cy="72008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24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2" name="Text Box 51">
            <a:extLst>
              <a:ext uri="{FF2B5EF4-FFF2-40B4-BE49-F238E27FC236}">
                <a16:creationId xmlns:a16="http://schemas.microsoft.com/office/drawing/2014/main" id="{A4E50302-944F-4996-AF46-241909C1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984" y="3690372"/>
            <a:ext cx="9392244" cy="45852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 ESG</a:t>
            </a:r>
            <a:r>
              <a:rPr lang="ko-KR" altLang="en-US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시대를 맞이하는 중소기업의 자세를 알아본다</a:t>
            </a:r>
            <a:r>
              <a:rPr lang="en-US" altLang="ko-KR" sz="2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22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387579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CBC56CC-7DDB-4211-89A6-9A06C63BB91B}"/>
              </a:ext>
            </a:extLst>
          </p:cNvPr>
          <p:cNvSpPr/>
          <p:nvPr/>
        </p:nvSpPr>
        <p:spPr>
          <a:xfrm>
            <a:off x="778487" y="781619"/>
            <a:ext cx="4643319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2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3600" spc="246" dirty="0">
                <a:solidFill>
                  <a:srgbClr val="064B8C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</a:t>
            </a:r>
            <a:r>
              <a:rPr kumimoji="0" lang="en-US" altLang="ko-KR" sz="3600" spc="246" dirty="0">
                <a:solidFill>
                  <a:srgbClr val="298E9F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ONTENTS</a:t>
            </a:r>
            <a:endParaRPr kumimoji="0" lang="ko-KR" altLang="en-US" sz="3600" spc="246" dirty="0">
              <a:solidFill>
                <a:srgbClr val="298E9F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95C716-5B92-45EE-8E73-1C56D1C9F939}"/>
              </a:ext>
            </a:extLst>
          </p:cNvPr>
          <p:cNvCxnSpPr/>
          <p:nvPr/>
        </p:nvCxnSpPr>
        <p:spPr>
          <a:xfrm flipV="1">
            <a:off x="906846" y="1461413"/>
            <a:ext cx="10807351" cy="23371"/>
          </a:xfrm>
          <a:prstGeom prst="line">
            <a:avLst/>
          </a:prstGeom>
          <a:ln w="38100" cap="sq">
            <a:gradFill flip="none" rotWithShape="1">
              <a:gsLst>
                <a:gs pos="58000">
                  <a:srgbClr val="EC9609"/>
                </a:gs>
                <a:gs pos="21000">
                  <a:schemeClr val="accent1">
                    <a:lumMod val="5000"/>
                    <a:lumOff val="95000"/>
                    <a:alpha val="80000"/>
                  </a:schemeClr>
                </a:gs>
                <a:gs pos="82000">
                  <a:srgbClr val="C6002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14ACDA-3508-4800-9707-6DDFF7579F4B}"/>
              </a:ext>
            </a:extLst>
          </p:cNvPr>
          <p:cNvSpPr txBox="1"/>
          <p:nvPr/>
        </p:nvSpPr>
        <p:spPr>
          <a:xfrm>
            <a:off x="4655840" y="2818312"/>
            <a:ext cx="6696744" cy="2052589"/>
          </a:xfrm>
          <a:prstGeom prst="rect">
            <a:avLst/>
          </a:prstGeom>
          <a:noFill/>
        </p:spPr>
        <p:txBody>
          <a:bodyPr wrap="square" lIns="112498" tIns="56249" rIns="112498" bIns="5624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바탕 "/>
                <a:ea typeface="경기천년제목 Medium" panose="02020603020101020101" pitchFamily="18" charset="-127"/>
              </a:rPr>
              <a:t>Ⅰ. </a:t>
            </a:r>
            <a:r>
              <a:rPr lang="ko-KR" altLang="en-US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바탕 "/>
                <a:ea typeface="경기천년제목 Medium" panose="02020603020101020101" pitchFamily="18" charset="-127"/>
              </a:rPr>
              <a:t>중소기업과 </a:t>
            </a:r>
            <a:r>
              <a:rPr lang="en-US" altLang="ko-KR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바탕 "/>
                <a:ea typeface="경기천년제목 Medium" panose="02020603020101020101" pitchFamily="18" charset="-127"/>
              </a:rPr>
              <a:t>ESG</a:t>
            </a:r>
            <a:r>
              <a:rPr lang="ko-KR" altLang="en-US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바탕 "/>
                <a:ea typeface="경기천년제목 Medium" panose="02020603020101020101" pitchFamily="18" charset="-127"/>
              </a:rPr>
              <a:t>의 관계</a:t>
            </a:r>
            <a:endParaRPr lang="en-US" altLang="ko-KR" sz="2800" b="1" spc="-123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경기천년바탕 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800" b="1" spc="-123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Ⅱ</a:t>
            </a:r>
            <a:r>
              <a:rPr lang="en-US" altLang="ko-KR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중소기업에서 생각하는 </a:t>
            </a:r>
            <a:r>
              <a:rPr lang="en-US" altLang="ko-KR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ESG</a:t>
            </a:r>
          </a:p>
          <a:p>
            <a:pPr>
              <a:lnSpc>
                <a:spcPct val="150000"/>
              </a:lnSpc>
            </a:pPr>
            <a:r>
              <a:rPr lang="en-US" altLang="ko-KR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Ⅲ. ESG</a:t>
            </a:r>
            <a:r>
              <a:rPr lang="ko-KR" altLang="en-US" sz="2800" b="1" spc="-123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시대를 맞이하는 중소기업의 </a:t>
            </a:r>
            <a:r>
              <a:rPr lang="ko-KR" altLang="en-US" sz="2800" b="1" spc="-123" dirty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자세</a:t>
            </a:r>
            <a:endParaRPr lang="en-US" altLang="ko-KR" sz="2800" b="1" spc="-123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503377-A421-418C-88FE-B9BFB880E622}"/>
              </a:ext>
            </a:extLst>
          </p:cNvPr>
          <p:cNvSpPr/>
          <p:nvPr/>
        </p:nvSpPr>
        <p:spPr>
          <a:xfrm>
            <a:off x="104260" y="136894"/>
            <a:ext cx="12000656" cy="661950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1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9856" y="2854319"/>
            <a:ext cx="6370007" cy="779485"/>
          </a:xfrm>
          <a:prstGeom prst="rect">
            <a:avLst/>
          </a:prstGeom>
          <a:noFill/>
        </p:spPr>
        <p:txBody>
          <a:bodyPr wrap="square" lIns="112498" tIns="56249" rIns="112498" bIns="56249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spc="-148" dirty="0">
                <a:solidFill>
                  <a:srgbClr val="064B8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Ⅰ. </a:t>
            </a:r>
            <a:r>
              <a:rPr lang="ko-KR" altLang="en-US" sz="4000" spc="-148" dirty="0">
                <a:solidFill>
                  <a:srgbClr val="064B8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중소기업과 </a:t>
            </a:r>
            <a:r>
              <a:rPr lang="en-US" altLang="ko-KR" sz="4000" spc="-148" dirty="0">
                <a:solidFill>
                  <a:srgbClr val="064B8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ESG</a:t>
            </a:r>
            <a:r>
              <a:rPr lang="ko-KR" altLang="en-US" sz="4000" spc="-148" dirty="0">
                <a:solidFill>
                  <a:srgbClr val="064B8A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관계</a:t>
            </a:r>
          </a:p>
        </p:txBody>
      </p:sp>
      <p:grpSp>
        <p:nvGrpSpPr>
          <p:cNvPr id="19" name="그룹 18"/>
          <p:cNvGrpSpPr/>
          <p:nvPr/>
        </p:nvGrpSpPr>
        <p:grpSpPr>
          <a:xfrm flipH="1">
            <a:off x="407157" y="4797152"/>
            <a:ext cx="1454626" cy="1830388"/>
            <a:chOff x="8105777" y="4149080"/>
            <a:chExt cx="1455735" cy="2352078"/>
          </a:xfrm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754967" y="4149080"/>
              <a:ext cx="806545" cy="2352078"/>
            </a:xfrm>
            <a:custGeom>
              <a:avLst/>
              <a:gdLst>
                <a:gd name="T0" fmla="*/ 1065 w 1170"/>
                <a:gd name="T1" fmla="*/ 987 h 3412"/>
                <a:gd name="T2" fmla="*/ 909 w 1170"/>
                <a:gd name="T3" fmla="*/ 767 h 3412"/>
                <a:gd name="T4" fmla="*/ 824 w 1170"/>
                <a:gd name="T5" fmla="*/ 643 h 3412"/>
                <a:gd name="T6" fmla="*/ 890 w 1170"/>
                <a:gd name="T7" fmla="*/ 494 h 3412"/>
                <a:gd name="T8" fmla="*/ 785 w 1170"/>
                <a:gd name="T9" fmla="*/ 271 h 3412"/>
                <a:gd name="T10" fmla="*/ 730 w 1170"/>
                <a:gd name="T11" fmla="*/ 113 h 3412"/>
                <a:gd name="T12" fmla="*/ 440 w 1170"/>
                <a:gd name="T13" fmla="*/ 6 h 3412"/>
                <a:gd name="T14" fmla="*/ 380 w 1170"/>
                <a:gd name="T15" fmla="*/ 77 h 3412"/>
                <a:gd name="T16" fmla="*/ 335 w 1170"/>
                <a:gd name="T17" fmla="*/ 196 h 3412"/>
                <a:gd name="T18" fmla="*/ 283 w 1170"/>
                <a:gd name="T19" fmla="*/ 133 h 3412"/>
                <a:gd name="T20" fmla="*/ 44 w 1170"/>
                <a:gd name="T21" fmla="*/ 146 h 3412"/>
                <a:gd name="T22" fmla="*/ 93 w 1170"/>
                <a:gd name="T23" fmla="*/ 256 h 3412"/>
                <a:gd name="T24" fmla="*/ 41 w 1170"/>
                <a:gd name="T25" fmla="*/ 642 h 3412"/>
                <a:gd name="T26" fmla="*/ 215 w 1170"/>
                <a:gd name="T27" fmla="*/ 844 h 3412"/>
                <a:gd name="T28" fmla="*/ 218 w 1170"/>
                <a:gd name="T29" fmla="*/ 965 h 3412"/>
                <a:gd name="T30" fmla="*/ 292 w 1170"/>
                <a:gd name="T31" fmla="*/ 1294 h 3412"/>
                <a:gd name="T32" fmla="*/ 302 w 1170"/>
                <a:gd name="T33" fmla="*/ 1544 h 3412"/>
                <a:gd name="T34" fmla="*/ 386 w 1170"/>
                <a:gd name="T35" fmla="*/ 1967 h 3412"/>
                <a:gd name="T36" fmla="*/ 488 w 1170"/>
                <a:gd name="T37" fmla="*/ 2337 h 3412"/>
                <a:gd name="T38" fmla="*/ 623 w 1170"/>
                <a:gd name="T39" fmla="*/ 2821 h 3412"/>
                <a:gd name="T40" fmla="*/ 498 w 1170"/>
                <a:gd name="T41" fmla="*/ 3067 h 3412"/>
                <a:gd name="T42" fmla="*/ 350 w 1170"/>
                <a:gd name="T43" fmla="*/ 3150 h 3412"/>
                <a:gd name="T44" fmla="*/ 592 w 1170"/>
                <a:gd name="T45" fmla="*/ 3170 h 3412"/>
                <a:gd name="T46" fmla="*/ 558 w 1170"/>
                <a:gd name="T47" fmla="*/ 3246 h 3412"/>
                <a:gd name="T48" fmla="*/ 400 w 1170"/>
                <a:gd name="T49" fmla="*/ 3371 h 3412"/>
                <a:gd name="T50" fmla="*/ 590 w 1170"/>
                <a:gd name="T51" fmla="*/ 3410 h 3412"/>
                <a:gd name="T52" fmla="*/ 848 w 1170"/>
                <a:gd name="T53" fmla="*/ 3315 h 3412"/>
                <a:gd name="T54" fmla="*/ 837 w 1170"/>
                <a:gd name="T55" fmla="*/ 3152 h 3412"/>
                <a:gd name="T56" fmla="*/ 829 w 1170"/>
                <a:gd name="T57" fmla="*/ 2624 h 3412"/>
                <a:gd name="T58" fmla="*/ 724 w 1170"/>
                <a:gd name="T59" fmla="*/ 2141 h 3412"/>
                <a:gd name="T60" fmla="*/ 782 w 1170"/>
                <a:gd name="T61" fmla="*/ 1641 h 3412"/>
                <a:gd name="T62" fmla="*/ 977 w 1170"/>
                <a:gd name="T63" fmla="*/ 1682 h 3412"/>
                <a:gd name="T64" fmla="*/ 1040 w 1170"/>
                <a:gd name="T65" fmla="*/ 1652 h 3412"/>
                <a:gd name="T66" fmla="*/ 1134 w 1170"/>
                <a:gd name="T67" fmla="*/ 1195 h 3412"/>
                <a:gd name="T68" fmla="*/ 206 w 1170"/>
                <a:gd name="T69" fmla="*/ 478 h 3412"/>
                <a:gd name="T70" fmla="*/ 350 w 1170"/>
                <a:gd name="T71" fmla="*/ 610 h 3412"/>
                <a:gd name="T72" fmla="*/ 250 w 1170"/>
                <a:gd name="T73" fmla="*/ 541 h 3412"/>
                <a:gd name="T74" fmla="*/ 254 w 1170"/>
                <a:gd name="T75" fmla="*/ 358 h 3412"/>
                <a:gd name="T76" fmla="*/ 298 w 1170"/>
                <a:gd name="T77" fmla="*/ 521 h 3412"/>
                <a:gd name="T78" fmla="*/ 430 w 1170"/>
                <a:gd name="T79" fmla="*/ 549 h 3412"/>
                <a:gd name="T80" fmla="*/ 320 w 1170"/>
                <a:gd name="T81" fmla="*/ 527 h 3412"/>
                <a:gd name="T82" fmla="*/ 308 w 1170"/>
                <a:gd name="T83" fmla="*/ 287 h 3412"/>
                <a:gd name="T84" fmla="*/ 305 w 1170"/>
                <a:gd name="T85" fmla="*/ 370 h 3412"/>
                <a:gd name="T86" fmla="*/ 347 w 1170"/>
                <a:gd name="T87" fmla="*/ 422 h 3412"/>
                <a:gd name="T88" fmla="*/ 765 w 1170"/>
                <a:gd name="T89" fmla="*/ 474 h 3412"/>
                <a:gd name="T90" fmla="*/ 653 w 1170"/>
                <a:gd name="T91" fmla="*/ 477 h 3412"/>
                <a:gd name="T92" fmla="*/ 685 w 1170"/>
                <a:gd name="T93" fmla="*/ 381 h 3412"/>
                <a:gd name="T94" fmla="*/ 781 w 1170"/>
                <a:gd name="T95" fmla="*/ 406 h 3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70" h="3412">
                  <a:moveTo>
                    <a:pt x="1134" y="1195"/>
                  </a:moveTo>
                  <a:lnTo>
                    <a:pt x="1126" y="1081"/>
                  </a:lnTo>
                  <a:lnTo>
                    <a:pt x="1106" y="1028"/>
                  </a:lnTo>
                  <a:lnTo>
                    <a:pt x="1065" y="987"/>
                  </a:lnTo>
                  <a:lnTo>
                    <a:pt x="1029" y="907"/>
                  </a:lnTo>
                  <a:lnTo>
                    <a:pt x="967" y="844"/>
                  </a:lnTo>
                  <a:lnTo>
                    <a:pt x="939" y="803"/>
                  </a:lnTo>
                  <a:lnTo>
                    <a:pt x="909" y="767"/>
                  </a:lnTo>
                  <a:lnTo>
                    <a:pt x="887" y="729"/>
                  </a:lnTo>
                  <a:lnTo>
                    <a:pt x="864" y="747"/>
                  </a:lnTo>
                  <a:lnTo>
                    <a:pt x="826" y="720"/>
                  </a:lnTo>
                  <a:lnTo>
                    <a:pt x="824" y="643"/>
                  </a:lnTo>
                  <a:lnTo>
                    <a:pt x="814" y="617"/>
                  </a:lnTo>
                  <a:lnTo>
                    <a:pt x="824" y="584"/>
                  </a:lnTo>
                  <a:lnTo>
                    <a:pt x="875" y="560"/>
                  </a:lnTo>
                  <a:lnTo>
                    <a:pt x="890" y="494"/>
                  </a:lnTo>
                  <a:lnTo>
                    <a:pt x="886" y="413"/>
                  </a:lnTo>
                  <a:lnTo>
                    <a:pt x="856" y="334"/>
                  </a:lnTo>
                  <a:lnTo>
                    <a:pt x="817" y="292"/>
                  </a:lnTo>
                  <a:lnTo>
                    <a:pt x="785" y="271"/>
                  </a:lnTo>
                  <a:lnTo>
                    <a:pt x="776" y="257"/>
                  </a:lnTo>
                  <a:lnTo>
                    <a:pt x="760" y="257"/>
                  </a:lnTo>
                  <a:lnTo>
                    <a:pt x="754" y="206"/>
                  </a:lnTo>
                  <a:lnTo>
                    <a:pt x="730" y="113"/>
                  </a:lnTo>
                  <a:lnTo>
                    <a:pt x="683" y="36"/>
                  </a:lnTo>
                  <a:lnTo>
                    <a:pt x="644" y="9"/>
                  </a:lnTo>
                  <a:lnTo>
                    <a:pt x="600" y="0"/>
                  </a:lnTo>
                  <a:lnTo>
                    <a:pt x="440" y="6"/>
                  </a:lnTo>
                  <a:lnTo>
                    <a:pt x="402" y="27"/>
                  </a:lnTo>
                  <a:lnTo>
                    <a:pt x="378" y="47"/>
                  </a:lnTo>
                  <a:lnTo>
                    <a:pt x="389" y="55"/>
                  </a:lnTo>
                  <a:lnTo>
                    <a:pt x="380" y="77"/>
                  </a:lnTo>
                  <a:lnTo>
                    <a:pt x="355" y="110"/>
                  </a:lnTo>
                  <a:lnTo>
                    <a:pt x="339" y="157"/>
                  </a:lnTo>
                  <a:lnTo>
                    <a:pt x="344" y="190"/>
                  </a:lnTo>
                  <a:lnTo>
                    <a:pt x="335" y="196"/>
                  </a:lnTo>
                  <a:lnTo>
                    <a:pt x="333" y="163"/>
                  </a:lnTo>
                  <a:lnTo>
                    <a:pt x="311" y="162"/>
                  </a:lnTo>
                  <a:lnTo>
                    <a:pt x="298" y="143"/>
                  </a:lnTo>
                  <a:lnTo>
                    <a:pt x="283" y="133"/>
                  </a:lnTo>
                  <a:lnTo>
                    <a:pt x="269" y="130"/>
                  </a:lnTo>
                  <a:lnTo>
                    <a:pt x="262" y="108"/>
                  </a:lnTo>
                  <a:lnTo>
                    <a:pt x="58" y="91"/>
                  </a:lnTo>
                  <a:lnTo>
                    <a:pt x="44" y="146"/>
                  </a:lnTo>
                  <a:lnTo>
                    <a:pt x="52" y="204"/>
                  </a:lnTo>
                  <a:lnTo>
                    <a:pt x="75" y="206"/>
                  </a:lnTo>
                  <a:lnTo>
                    <a:pt x="86" y="206"/>
                  </a:lnTo>
                  <a:lnTo>
                    <a:pt x="93" y="256"/>
                  </a:lnTo>
                  <a:lnTo>
                    <a:pt x="132" y="257"/>
                  </a:lnTo>
                  <a:lnTo>
                    <a:pt x="129" y="369"/>
                  </a:lnTo>
                  <a:lnTo>
                    <a:pt x="86" y="494"/>
                  </a:lnTo>
                  <a:lnTo>
                    <a:pt x="41" y="642"/>
                  </a:lnTo>
                  <a:lnTo>
                    <a:pt x="0" y="802"/>
                  </a:lnTo>
                  <a:lnTo>
                    <a:pt x="61" y="858"/>
                  </a:lnTo>
                  <a:lnTo>
                    <a:pt x="97" y="857"/>
                  </a:lnTo>
                  <a:lnTo>
                    <a:pt x="215" y="844"/>
                  </a:lnTo>
                  <a:lnTo>
                    <a:pt x="262" y="835"/>
                  </a:lnTo>
                  <a:lnTo>
                    <a:pt x="226" y="877"/>
                  </a:lnTo>
                  <a:lnTo>
                    <a:pt x="217" y="927"/>
                  </a:lnTo>
                  <a:lnTo>
                    <a:pt x="218" y="965"/>
                  </a:lnTo>
                  <a:lnTo>
                    <a:pt x="251" y="1048"/>
                  </a:lnTo>
                  <a:lnTo>
                    <a:pt x="276" y="1125"/>
                  </a:lnTo>
                  <a:lnTo>
                    <a:pt x="283" y="1227"/>
                  </a:lnTo>
                  <a:lnTo>
                    <a:pt x="292" y="1294"/>
                  </a:lnTo>
                  <a:lnTo>
                    <a:pt x="283" y="1398"/>
                  </a:lnTo>
                  <a:lnTo>
                    <a:pt x="278" y="1484"/>
                  </a:lnTo>
                  <a:lnTo>
                    <a:pt x="283" y="1531"/>
                  </a:lnTo>
                  <a:lnTo>
                    <a:pt x="302" y="1544"/>
                  </a:lnTo>
                  <a:lnTo>
                    <a:pt x="324" y="1605"/>
                  </a:lnTo>
                  <a:lnTo>
                    <a:pt x="344" y="1674"/>
                  </a:lnTo>
                  <a:lnTo>
                    <a:pt x="350" y="1790"/>
                  </a:lnTo>
                  <a:lnTo>
                    <a:pt x="386" y="1967"/>
                  </a:lnTo>
                  <a:lnTo>
                    <a:pt x="427" y="2097"/>
                  </a:lnTo>
                  <a:lnTo>
                    <a:pt x="474" y="2264"/>
                  </a:lnTo>
                  <a:lnTo>
                    <a:pt x="476" y="2304"/>
                  </a:lnTo>
                  <a:lnTo>
                    <a:pt x="488" y="2337"/>
                  </a:lnTo>
                  <a:lnTo>
                    <a:pt x="496" y="2406"/>
                  </a:lnTo>
                  <a:lnTo>
                    <a:pt x="558" y="2507"/>
                  </a:lnTo>
                  <a:lnTo>
                    <a:pt x="594" y="2694"/>
                  </a:lnTo>
                  <a:lnTo>
                    <a:pt x="623" y="2821"/>
                  </a:lnTo>
                  <a:lnTo>
                    <a:pt x="630" y="2927"/>
                  </a:lnTo>
                  <a:lnTo>
                    <a:pt x="598" y="3028"/>
                  </a:lnTo>
                  <a:lnTo>
                    <a:pt x="547" y="3050"/>
                  </a:lnTo>
                  <a:lnTo>
                    <a:pt x="498" y="3067"/>
                  </a:lnTo>
                  <a:lnTo>
                    <a:pt x="427" y="3081"/>
                  </a:lnTo>
                  <a:lnTo>
                    <a:pt x="361" y="3090"/>
                  </a:lnTo>
                  <a:lnTo>
                    <a:pt x="341" y="3112"/>
                  </a:lnTo>
                  <a:lnTo>
                    <a:pt x="350" y="3150"/>
                  </a:lnTo>
                  <a:lnTo>
                    <a:pt x="383" y="3174"/>
                  </a:lnTo>
                  <a:lnTo>
                    <a:pt x="476" y="3191"/>
                  </a:lnTo>
                  <a:lnTo>
                    <a:pt x="545" y="3181"/>
                  </a:lnTo>
                  <a:lnTo>
                    <a:pt x="592" y="3170"/>
                  </a:lnTo>
                  <a:lnTo>
                    <a:pt x="619" y="3167"/>
                  </a:lnTo>
                  <a:lnTo>
                    <a:pt x="639" y="3180"/>
                  </a:lnTo>
                  <a:lnTo>
                    <a:pt x="603" y="3213"/>
                  </a:lnTo>
                  <a:lnTo>
                    <a:pt x="558" y="3246"/>
                  </a:lnTo>
                  <a:lnTo>
                    <a:pt x="506" y="3285"/>
                  </a:lnTo>
                  <a:lnTo>
                    <a:pt x="452" y="3318"/>
                  </a:lnTo>
                  <a:lnTo>
                    <a:pt x="407" y="3349"/>
                  </a:lnTo>
                  <a:lnTo>
                    <a:pt x="400" y="3371"/>
                  </a:lnTo>
                  <a:lnTo>
                    <a:pt x="415" y="3395"/>
                  </a:lnTo>
                  <a:lnTo>
                    <a:pt x="454" y="3407"/>
                  </a:lnTo>
                  <a:lnTo>
                    <a:pt x="509" y="3412"/>
                  </a:lnTo>
                  <a:lnTo>
                    <a:pt x="590" y="3410"/>
                  </a:lnTo>
                  <a:lnTo>
                    <a:pt x="644" y="3392"/>
                  </a:lnTo>
                  <a:lnTo>
                    <a:pt x="711" y="3359"/>
                  </a:lnTo>
                  <a:lnTo>
                    <a:pt x="782" y="3338"/>
                  </a:lnTo>
                  <a:lnTo>
                    <a:pt x="848" y="3315"/>
                  </a:lnTo>
                  <a:lnTo>
                    <a:pt x="878" y="3266"/>
                  </a:lnTo>
                  <a:lnTo>
                    <a:pt x="864" y="3197"/>
                  </a:lnTo>
                  <a:lnTo>
                    <a:pt x="850" y="3161"/>
                  </a:lnTo>
                  <a:lnTo>
                    <a:pt x="837" y="3152"/>
                  </a:lnTo>
                  <a:lnTo>
                    <a:pt x="821" y="3067"/>
                  </a:lnTo>
                  <a:lnTo>
                    <a:pt x="823" y="2949"/>
                  </a:lnTo>
                  <a:lnTo>
                    <a:pt x="832" y="2758"/>
                  </a:lnTo>
                  <a:lnTo>
                    <a:pt x="829" y="2624"/>
                  </a:lnTo>
                  <a:lnTo>
                    <a:pt x="793" y="2516"/>
                  </a:lnTo>
                  <a:lnTo>
                    <a:pt x="760" y="2439"/>
                  </a:lnTo>
                  <a:lnTo>
                    <a:pt x="740" y="2309"/>
                  </a:lnTo>
                  <a:lnTo>
                    <a:pt x="724" y="2141"/>
                  </a:lnTo>
                  <a:lnTo>
                    <a:pt x="707" y="1944"/>
                  </a:lnTo>
                  <a:lnTo>
                    <a:pt x="716" y="1785"/>
                  </a:lnTo>
                  <a:lnTo>
                    <a:pt x="759" y="1721"/>
                  </a:lnTo>
                  <a:lnTo>
                    <a:pt x="782" y="1641"/>
                  </a:lnTo>
                  <a:lnTo>
                    <a:pt x="840" y="1669"/>
                  </a:lnTo>
                  <a:lnTo>
                    <a:pt x="911" y="1671"/>
                  </a:lnTo>
                  <a:lnTo>
                    <a:pt x="945" y="1682"/>
                  </a:lnTo>
                  <a:lnTo>
                    <a:pt x="977" y="1682"/>
                  </a:lnTo>
                  <a:lnTo>
                    <a:pt x="1008" y="1694"/>
                  </a:lnTo>
                  <a:lnTo>
                    <a:pt x="1041" y="1690"/>
                  </a:lnTo>
                  <a:lnTo>
                    <a:pt x="1044" y="1668"/>
                  </a:lnTo>
                  <a:lnTo>
                    <a:pt x="1040" y="1652"/>
                  </a:lnTo>
                  <a:lnTo>
                    <a:pt x="1080" y="1520"/>
                  </a:lnTo>
                  <a:lnTo>
                    <a:pt x="1129" y="1399"/>
                  </a:lnTo>
                  <a:lnTo>
                    <a:pt x="1170" y="1277"/>
                  </a:lnTo>
                  <a:lnTo>
                    <a:pt x="1134" y="1195"/>
                  </a:lnTo>
                  <a:close/>
                  <a:moveTo>
                    <a:pt x="258" y="659"/>
                  </a:moveTo>
                  <a:lnTo>
                    <a:pt x="176" y="697"/>
                  </a:lnTo>
                  <a:lnTo>
                    <a:pt x="181" y="574"/>
                  </a:lnTo>
                  <a:lnTo>
                    <a:pt x="206" y="478"/>
                  </a:lnTo>
                  <a:lnTo>
                    <a:pt x="225" y="515"/>
                  </a:lnTo>
                  <a:lnTo>
                    <a:pt x="251" y="560"/>
                  </a:lnTo>
                  <a:lnTo>
                    <a:pt x="303" y="598"/>
                  </a:lnTo>
                  <a:lnTo>
                    <a:pt x="350" y="610"/>
                  </a:lnTo>
                  <a:lnTo>
                    <a:pt x="258" y="659"/>
                  </a:lnTo>
                  <a:close/>
                  <a:moveTo>
                    <a:pt x="308" y="591"/>
                  </a:moveTo>
                  <a:lnTo>
                    <a:pt x="273" y="566"/>
                  </a:lnTo>
                  <a:lnTo>
                    <a:pt x="250" y="541"/>
                  </a:lnTo>
                  <a:lnTo>
                    <a:pt x="225" y="502"/>
                  </a:lnTo>
                  <a:lnTo>
                    <a:pt x="217" y="452"/>
                  </a:lnTo>
                  <a:lnTo>
                    <a:pt x="229" y="392"/>
                  </a:lnTo>
                  <a:lnTo>
                    <a:pt x="254" y="358"/>
                  </a:lnTo>
                  <a:lnTo>
                    <a:pt x="259" y="381"/>
                  </a:lnTo>
                  <a:lnTo>
                    <a:pt x="272" y="455"/>
                  </a:lnTo>
                  <a:lnTo>
                    <a:pt x="281" y="457"/>
                  </a:lnTo>
                  <a:lnTo>
                    <a:pt x="298" y="521"/>
                  </a:lnTo>
                  <a:lnTo>
                    <a:pt x="328" y="576"/>
                  </a:lnTo>
                  <a:lnTo>
                    <a:pt x="355" y="602"/>
                  </a:lnTo>
                  <a:lnTo>
                    <a:pt x="308" y="591"/>
                  </a:lnTo>
                  <a:close/>
                  <a:moveTo>
                    <a:pt x="430" y="549"/>
                  </a:moveTo>
                  <a:lnTo>
                    <a:pt x="400" y="573"/>
                  </a:lnTo>
                  <a:lnTo>
                    <a:pt x="371" y="595"/>
                  </a:lnTo>
                  <a:lnTo>
                    <a:pt x="349" y="579"/>
                  </a:lnTo>
                  <a:lnTo>
                    <a:pt x="320" y="527"/>
                  </a:lnTo>
                  <a:lnTo>
                    <a:pt x="291" y="453"/>
                  </a:lnTo>
                  <a:lnTo>
                    <a:pt x="278" y="287"/>
                  </a:lnTo>
                  <a:lnTo>
                    <a:pt x="286" y="268"/>
                  </a:lnTo>
                  <a:lnTo>
                    <a:pt x="308" y="287"/>
                  </a:lnTo>
                  <a:lnTo>
                    <a:pt x="294" y="314"/>
                  </a:lnTo>
                  <a:lnTo>
                    <a:pt x="302" y="328"/>
                  </a:lnTo>
                  <a:lnTo>
                    <a:pt x="298" y="342"/>
                  </a:lnTo>
                  <a:lnTo>
                    <a:pt x="305" y="370"/>
                  </a:lnTo>
                  <a:lnTo>
                    <a:pt x="300" y="394"/>
                  </a:lnTo>
                  <a:lnTo>
                    <a:pt x="302" y="414"/>
                  </a:lnTo>
                  <a:lnTo>
                    <a:pt x="317" y="420"/>
                  </a:lnTo>
                  <a:lnTo>
                    <a:pt x="347" y="422"/>
                  </a:lnTo>
                  <a:lnTo>
                    <a:pt x="402" y="447"/>
                  </a:lnTo>
                  <a:lnTo>
                    <a:pt x="449" y="538"/>
                  </a:lnTo>
                  <a:lnTo>
                    <a:pt x="430" y="549"/>
                  </a:lnTo>
                  <a:close/>
                  <a:moveTo>
                    <a:pt x="765" y="474"/>
                  </a:moveTo>
                  <a:lnTo>
                    <a:pt x="748" y="524"/>
                  </a:lnTo>
                  <a:lnTo>
                    <a:pt x="730" y="513"/>
                  </a:lnTo>
                  <a:lnTo>
                    <a:pt x="693" y="489"/>
                  </a:lnTo>
                  <a:lnTo>
                    <a:pt x="653" y="477"/>
                  </a:lnTo>
                  <a:lnTo>
                    <a:pt x="630" y="427"/>
                  </a:lnTo>
                  <a:lnTo>
                    <a:pt x="641" y="387"/>
                  </a:lnTo>
                  <a:lnTo>
                    <a:pt x="663" y="391"/>
                  </a:lnTo>
                  <a:lnTo>
                    <a:pt x="685" y="381"/>
                  </a:lnTo>
                  <a:lnTo>
                    <a:pt x="726" y="314"/>
                  </a:lnTo>
                  <a:lnTo>
                    <a:pt x="735" y="323"/>
                  </a:lnTo>
                  <a:lnTo>
                    <a:pt x="751" y="325"/>
                  </a:lnTo>
                  <a:lnTo>
                    <a:pt x="781" y="406"/>
                  </a:lnTo>
                  <a:lnTo>
                    <a:pt x="765" y="47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112542" tIns="56271" rIns="112542" bIns="56271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215"/>
            </a:p>
          </p:txBody>
        </p:sp>
        <p:grpSp>
          <p:nvGrpSpPr>
            <p:cNvPr id="21" name="그룹 20"/>
            <p:cNvGrpSpPr/>
            <p:nvPr/>
          </p:nvGrpSpPr>
          <p:grpSpPr>
            <a:xfrm flipH="1">
              <a:off x="8105777" y="4896156"/>
              <a:ext cx="754705" cy="1091424"/>
              <a:chOff x="1052119" y="2814067"/>
              <a:chExt cx="513545" cy="742667"/>
            </a:xfrm>
            <a:solidFill>
              <a:schemeClr val="bg1">
                <a:lumMod val="85000"/>
              </a:schemeClr>
            </a:solidFill>
          </p:grpSpPr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1052119" y="2816019"/>
                <a:ext cx="256002" cy="740715"/>
              </a:xfrm>
              <a:custGeom>
                <a:avLst/>
                <a:gdLst>
                  <a:gd name="T0" fmla="*/ 692 w 788"/>
                  <a:gd name="T1" fmla="*/ 842 h 2280"/>
                  <a:gd name="T2" fmla="*/ 650 w 788"/>
                  <a:gd name="T3" fmla="*/ 800 h 2280"/>
                  <a:gd name="T4" fmla="*/ 598 w 788"/>
                  <a:gd name="T5" fmla="*/ 582 h 2280"/>
                  <a:gd name="T6" fmla="*/ 514 w 788"/>
                  <a:gd name="T7" fmla="*/ 404 h 2280"/>
                  <a:gd name="T8" fmla="*/ 576 w 788"/>
                  <a:gd name="T9" fmla="*/ 286 h 2280"/>
                  <a:gd name="T10" fmla="*/ 604 w 788"/>
                  <a:gd name="T11" fmla="*/ 188 h 2280"/>
                  <a:gd name="T12" fmla="*/ 568 w 788"/>
                  <a:gd name="T13" fmla="*/ 40 h 2280"/>
                  <a:gd name="T14" fmla="*/ 472 w 788"/>
                  <a:gd name="T15" fmla="*/ 6 h 2280"/>
                  <a:gd name="T16" fmla="*/ 390 w 788"/>
                  <a:gd name="T17" fmla="*/ 80 h 2280"/>
                  <a:gd name="T18" fmla="*/ 368 w 788"/>
                  <a:gd name="T19" fmla="*/ 166 h 2280"/>
                  <a:gd name="T20" fmla="*/ 402 w 788"/>
                  <a:gd name="T21" fmla="*/ 282 h 2280"/>
                  <a:gd name="T22" fmla="*/ 344 w 788"/>
                  <a:gd name="T23" fmla="*/ 328 h 2280"/>
                  <a:gd name="T24" fmla="*/ 248 w 788"/>
                  <a:gd name="T25" fmla="*/ 528 h 2280"/>
                  <a:gd name="T26" fmla="*/ 206 w 788"/>
                  <a:gd name="T27" fmla="*/ 722 h 2280"/>
                  <a:gd name="T28" fmla="*/ 166 w 788"/>
                  <a:gd name="T29" fmla="*/ 830 h 2280"/>
                  <a:gd name="T30" fmla="*/ 156 w 788"/>
                  <a:gd name="T31" fmla="*/ 888 h 2280"/>
                  <a:gd name="T32" fmla="*/ 106 w 788"/>
                  <a:gd name="T33" fmla="*/ 942 h 2280"/>
                  <a:gd name="T34" fmla="*/ 24 w 788"/>
                  <a:gd name="T35" fmla="*/ 972 h 2280"/>
                  <a:gd name="T36" fmla="*/ 0 w 788"/>
                  <a:gd name="T37" fmla="*/ 1054 h 2280"/>
                  <a:gd name="T38" fmla="*/ 92 w 788"/>
                  <a:gd name="T39" fmla="*/ 1182 h 2280"/>
                  <a:gd name="T40" fmla="*/ 130 w 788"/>
                  <a:gd name="T41" fmla="*/ 1230 h 2280"/>
                  <a:gd name="T42" fmla="*/ 222 w 788"/>
                  <a:gd name="T43" fmla="*/ 1420 h 2280"/>
                  <a:gd name="T44" fmla="*/ 246 w 788"/>
                  <a:gd name="T45" fmla="*/ 1512 h 2280"/>
                  <a:gd name="T46" fmla="*/ 312 w 788"/>
                  <a:gd name="T47" fmla="*/ 1522 h 2280"/>
                  <a:gd name="T48" fmla="*/ 300 w 788"/>
                  <a:gd name="T49" fmla="*/ 1628 h 2280"/>
                  <a:gd name="T50" fmla="*/ 270 w 788"/>
                  <a:gd name="T51" fmla="*/ 1758 h 2280"/>
                  <a:gd name="T52" fmla="*/ 234 w 788"/>
                  <a:gd name="T53" fmla="*/ 2006 h 2280"/>
                  <a:gd name="T54" fmla="*/ 198 w 788"/>
                  <a:gd name="T55" fmla="*/ 2060 h 2280"/>
                  <a:gd name="T56" fmla="*/ 236 w 788"/>
                  <a:gd name="T57" fmla="*/ 2168 h 2280"/>
                  <a:gd name="T58" fmla="*/ 228 w 788"/>
                  <a:gd name="T59" fmla="*/ 2264 h 2280"/>
                  <a:gd name="T60" fmla="*/ 432 w 788"/>
                  <a:gd name="T61" fmla="*/ 2274 h 2280"/>
                  <a:gd name="T62" fmla="*/ 570 w 788"/>
                  <a:gd name="T63" fmla="*/ 2254 h 2280"/>
                  <a:gd name="T64" fmla="*/ 506 w 788"/>
                  <a:gd name="T65" fmla="*/ 2226 h 2280"/>
                  <a:gd name="T66" fmla="*/ 428 w 788"/>
                  <a:gd name="T67" fmla="*/ 2136 h 2280"/>
                  <a:gd name="T68" fmla="*/ 452 w 788"/>
                  <a:gd name="T69" fmla="*/ 2070 h 2280"/>
                  <a:gd name="T70" fmla="*/ 648 w 788"/>
                  <a:gd name="T71" fmla="*/ 1766 h 2280"/>
                  <a:gd name="T72" fmla="*/ 750 w 788"/>
                  <a:gd name="T73" fmla="*/ 1566 h 2280"/>
                  <a:gd name="T74" fmla="*/ 664 w 788"/>
                  <a:gd name="T75" fmla="*/ 1240 h 2280"/>
                  <a:gd name="T76" fmla="*/ 618 w 788"/>
                  <a:gd name="T77" fmla="*/ 1062 h 2280"/>
                  <a:gd name="T78" fmla="*/ 584 w 788"/>
                  <a:gd name="T79" fmla="*/ 948 h 2280"/>
                  <a:gd name="T80" fmla="*/ 648 w 788"/>
                  <a:gd name="T81" fmla="*/ 924 h 2280"/>
                  <a:gd name="T82" fmla="*/ 716 w 788"/>
                  <a:gd name="T83" fmla="*/ 944 h 2280"/>
                  <a:gd name="T84" fmla="*/ 758 w 788"/>
                  <a:gd name="T85" fmla="*/ 946 h 2280"/>
                  <a:gd name="T86" fmla="*/ 788 w 788"/>
                  <a:gd name="T87" fmla="*/ 874 h 2280"/>
                  <a:gd name="T88" fmla="*/ 238 w 788"/>
                  <a:gd name="T89" fmla="*/ 952 h 2280"/>
                  <a:gd name="T90" fmla="*/ 190 w 788"/>
                  <a:gd name="T91" fmla="*/ 884 h 2280"/>
                  <a:gd name="T92" fmla="*/ 210 w 788"/>
                  <a:gd name="T93" fmla="*/ 832 h 2280"/>
                  <a:gd name="T94" fmla="*/ 272 w 788"/>
                  <a:gd name="T95" fmla="*/ 738 h 2280"/>
                  <a:gd name="T96" fmla="*/ 274 w 788"/>
                  <a:gd name="T97" fmla="*/ 868 h 2280"/>
                  <a:gd name="T98" fmla="*/ 564 w 788"/>
                  <a:gd name="T99" fmla="*/ 1608 h 2280"/>
                  <a:gd name="T100" fmla="*/ 538 w 788"/>
                  <a:gd name="T101" fmla="*/ 1630 h 2280"/>
                  <a:gd name="T102" fmla="*/ 480 w 788"/>
                  <a:gd name="T103" fmla="*/ 1668 h 2280"/>
                  <a:gd name="T104" fmla="*/ 504 w 788"/>
                  <a:gd name="T105" fmla="*/ 1514 h 2280"/>
                  <a:gd name="T106" fmla="*/ 540 w 788"/>
                  <a:gd name="T107" fmla="*/ 1510 h 2280"/>
                  <a:gd name="T108" fmla="*/ 560 w 788"/>
                  <a:gd name="T109" fmla="*/ 1568 h 2280"/>
                  <a:gd name="T110" fmla="*/ 564 w 788"/>
                  <a:gd name="T111" fmla="*/ 816 h 2280"/>
                  <a:gd name="T112" fmla="*/ 546 w 788"/>
                  <a:gd name="T113" fmla="*/ 786 h 2280"/>
                  <a:gd name="T114" fmla="*/ 544 w 788"/>
                  <a:gd name="T115" fmla="*/ 722 h 2280"/>
                  <a:gd name="T116" fmla="*/ 584 w 788"/>
                  <a:gd name="T117" fmla="*/ 734 h 2280"/>
                  <a:gd name="T118" fmla="*/ 596 w 788"/>
                  <a:gd name="T119" fmla="*/ 712 h 2280"/>
                  <a:gd name="T120" fmla="*/ 606 w 788"/>
                  <a:gd name="T121" fmla="*/ 682 h 2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8" h="2280">
                    <a:moveTo>
                      <a:pt x="784" y="874"/>
                    </a:moveTo>
                    <a:lnTo>
                      <a:pt x="784" y="874"/>
                    </a:lnTo>
                    <a:lnTo>
                      <a:pt x="774" y="870"/>
                    </a:lnTo>
                    <a:lnTo>
                      <a:pt x="768" y="868"/>
                    </a:lnTo>
                    <a:lnTo>
                      <a:pt x="760" y="870"/>
                    </a:lnTo>
                    <a:lnTo>
                      <a:pt x="752" y="868"/>
                    </a:lnTo>
                    <a:lnTo>
                      <a:pt x="752" y="868"/>
                    </a:lnTo>
                    <a:lnTo>
                      <a:pt x="748" y="864"/>
                    </a:lnTo>
                    <a:lnTo>
                      <a:pt x="740" y="858"/>
                    </a:lnTo>
                    <a:lnTo>
                      <a:pt x="740" y="858"/>
                    </a:lnTo>
                    <a:lnTo>
                      <a:pt x="714" y="848"/>
                    </a:lnTo>
                    <a:lnTo>
                      <a:pt x="692" y="842"/>
                    </a:lnTo>
                    <a:lnTo>
                      <a:pt x="692" y="842"/>
                    </a:lnTo>
                    <a:lnTo>
                      <a:pt x="692" y="838"/>
                    </a:lnTo>
                    <a:lnTo>
                      <a:pt x="694" y="832"/>
                    </a:lnTo>
                    <a:lnTo>
                      <a:pt x="694" y="832"/>
                    </a:lnTo>
                    <a:lnTo>
                      <a:pt x="694" y="828"/>
                    </a:lnTo>
                    <a:lnTo>
                      <a:pt x="690" y="822"/>
                    </a:lnTo>
                    <a:lnTo>
                      <a:pt x="684" y="816"/>
                    </a:lnTo>
                    <a:lnTo>
                      <a:pt x="684" y="816"/>
                    </a:lnTo>
                    <a:lnTo>
                      <a:pt x="662" y="802"/>
                    </a:lnTo>
                    <a:lnTo>
                      <a:pt x="662" y="802"/>
                    </a:lnTo>
                    <a:lnTo>
                      <a:pt x="654" y="800"/>
                    </a:lnTo>
                    <a:lnTo>
                      <a:pt x="650" y="800"/>
                    </a:lnTo>
                    <a:lnTo>
                      <a:pt x="634" y="794"/>
                    </a:lnTo>
                    <a:lnTo>
                      <a:pt x="634" y="794"/>
                    </a:lnTo>
                    <a:lnTo>
                      <a:pt x="612" y="694"/>
                    </a:lnTo>
                    <a:lnTo>
                      <a:pt x="612" y="694"/>
                    </a:lnTo>
                    <a:lnTo>
                      <a:pt x="608" y="654"/>
                    </a:lnTo>
                    <a:lnTo>
                      <a:pt x="604" y="630"/>
                    </a:lnTo>
                    <a:lnTo>
                      <a:pt x="604" y="630"/>
                    </a:lnTo>
                    <a:lnTo>
                      <a:pt x="608" y="618"/>
                    </a:lnTo>
                    <a:lnTo>
                      <a:pt x="608" y="608"/>
                    </a:lnTo>
                    <a:lnTo>
                      <a:pt x="606" y="596"/>
                    </a:lnTo>
                    <a:lnTo>
                      <a:pt x="606" y="596"/>
                    </a:lnTo>
                    <a:lnTo>
                      <a:pt x="598" y="582"/>
                    </a:lnTo>
                    <a:lnTo>
                      <a:pt x="586" y="562"/>
                    </a:lnTo>
                    <a:lnTo>
                      <a:pt x="566" y="528"/>
                    </a:lnTo>
                    <a:lnTo>
                      <a:pt x="566" y="528"/>
                    </a:lnTo>
                    <a:lnTo>
                      <a:pt x="554" y="504"/>
                    </a:lnTo>
                    <a:lnTo>
                      <a:pt x="546" y="488"/>
                    </a:lnTo>
                    <a:lnTo>
                      <a:pt x="540" y="472"/>
                    </a:lnTo>
                    <a:lnTo>
                      <a:pt x="540" y="472"/>
                    </a:lnTo>
                    <a:lnTo>
                      <a:pt x="534" y="454"/>
                    </a:lnTo>
                    <a:lnTo>
                      <a:pt x="524" y="436"/>
                    </a:lnTo>
                    <a:lnTo>
                      <a:pt x="514" y="416"/>
                    </a:lnTo>
                    <a:lnTo>
                      <a:pt x="514" y="416"/>
                    </a:lnTo>
                    <a:lnTo>
                      <a:pt x="514" y="404"/>
                    </a:lnTo>
                    <a:lnTo>
                      <a:pt x="516" y="392"/>
                    </a:lnTo>
                    <a:lnTo>
                      <a:pt x="520" y="378"/>
                    </a:lnTo>
                    <a:lnTo>
                      <a:pt x="520" y="378"/>
                    </a:lnTo>
                    <a:lnTo>
                      <a:pt x="528" y="348"/>
                    </a:lnTo>
                    <a:lnTo>
                      <a:pt x="530" y="332"/>
                    </a:lnTo>
                    <a:lnTo>
                      <a:pt x="530" y="332"/>
                    </a:lnTo>
                    <a:lnTo>
                      <a:pt x="538" y="330"/>
                    </a:lnTo>
                    <a:lnTo>
                      <a:pt x="546" y="326"/>
                    </a:lnTo>
                    <a:lnTo>
                      <a:pt x="554" y="316"/>
                    </a:lnTo>
                    <a:lnTo>
                      <a:pt x="554" y="316"/>
                    </a:lnTo>
                    <a:lnTo>
                      <a:pt x="564" y="30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82" y="276"/>
                    </a:lnTo>
                    <a:lnTo>
                      <a:pt x="584" y="264"/>
                    </a:lnTo>
                    <a:lnTo>
                      <a:pt x="590" y="242"/>
                    </a:lnTo>
                    <a:lnTo>
                      <a:pt x="590" y="242"/>
                    </a:lnTo>
                    <a:lnTo>
                      <a:pt x="594" y="232"/>
                    </a:lnTo>
                    <a:lnTo>
                      <a:pt x="596" y="222"/>
                    </a:lnTo>
                    <a:lnTo>
                      <a:pt x="598" y="204"/>
                    </a:lnTo>
                    <a:lnTo>
                      <a:pt x="598" y="204"/>
                    </a:lnTo>
                    <a:lnTo>
                      <a:pt x="602" y="194"/>
                    </a:lnTo>
                    <a:lnTo>
                      <a:pt x="604" y="188"/>
                    </a:lnTo>
                    <a:lnTo>
                      <a:pt x="604" y="188"/>
                    </a:lnTo>
                    <a:lnTo>
                      <a:pt x="606" y="168"/>
                    </a:lnTo>
                    <a:lnTo>
                      <a:pt x="608" y="140"/>
                    </a:lnTo>
                    <a:lnTo>
                      <a:pt x="608" y="140"/>
                    </a:lnTo>
                    <a:lnTo>
                      <a:pt x="608" y="128"/>
                    </a:lnTo>
                    <a:lnTo>
                      <a:pt x="606" y="110"/>
                    </a:lnTo>
                    <a:lnTo>
                      <a:pt x="602" y="92"/>
                    </a:lnTo>
                    <a:lnTo>
                      <a:pt x="596" y="78"/>
                    </a:lnTo>
                    <a:lnTo>
                      <a:pt x="596" y="78"/>
                    </a:lnTo>
                    <a:lnTo>
                      <a:pt x="588" y="66"/>
                    </a:lnTo>
                    <a:lnTo>
                      <a:pt x="582" y="56"/>
                    </a:lnTo>
                    <a:lnTo>
                      <a:pt x="568" y="40"/>
                    </a:lnTo>
                    <a:lnTo>
                      <a:pt x="568" y="40"/>
                    </a:lnTo>
                    <a:lnTo>
                      <a:pt x="556" y="28"/>
                    </a:lnTo>
                    <a:lnTo>
                      <a:pt x="546" y="16"/>
                    </a:lnTo>
                    <a:lnTo>
                      <a:pt x="546" y="16"/>
                    </a:lnTo>
                    <a:lnTo>
                      <a:pt x="540" y="12"/>
                    </a:lnTo>
                    <a:lnTo>
                      <a:pt x="530" y="8"/>
                    </a:lnTo>
                    <a:lnTo>
                      <a:pt x="512" y="2"/>
                    </a:lnTo>
                    <a:lnTo>
                      <a:pt x="512" y="2"/>
                    </a:lnTo>
                    <a:lnTo>
                      <a:pt x="500" y="0"/>
                    </a:lnTo>
                    <a:lnTo>
                      <a:pt x="488" y="2"/>
                    </a:lnTo>
                    <a:lnTo>
                      <a:pt x="488" y="2"/>
                    </a:lnTo>
                    <a:lnTo>
                      <a:pt x="472" y="6"/>
                    </a:lnTo>
                    <a:lnTo>
                      <a:pt x="472" y="6"/>
                    </a:lnTo>
                    <a:lnTo>
                      <a:pt x="460" y="4"/>
                    </a:lnTo>
                    <a:lnTo>
                      <a:pt x="450" y="6"/>
                    </a:lnTo>
                    <a:lnTo>
                      <a:pt x="446" y="6"/>
                    </a:lnTo>
                    <a:lnTo>
                      <a:pt x="440" y="8"/>
                    </a:lnTo>
                    <a:lnTo>
                      <a:pt x="440" y="8"/>
                    </a:lnTo>
                    <a:lnTo>
                      <a:pt x="420" y="22"/>
                    </a:lnTo>
                    <a:lnTo>
                      <a:pt x="412" y="28"/>
                    </a:lnTo>
                    <a:lnTo>
                      <a:pt x="404" y="38"/>
                    </a:lnTo>
                    <a:lnTo>
                      <a:pt x="404" y="38"/>
                    </a:lnTo>
                    <a:lnTo>
                      <a:pt x="396" y="60"/>
                    </a:lnTo>
                    <a:lnTo>
                      <a:pt x="392" y="70"/>
                    </a:lnTo>
                    <a:lnTo>
                      <a:pt x="390" y="80"/>
                    </a:lnTo>
                    <a:lnTo>
                      <a:pt x="390" y="80"/>
                    </a:lnTo>
                    <a:lnTo>
                      <a:pt x="384" y="118"/>
                    </a:lnTo>
                    <a:lnTo>
                      <a:pt x="384" y="118"/>
                    </a:lnTo>
                    <a:lnTo>
                      <a:pt x="384" y="140"/>
                    </a:lnTo>
                    <a:lnTo>
                      <a:pt x="384" y="154"/>
                    </a:lnTo>
                    <a:lnTo>
                      <a:pt x="384" y="154"/>
                    </a:lnTo>
                    <a:lnTo>
                      <a:pt x="380" y="154"/>
                    </a:lnTo>
                    <a:lnTo>
                      <a:pt x="374" y="154"/>
                    </a:lnTo>
                    <a:lnTo>
                      <a:pt x="372" y="154"/>
                    </a:lnTo>
                    <a:lnTo>
                      <a:pt x="370" y="156"/>
                    </a:lnTo>
                    <a:lnTo>
                      <a:pt x="368" y="160"/>
                    </a:lnTo>
                    <a:lnTo>
                      <a:pt x="368" y="166"/>
                    </a:lnTo>
                    <a:lnTo>
                      <a:pt x="368" y="166"/>
                    </a:lnTo>
                    <a:lnTo>
                      <a:pt x="372" y="190"/>
                    </a:lnTo>
                    <a:lnTo>
                      <a:pt x="378" y="210"/>
                    </a:lnTo>
                    <a:lnTo>
                      <a:pt x="378" y="210"/>
                    </a:lnTo>
                    <a:lnTo>
                      <a:pt x="380" y="218"/>
                    </a:lnTo>
                    <a:lnTo>
                      <a:pt x="384" y="222"/>
                    </a:lnTo>
                    <a:lnTo>
                      <a:pt x="390" y="230"/>
                    </a:lnTo>
                    <a:lnTo>
                      <a:pt x="390" y="230"/>
                    </a:lnTo>
                    <a:lnTo>
                      <a:pt x="394" y="236"/>
                    </a:lnTo>
                    <a:lnTo>
                      <a:pt x="398" y="238"/>
                    </a:lnTo>
                    <a:lnTo>
                      <a:pt x="402" y="282"/>
                    </a:lnTo>
                    <a:lnTo>
                      <a:pt x="402" y="282"/>
                    </a:lnTo>
                    <a:lnTo>
                      <a:pt x="400" y="282"/>
                    </a:lnTo>
                    <a:lnTo>
                      <a:pt x="392" y="290"/>
                    </a:lnTo>
                    <a:lnTo>
                      <a:pt x="392" y="290"/>
                    </a:lnTo>
                    <a:lnTo>
                      <a:pt x="380" y="304"/>
                    </a:lnTo>
                    <a:lnTo>
                      <a:pt x="374" y="314"/>
                    </a:lnTo>
                    <a:lnTo>
                      <a:pt x="374" y="314"/>
                    </a:lnTo>
                    <a:lnTo>
                      <a:pt x="360" y="314"/>
                    </a:lnTo>
                    <a:lnTo>
                      <a:pt x="360" y="314"/>
                    </a:lnTo>
                    <a:lnTo>
                      <a:pt x="354" y="314"/>
                    </a:lnTo>
                    <a:lnTo>
                      <a:pt x="352" y="316"/>
                    </a:lnTo>
                    <a:lnTo>
                      <a:pt x="344" y="328"/>
                    </a:lnTo>
                    <a:lnTo>
                      <a:pt x="344" y="328"/>
                    </a:lnTo>
                    <a:lnTo>
                      <a:pt x="334" y="342"/>
                    </a:lnTo>
                    <a:lnTo>
                      <a:pt x="324" y="354"/>
                    </a:lnTo>
                    <a:lnTo>
                      <a:pt x="324" y="354"/>
                    </a:lnTo>
                    <a:lnTo>
                      <a:pt x="306" y="376"/>
                    </a:lnTo>
                    <a:lnTo>
                      <a:pt x="282" y="410"/>
                    </a:lnTo>
                    <a:lnTo>
                      <a:pt x="282" y="410"/>
                    </a:lnTo>
                    <a:lnTo>
                      <a:pt x="266" y="434"/>
                    </a:lnTo>
                    <a:lnTo>
                      <a:pt x="260" y="444"/>
                    </a:lnTo>
                    <a:lnTo>
                      <a:pt x="256" y="460"/>
                    </a:lnTo>
                    <a:lnTo>
                      <a:pt x="256" y="460"/>
                    </a:lnTo>
                    <a:lnTo>
                      <a:pt x="250" y="496"/>
                    </a:lnTo>
                    <a:lnTo>
                      <a:pt x="248" y="528"/>
                    </a:lnTo>
                    <a:lnTo>
                      <a:pt x="248" y="528"/>
                    </a:lnTo>
                    <a:lnTo>
                      <a:pt x="248" y="546"/>
                    </a:lnTo>
                    <a:lnTo>
                      <a:pt x="248" y="558"/>
                    </a:lnTo>
                    <a:lnTo>
                      <a:pt x="248" y="558"/>
                    </a:lnTo>
                    <a:lnTo>
                      <a:pt x="244" y="584"/>
                    </a:lnTo>
                    <a:lnTo>
                      <a:pt x="244" y="584"/>
                    </a:lnTo>
                    <a:lnTo>
                      <a:pt x="234" y="628"/>
                    </a:lnTo>
                    <a:lnTo>
                      <a:pt x="234" y="628"/>
                    </a:lnTo>
                    <a:lnTo>
                      <a:pt x="228" y="652"/>
                    </a:lnTo>
                    <a:lnTo>
                      <a:pt x="220" y="676"/>
                    </a:lnTo>
                    <a:lnTo>
                      <a:pt x="212" y="698"/>
                    </a:lnTo>
                    <a:lnTo>
                      <a:pt x="206" y="722"/>
                    </a:lnTo>
                    <a:lnTo>
                      <a:pt x="206" y="722"/>
                    </a:lnTo>
                    <a:lnTo>
                      <a:pt x="200" y="748"/>
                    </a:lnTo>
                    <a:lnTo>
                      <a:pt x="192" y="772"/>
                    </a:lnTo>
                    <a:lnTo>
                      <a:pt x="192" y="772"/>
                    </a:lnTo>
                    <a:lnTo>
                      <a:pt x="188" y="784"/>
                    </a:lnTo>
                    <a:lnTo>
                      <a:pt x="186" y="796"/>
                    </a:lnTo>
                    <a:lnTo>
                      <a:pt x="184" y="810"/>
                    </a:lnTo>
                    <a:lnTo>
                      <a:pt x="180" y="820"/>
                    </a:lnTo>
                    <a:lnTo>
                      <a:pt x="180" y="820"/>
                    </a:lnTo>
                    <a:lnTo>
                      <a:pt x="168" y="818"/>
                    </a:lnTo>
                    <a:lnTo>
                      <a:pt x="168" y="818"/>
                    </a:lnTo>
                    <a:lnTo>
                      <a:pt x="166" y="830"/>
                    </a:lnTo>
                    <a:lnTo>
                      <a:pt x="164" y="840"/>
                    </a:lnTo>
                    <a:lnTo>
                      <a:pt x="164" y="840"/>
                    </a:lnTo>
                    <a:lnTo>
                      <a:pt x="180" y="844"/>
                    </a:lnTo>
                    <a:lnTo>
                      <a:pt x="180" y="844"/>
                    </a:lnTo>
                    <a:lnTo>
                      <a:pt x="176" y="862"/>
                    </a:lnTo>
                    <a:lnTo>
                      <a:pt x="176" y="874"/>
                    </a:lnTo>
                    <a:lnTo>
                      <a:pt x="174" y="886"/>
                    </a:lnTo>
                    <a:lnTo>
                      <a:pt x="174" y="886"/>
                    </a:lnTo>
                    <a:lnTo>
                      <a:pt x="162" y="886"/>
                    </a:lnTo>
                    <a:lnTo>
                      <a:pt x="162" y="886"/>
                    </a:lnTo>
                    <a:lnTo>
                      <a:pt x="160" y="886"/>
                    </a:lnTo>
                    <a:lnTo>
                      <a:pt x="156" y="888"/>
                    </a:lnTo>
                    <a:lnTo>
                      <a:pt x="154" y="894"/>
                    </a:lnTo>
                    <a:lnTo>
                      <a:pt x="154" y="902"/>
                    </a:lnTo>
                    <a:lnTo>
                      <a:pt x="154" y="902"/>
                    </a:lnTo>
                    <a:lnTo>
                      <a:pt x="152" y="922"/>
                    </a:lnTo>
                    <a:lnTo>
                      <a:pt x="154" y="932"/>
                    </a:lnTo>
                    <a:lnTo>
                      <a:pt x="154" y="932"/>
                    </a:lnTo>
                    <a:lnTo>
                      <a:pt x="146" y="932"/>
                    </a:lnTo>
                    <a:lnTo>
                      <a:pt x="130" y="930"/>
                    </a:lnTo>
                    <a:lnTo>
                      <a:pt x="130" y="930"/>
                    </a:lnTo>
                    <a:lnTo>
                      <a:pt x="120" y="932"/>
                    </a:lnTo>
                    <a:lnTo>
                      <a:pt x="112" y="936"/>
                    </a:lnTo>
                    <a:lnTo>
                      <a:pt x="106" y="942"/>
                    </a:lnTo>
                    <a:lnTo>
                      <a:pt x="106" y="942"/>
                    </a:lnTo>
                    <a:lnTo>
                      <a:pt x="102" y="940"/>
                    </a:lnTo>
                    <a:lnTo>
                      <a:pt x="98" y="938"/>
                    </a:lnTo>
                    <a:lnTo>
                      <a:pt x="90" y="938"/>
                    </a:lnTo>
                    <a:lnTo>
                      <a:pt x="90" y="938"/>
                    </a:lnTo>
                    <a:lnTo>
                      <a:pt x="82" y="938"/>
                    </a:lnTo>
                    <a:lnTo>
                      <a:pt x="74" y="938"/>
                    </a:lnTo>
                    <a:lnTo>
                      <a:pt x="62" y="940"/>
                    </a:lnTo>
                    <a:lnTo>
                      <a:pt x="48" y="950"/>
                    </a:lnTo>
                    <a:lnTo>
                      <a:pt x="48" y="950"/>
                    </a:lnTo>
                    <a:lnTo>
                      <a:pt x="34" y="962"/>
                    </a:lnTo>
                    <a:lnTo>
                      <a:pt x="24" y="972"/>
                    </a:lnTo>
                    <a:lnTo>
                      <a:pt x="14" y="988"/>
                    </a:lnTo>
                    <a:lnTo>
                      <a:pt x="14" y="988"/>
                    </a:lnTo>
                    <a:lnTo>
                      <a:pt x="12" y="994"/>
                    </a:lnTo>
                    <a:lnTo>
                      <a:pt x="12" y="1004"/>
                    </a:lnTo>
                    <a:lnTo>
                      <a:pt x="12" y="1014"/>
                    </a:lnTo>
                    <a:lnTo>
                      <a:pt x="12" y="1014"/>
                    </a:lnTo>
                    <a:lnTo>
                      <a:pt x="10" y="1018"/>
                    </a:lnTo>
                    <a:lnTo>
                      <a:pt x="4" y="1026"/>
                    </a:lnTo>
                    <a:lnTo>
                      <a:pt x="0" y="1038"/>
                    </a:lnTo>
                    <a:lnTo>
                      <a:pt x="0" y="1046"/>
                    </a:lnTo>
                    <a:lnTo>
                      <a:pt x="0" y="1054"/>
                    </a:lnTo>
                    <a:lnTo>
                      <a:pt x="0" y="1054"/>
                    </a:lnTo>
                    <a:lnTo>
                      <a:pt x="16" y="1104"/>
                    </a:lnTo>
                    <a:lnTo>
                      <a:pt x="24" y="1130"/>
                    </a:lnTo>
                    <a:lnTo>
                      <a:pt x="34" y="1150"/>
                    </a:lnTo>
                    <a:lnTo>
                      <a:pt x="34" y="1150"/>
                    </a:lnTo>
                    <a:lnTo>
                      <a:pt x="42" y="1162"/>
                    </a:lnTo>
                    <a:lnTo>
                      <a:pt x="52" y="1170"/>
                    </a:lnTo>
                    <a:lnTo>
                      <a:pt x="62" y="1174"/>
                    </a:lnTo>
                    <a:lnTo>
                      <a:pt x="70" y="1178"/>
                    </a:lnTo>
                    <a:lnTo>
                      <a:pt x="70" y="1178"/>
                    </a:lnTo>
                    <a:lnTo>
                      <a:pt x="78" y="1180"/>
                    </a:lnTo>
                    <a:lnTo>
                      <a:pt x="86" y="1182"/>
                    </a:lnTo>
                    <a:lnTo>
                      <a:pt x="92" y="1182"/>
                    </a:lnTo>
                    <a:lnTo>
                      <a:pt x="92" y="1182"/>
                    </a:lnTo>
                    <a:lnTo>
                      <a:pt x="92" y="1184"/>
                    </a:lnTo>
                    <a:lnTo>
                      <a:pt x="92" y="1188"/>
                    </a:lnTo>
                    <a:lnTo>
                      <a:pt x="94" y="1196"/>
                    </a:lnTo>
                    <a:lnTo>
                      <a:pt x="102" y="1202"/>
                    </a:lnTo>
                    <a:lnTo>
                      <a:pt x="102" y="1202"/>
                    </a:lnTo>
                    <a:lnTo>
                      <a:pt x="112" y="1208"/>
                    </a:lnTo>
                    <a:lnTo>
                      <a:pt x="122" y="1210"/>
                    </a:lnTo>
                    <a:lnTo>
                      <a:pt x="132" y="1212"/>
                    </a:lnTo>
                    <a:lnTo>
                      <a:pt x="132" y="1212"/>
                    </a:lnTo>
                    <a:lnTo>
                      <a:pt x="130" y="1216"/>
                    </a:lnTo>
                    <a:lnTo>
                      <a:pt x="130" y="1230"/>
                    </a:lnTo>
                    <a:lnTo>
                      <a:pt x="132" y="1248"/>
                    </a:lnTo>
                    <a:lnTo>
                      <a:pt x="136" y="1258"/>
                    </a:lnTo>
                    <a:lnTo>
                      <a:pt x="140" y="1270"/>
                    </a:lnTo>
                    <a:lnTo>
                      <a:pt x="140" y="1270"/>
                    </a:lnTo>
                    <a:lnTo>
                      <a:pt x="156" y="1306"/>
                    </a:lnTo>
                    <a:lnTo>
                      <a:pt x="164" y="1320"/>
                    </a:lnTo>
                    <a:lnTo>
                      <a:pt x="176" y="1342"/>
                    </a:lnTo>
                    <a:lnTo>
                      <a:pt x="176" y="1342"/>
                    </a:lnTo>
                    <a:lnTo>
                      <a:pt x="190" y="1364"/>
                    </a:lnTo>
                    <a:lnTo>
                      <a:pt x="200" y="1384"/>
                    </a:lnTo>
                    <a:lnTo>
                      <a:pt x="210" y="1402"/>
                    </a:lnTo>
                    <a:lnTo>
                      <a:pt x="222" y="1420"/>
                    </a:lnTo>
                    <a:lnTo>
                      <a:pt x="222" y="1420"/>
                    </a:lnTo>
                    <a:lnTo>
                      <a:pt x="234" y="1434"/>
                    </a:lnTo>
                    <a:lnTo>
                      <a:pt x="244" y="1444"/>
                    </a:lnTo>
                    <a:lnTo>
                      <a:pt x="248" y="1448"/>
                    </a:lnTo>
                    <a:lnTo>
                      <a:pt x="250" y="1452"/>
                    </a:lnTo>
                    <a:lnTo>
                      <a:pt x="250" y="1458"/>
                    </a:lnTo>
                    <a:lnTo>
                      <a:pt x="250" y="1464"/>
                    </a:lnTo>
                    <a:lnTo>
                      <a:pt x="250" y="1464"/>
                    </a:lnTo>
                    <a:lnTo>
                      <a:pt x="246" y="1476"/>
                    </a:lnTo>
                    <a:lnTo>
                      <a:pt x="244" y="1488"/>
                    </a:lnTo>
                    <a:lnTo>
                      <a:pt x="242" y="1498"/>
                    </a:lnTo>
                    <a:lnTo>
                      <a:pt x="246" y="1512"/>
                    </a:lnTo>
                    <a:lnTo>
                      <a:pt x="246" y="1512"/>
                    </a:lnTo>
                    <a:lnTo>
                      <a:pt x="252" y="1526"/>
                    </a:lnTo>
                    <a:lnTo>
                      <a:pt x="256" y="1536"/>
                    </a:lnTo>
                    <a:lnTo>
                      <a:pt x="260" y="1540"/>
                    </a:lnTo>
                    <a:lnTo>
                      <a:pt x="264" y="1542"/>
                    </a:lnTo>
                    <a:lnTo>
                      <a:pt x="268" y="1544"/>
                    </a:lnTo>
                    <a:lnTo>
                      <a:pt x="276" y="1544"/>
                    </a:lnTo>
                    <a:lnTo>
                      <a:pt x="276" y="1544"/>
                    </a:lnTo>
                    <a:lnTo>
                      <a:pt x="284" y="1542"/>
                    </a:lnTo>
                    <a:lnTo>
                      <a:pt x="292" y="1540"/>
                    </a:lnTo>
                    <a:lnTo>
                      <a:pt x="304" y="1530"/>
                    </a:lnTo>
                    <a:lnTo>
                      <a:pt x="312" y="1522"/>
                    </a:lnTo>
                    <a:lnTo>
                      <a:pt x="316" y="1516"/>
                    </a:lnTo>
                    <a:lnTo>
                      <a:pt x="316" y="1516"/>
                    </a:lnTo>
                    <a:lnTo>
                      <a:pt x="316" y="1516"/>
                    </a:lnTo>
                    <a:lnTo>
                      <a:pt x="318" y="1520"/>
                    </a:lnTo>
                    <a:lnTo>
                      <a:pt x="318" y="1528"/>
                    </a:lnTo>
                    <a:lnTo>
                      <a:pt x="316" y="1540"/>
                    </a:lnTo>
                    <a:lnTo>
                      <a:pt x="316" y="1540"/>
                    </a:lnTo>
                    <a:lnTo>
                      <a:pt x="312" y="1570"/>
                    </a:lnTo>
                    <a:lnTo>
                      <a:pt x="308" y="1592"/>
                    </a:lnTo>
                    <a:lnTo>
                      <a:pt x="308" y="1592"/>
                    </a:lnTo>
                    <a:lnTo>
                      <a:pt x="304" y="1606"/>
                    </a:lnTo>
                    <a:lnTo>
                      <a:pt x="300" y="1628"/>
                    </a:lnTo>
                    <a:lnTo>
                      <a:pt x="300" y="1628"/>
                    </a:lnTo>
                    <a:lnTo>
                      <a:pt x="298" y="1644"/>
                    </a:lnTo>
                    <a:lnTo>
                      <a:pt x="294" y="1656"/>
                    </a:lnTo>
                    <a:lnTo>
                      <a:pt x="292" y="1664"/>
                    </a:lnTo>
                    <a:lnTo>
                      <a:pt x="292" y="1670"/>
                    </a:lnTo>
                    <a:lnTo>
                      <a:pt x="292" y="1670"/>
                    </a:lnTo>
                    <a:lnTo>
                      <a:pt x="292" y="1674"/>
                    </a:lnTo>
                    <a:lnTo>
                      <a:pt x="290" y="1678"/>
                    </a:lnTo>
                    <a:lnTo>
                      <a:pt x="288" y="1686"/>
                    </a:lnTo>
                    <a:lnTo>
                      <a:pt x="284" y="1696"/>
                    </a:lnTo>
                    <a:lnTo>
                      <a:pt x="284" y="1696"/>
                    </a:lnTo>
                    <a:lnTo>
                      <a:pt x="270" y="1758"/>
                    </a:lnTo>
                    <a:lnTo>
                      <a:pt x="270" y="1758"/>
                    </a:lnTo>
                    <a:lnTo>
                      <a:pt x="264" y="1784"/>
                    </a:lnTo>
                    <a:lnTo>
                      <a:pt x="260" y="1810"/>
                    </a:lnTo>
                    <a:lnTo>
                      <a:pt x="252" y="1870"/>
                    </a:lnTo>
                    <a:lnTo>
                      <a:pt x="252" y="1870"/>
                    </a:lnTo>
                    <a:lnTo>
                      <a:pt x="246" y="1906"/>
                    </a:lnTo>
                    <a:lnTo>
                      <a:pt x="242" y="1948"/>
                    </a:lnTo>
                    <a:lnTo>
                      <a:pt x="238" y="1994"/>
                    </a:lnTo>
                    <a:lnTo>
                      <a:pt x="238" y="1994"/>
                    </a:lnTo>
                    <a:lnTo>
                      <a:pt x="238" y="2000"/>
                    </a:lnTo>
                    <a:lnTo>
                      <a:pt x="236" y="2004"/>
                    </a:lnTo>
                    <a:lnTo>
                      <a:pt x="234" y="2006"/>
                    </a:lnTo>
                    <a:lnTo>
                      <a:pt x="234" y="2006"/>
                    </a:lnTo>
                    <a:lnTo>
                      <a:pt x="224" y="2010"/>
                    </a:lnTo>
                    <a:lnTo>
                      <a:pt x="220" y="2012"/>
                    </a:lnTo>
                    <a:lnTo>
                      <a:pt x="218" y="2016"/>
                    </a:lnTo>
                    <a:lnTo>
                      <a:pt x="218" y="2016"/>
                    </a:lnTo>
                    <a:lnTo>
                      <a:pt x="216" y="2026"/>
                    </a:lnTo>
                    <a:lnTo>
                      <a:pt x="214" y="2030"/>
                    </a:lnTo>
                    <a:lnTo>
                      <a:pt x="210" y="2036"/>
                    </a:lnTo>
                    <a:lnTo>
                      <a:pt x="210" y="2036"/>
                    </a:lnTo>
                    <a:lnTo>
                      <a:pt x="200" y="2048"/>
                    </a:lnTo>
                    <a:lnTo>
                      <a:pt x="196" y="2054"/>
                    </a:lnTo>
                    <a:lnTo>
                      <a:pt x="198" y="2060"/>
                    </a:lnTo>
                    <a:lnTo>
                      <a:pt x="198" y="2060"/>
                    </a:lnTo>
                    <a:lnTo>
                      <a:pt x="200" y="2066"/>
                    </a:lnTo>
                    <a:lnTo>
                      <a:pt x="204" y="2072"/>
                    </a:lnTo>
                    <a:lnTo>
                      <a:pt x="218" y="2086"/>
                    </a:lnTo>
                    <a:lnTo>
                      <a:pt x="234" y="2100"/>
                    </a:lnTo>
                    <a:lnTo>
                      <a:pt x="234" y="2100"/>
                    </a:lnTo>
                    <a:lnTo>
                      <a:pt x="238" y="2114"/>
                    </a:lnTo>
                    <a:lnTo>
                      <a:pt x="242" y="2142"/>
                    </a:lnTo>
                    <a:lnTo>
                      <a:pt x="242" y="2142"/>
                    </a:lnTo>
                    <a:lnTo>
                      <a:pt x="242" y="2154"/>
                    </a:lnTo>
                    <a:lnTo>
                      <a:pt x="240" y="2160"/>
                    </a:lnTo>
                    <a:lnTo>
                      <a:pt x="236" y="2168"/>
                    </a:lnTo>
                    <a:lnTo>
                      <a:pt x="232" y="2180"/>
                    </a:lnTo>
                    <a:lnTo>
                      <a:pt x="232" y="2180"/>
                    </a:lnTo>
                    <a:lnTo>
                      <a:pt x="226" y="2204"/>
                    </a:lnTo>
                    <a:lnTo>
                      <a:pt x="222" y="2222"/>
                    </a:lnTo>
                    <a:lnTo>
                      <a:pt x="222" y="2222"/>
                    </a:lnTo>
                    <a:lnTo>
                      <a:pt x="222" y="2230"/>
                    </a:lnTo>
                    <a:lnTo>
                      <a:pt x="224" y="2234"/>
                    </a:lnTo>
                    <a:lnTo>
                      <a:pt x="228" y="2238"/>
                    </a:lnTo>
                    <a:lnTo>
                      <a:pt x="228" y="2238"/>
                    </a:lnTo>
                    <a:lnTo>
                      <a:pt x="228" y="2242"/>
                    </a:lnTo>
                    <a:lnTo>
                      <a:pt x="226" y="2252"/>
                    </a:lnTo>
                    <a:lnTo>
                      <a:pt x="228" y="2264"/>
                    </a:lnTo>
                    <a:lnTo>
                      <a:pt x="230" y="2270"/>
                    </a:lnTo>
                    <a:lnTo>
                      <a:pt x="234" y="2274"/>
                    </a:lnTo>
                    <a:lnTo>
                      <a:pt x="234" y="2274"/>
                    </a:lnTo>
                    <a:lnTo>
                      <a:pt x="242" y="2276"/>
                    </a:lnTo>
                    <a:lnTo>
                      <a:pt x="256" y="2278"/>
                    </a:lnTo>
                    <a:lnTo>
                      <a:pt x="294" y="2278"/>
                    </a:lnTo>
                    <a:lnTo>
                      <a:pt x="336" y="2278"/>
                    </a:lnTo>
                    <a:lnTo>
                      <a:pt x="368" y="2276"/>
                    </a:lnTo>
                    <a:lnTo>
                      <a:pt x="368" y="2276"/>
                    </a:lnTo>
                    <a:lnTo>
                      <a:pt x="388" y="2274"/>
                    </a:lnTo>
                    <a:lnTo>
                      <a:pt x="410" y="2274"/>
                    </a:lnTo>
                    <a:lnTo>
                      <a:pt x="432" y="2274"/>
                    </a:lnTo>
                    <a:lnTo>
                      <a:pt x="456" y="2276"/>
                    </a:lnTo>
                    <a:lnTo>
                      <a:pt x="456" y="2276"/>
                    </a:lnTo>
                    <a:lnTo>
                      <a:pt x="480" y="2278"/>
                    </a:lnTo>
                    <a:lnTo>
                      <a:pt x="504" y="2280"/>
                    </a:lnTo>
                    <a:lnTo>
                      <a:pt x="538" y="2278"/>
                    </a:lnTo>
                    <a:lnTo>
                      <a:pt x="538" y="2278"/>
                    </a:lnTo>
                    <a:lnTo>
                      <a:pt x="548" y="2278"/>
                    </a:lnTo>
                    <a:lnTo>
                      <a:pt x="554" y="2276"/>
                    </a:lnTo>
                    <a:lnTo>
                      <a:pt x="560" y="2274"/>
                    </a:lnTo>
                    <a:lnTo>
                      <a:pt x="564" y="2266"/>
                    </a:lnTo>
                    <a:lnTo>
                      <a:pt x="564" y="2266"/>
                    </a:lnTo>
                    <a:lnTo>
                      <a:pt x="570" y="2254"/>
                    </a:lnTo>
                    <a:lnTo>
                      <a:pt x="572" y="2246"/>
                    </a:lnTo>
                    <a:lnTo>
                      <a:pt x="570" y="2242"/>
                    </a:lnTo>
                    <a:lnTo>
                      <a:pt x="568" y="2238"/>
                    </a:lnTo>
                    <a:lnTo>
                      <a:pt x="566" y="2238"/>
                    </a:lnTo>
                    <a:lnTo>
                      <a:pt x="562" y="2236"/>
                    </a:lnTo>
                    <a:lnTo>
                      <a:pt x="562" y="2236"/>
                    </a:lnTo>
                    <a:lnTo>
                      <a:pt x="548" y="2236"/>
                    </a:lnTo>
                    <a:lnTo>
                      <a:pt x="534" y="2236"/>
                    </a:lnTo>
                    <a:lnTo>
                      <a:pt x="518" y="2232"/>
                    </a:lnTo>
                    <a:lnTo>
                      <a:pt x="512" y="2230"/>
                    </a:lnTo>
                    <a:lnTo>
                      <a:pt x="506" y="2226"/>
                    </a:lnTo>
                    <a:lnTo>
                      <a:pt x="506" y="2226"/>
                    </a:lnTo>
                    <a:lnTo>
                      <a:pt x="486" y="2210"/>
                    </a:lnTo>
                    <a:lnTo>
                      <a:pt x="474" y="2202"/>
                    </a:lnTo>
                    <a:lnTo>
                      <a:pt x="462" y="2194"/>
                    </a:lnTo>
                    <a:lnTo>
                      <a:pt x="462" y="2194"/>
                    </a:lnTo>
                    <a:lnTo>
                      <a:pt x="454" y="2190"/>
                    </a:lnTo>
                    <a:lnTo>
                      <a:pt x="452" y="2188"/>
                    </a:lnTo>
                    <a:lnTo>
                      <a:pt x="446" y="2178"/>
                    </a:lnTo>
                    <a:lnTo>
                      <a:pt x="446" y="2178"/>
                    </a:lnTo>
                    <a:lnTo>
                      <a:pt x="442" y="2172"/>
                    </a:lnTo>
                    <a:lnTo>
                      <a:pt x="438" y="2166"/>
                    </a:lnTo>
                    <a:lnTo>
                      <a:pt x="432" y="2152"/>
                    </a:lnTo>
                    <a:lnTo>
                      <a:pt x="428" y="2136"/>
                    </a:lnTo>
                    <a:lnTo>
                      <a:pt x="428" y="2136"/>
                    </a:lnTo>
                    <a:lnTo>
                      <a:pt x="430" y="2136"/>
                    </a:lnTo>
                    <a:lnTo>
                      <a:pt x="434" y="2136"/>
                    </a:lnTo>
                    <a:lnTo>
                      <a:pt x="436" y="2132"/>
                    </a:lnTo>
                    <a:lnTo>
                      <a:pt x="436" y="2132"/>
                    </a:lnTo>
                    <a:lnTo>
                      <a:pt x="434" y="2118"/>
                    </a:lnTo>
                    <a:lnTo>
                      <a:pt x="432" y="2112"/>
                    </a:lnTo>
                    <a:lnTo>
                      <a:pt x="432" y="2112"/>
                    </a:lnTo>
                    <a:lnTo>
                      <a:pt x="436" y="2104"/>
                    </a:lnTo>
                    <a:lnTo>
                      <a:pt x="446" y="2082"/>
                    </a:lnTo>
                    <a:lnTo>
                      <a:pt x="446" y="2082"/>
                    </a:lnTo>
                    <a:lnTo>
                      <a:pt x="452" y="2070"/>
                    </a:lnTo>
                    <a:lnTo>
                      <a:pt x="458" y="2064"/>
                    </a:lnTo>
                    <a:lnTo>
                      <a:pt x="466" y="2058"/>
                    </a:lnTo>
                    <a:lnTo>
                      <a:pt x="472" y="2052"/>
                    </a:lnTo>
                    <a:lnTo>
                      <a:pt x="472" y="2052"/>
                    </a:lnTo>
                    <a:lnTo>
                      <a:pt x="480" y="2044"/>
                    </a:lnTo>
                    <a:lnTo>
                      <a:pt x="488" y="2032"/>
                    </a:lnTo>
                    <a:lnTo>
                      <a:pt x="506" y="2000"/>
                    </a:lnTo>
                    <a:lnTo>
                      <a:pt x="506" y="2000"/>
                    </a:lnTo>
                    <a:lnTo>
                      <a:pt x="544" y="1938"/>
                    </a:lnTo>
                    <a:lnTo>
                      <a:pt x="590" y="1864"/>
                    </a:lnTo>
                    <a:lnTo>
                      <a:pt x="590" y="1864"/>
                    </a:lnTo>
                    <a:lnTo>
                      <a:pt x="648" y="1766"/>
                    </a:lnTo>
                    <a:lnTo>
                      <a:pt x="648" y="1766"/>
                    </a:lnTo>
                    <a:lnTo>
                      <a:pt x="676" y="1722"/>
                    </a:lnTo>
                    <a:lnTo>
                      <a:pt x="702" y="1688"/>
                    </a:lnTo>
                    <a:lnTo>
                      <a:pt x="702" y="1688"/>
                    </a:lnTo>
                    <a:lnTo>
                      <a:pt x="716" y="1668"/>
                    </a:lnTo>
                    <a:lnTo>
                      <a:pt x="734" y="1642"/>
                    </a:lnTo>
                    <a:lnTo>
                      <a:pt x="748" y="1616"/>
                    </a:lnTo>
                    <a:lnTo>
                      <a:pt x="754" y="1606"/>
                    </a:lnTo>
                    <a:lnTo>
                      <a:pt x="756" y="1596"/>
                    </a:lnTo>
                    <a:lnTo>
                      <a:pt x="756" y="1596"/>
                    </a:lnTo>
                    <a:lnTo>
                      <a:pt x="754" y="1584"/>
                    </a:lnTo>
                    <a:lnTo>
                      <a:pt x="750" y="1566"/>
                    </a:lnTo>
                    <a:lnTo>
                      <a:pt x="742" y="1526"/>
                    </a:lnTo>
                    <a:lnTo>
                      <a:pt x="722" y="1452"/>
                    </a:lnTo>
                    <a:lnTo>
                      <a:pt x="722" y="1452"/>
                    </a:lnTo>
                    <a:lnTo>
                      <a:pt x="714" y="1426"/>
                    </a:lnTo>
                    <a:lnTo>
                      <a:pt x="704" y="1398"/>
                    </a:lnTo>
                    <a:lnTo>
                      <a:pt x="686" y="1342"/>
                    </a:lnTo>
                    <a:lnTo>
                      <a:pt x="686" y="1342"/>
                    </a:lnTo>
                    <a:lnTo>
                      <a:pt x="678" y="1316"/>
                    </a:lnTo>
                    <a:lnTo>
                      <a:pt x="668" y="1294"/>
                    </a:lnTo>
                    <a:lnTo>
                      <a:pt x="658" y="1276"/>
                    </a:lnTo>
                    <a:lnTo>
                      <a:pt x="658" y="1276"/>
                    </a:lnTo>
                    <a:lnTo>
                      <a:pt x="664" y="1240"/>
                    </a:lnTo>
                    <a:lnTo>
                      <a:pt x="664" y="1240"/>
                    </a:lnTo>
                    <a:lnTo>
                      <a:pt x="664" y="1228"/>
                    </a:lnTo>
                    <a:lnTo>
                      <a:pt x="664" y="1218"/>
                    </a:lnTo>
                    <a:lnTo>
                      <a:pt x="662" y="1200"/>
                    </a:lnTo>
                    <a:lnTo>
                      <a:pt x="662" y="1200"/>
                    </a:lnTo>
                    <a:lnTo>
                      <a:pt x="662" y="1190"/>
                    </a:lnTo>
                    <a:lnTo>
                      <a:pt x="658" y="1180"/>
                    </a:lnTo>
                    <a:lnTo>
                      <a:pt x="650" y="1152"/>
                    </a:lnTo>
                    <a:lnTo>
                      <a:pt x="650" y="1152"/>
                    </a:lnTo>
                    <a:lnTo>
                      <a:pt x="630" y="1104"/>
                    </a:lnTo>
                    <a:lnTo>
                      <a:pt x="630" y="1104"/>
                    </a:lnTo>
                    <a:lnTo>
                      <a:pt x="618" y="1062"/>
                    </a:lnTo>
                    <a:lnTo>
                      <a:pt x="612" y="1044"/>
                    </a:lnTo>
                    <a:lnTo>
                      <a:pt x="604" y="1028"/>
                    </a:lnTo>
                    <a:lnTo>
                      <a:pt x="604" y="1028"/>
                    </a:lnTo>
                    <a:lnTo>
                      <a:pt x="590" y="998"/>
                    </a:lnTo>
                    <a:lnTo>
                      <a:pt x="582" y="984"/>
                    </a:lnTo>
                    <a:lnTo>
                      <a:pt x="588" y="964"/>
                    </a:lnTo>
                    <a:lnTo>
                      <a:pt x="580" y="958"/>
                    </a:lnTo>
                    <a:lnTo>
                      <a:pt x="580" y="958"/>
                    </a:lnTo>
                    <a:lnTo>
                      <a:pt x="582" y="956"/>
                    </a:lnTo>
                    <a:lnTo>
                      <a:pt x="584" y="952"/>
                    </a:lnTo>
                    <a:lnTo>
                      <a:pt x="584" y="948"/>
                    </a:lnTo>
                    <a:lnTo>
                      <a:pt x="584" y="948"/>
                    </a:lnTo>
                    <a:lnTo>
                      <a:pt x="586" y="932"/>
                    </a:lnTo>
                    <a:lnTo>
                      <a:pt x="586" y="932"/>
                    </a:lnTo>
                    <a:lnTo>
                      <a:pt x="592" y="936"/>
                    </a:lnTo>
                    <a:lnTo>
                      <a:pt x="600" y="938"/>
                    </a:lnTo>
                    <a:lnTo>
                      <a:pt x="610" y="940"/>
                    </a:lnTo>
                    <a:lnTo>
                      <a:pt x="610" y="940"/>
                    </a:lnTo>
                    <a:lnTo>
                      <a:pt x="614" y="940"/>
                    </a:lnTo>
                    <a:lnTo>
                      <a:pt x="618" y="938"/>
                    </a:lnTo>
                    <a:lnTo>
                      <a:pt x="624" y="932"/>
                    </a:lnTo>
                    <a:lnTo>
                      <a:pt x="630" y="922"/>
                    </a:lnTo>
                    <a:lnTo>
                      <a:pt x="648" y="924"/>
                    </a:lnTo>
                    <a:lnTo>
                      <a:pt x="648" y="924"/>
                    </a:lnTo>
                    <a:lnTo>
                      <a:pt x="648" y="926"/>
                    </a:lnTo>
                    <a:lnTo>
                      <a:pt x="652" y="930"/>
                    </a:lnTo>
                    <a:lnTo>
                      <a:pt x="656" y="930"/>
                    </a:lnTo>
                    <a:lnTo>
                      <a:pt x="656" y="930"/>
                    </a:lnTo>
                    <a:lnTo>
                      <a:pt x="682" y="938"/>
                    </a:lnTo>
                    <a:lnTo>
                      <a:pt x="686" y="932"/>
                    </a:lnTo>
                    <a:lnTo>
                      <a:pt x="686" y="932"/>
                    </a:lnTo>
                    <a:lnTo>
                      <a:pt x="690" y="936"/>
                    </a:lnTo>
                    <a:lnTo>
                      <a:pt x="698" y="940"/>
                    </a:lnTo>
                    <a:lnTo>
                      <a:pt x="698" y="940"/>
                    </a:lnTo>
                    <a:lnTo>
                      <a:pt x="716" y="944"/>
                    </a:lnTo>
                    <a:lnTo>
                      <a:pt x="716" y="944"/>
                    </a:lnTo>
                    <a:lnTo>
                      <a:pt x="718" y="944"/>
                    </a:lnTo>
                    <a:lnTo>
                      <a:pt x="722" y="942"/>
                    </a:lnTo>
                    <a:lnTo>
                      <a:pt x="722" y="942"/>
                    </a:lnTo>
                    <a:lnTo>
                      <a:pt x="730" y="940"/>
                    </a:lnTo>
                    <a:lnTo>
                      <a:pt x="734" y="936"/>
                    </a:lnTo>
                    <a:lnTo>
                      <a:pt x="734" y="936"/>
                    </a:lnTo>
                    <a:lnTo>
                      <a:pt x="740" y="938"/>
                    </a:lnTo>
                    <a:lnTo>
                      <a:pt x="746" y="944"/>
                    </a:lnTo>
                    <a:lnTo>
                      <a:pt x="746" y="944"/>
                    </a:lnTo>
                    <a:lnTo>
                      <a:pt x="748" y="944"/>
                    </a:lnTo>
                    <a:lnTo>
                      <a:pt x="752" y="946"/>
                    </a:lnTo>
                    <a:lnTo>
                      <a:pt x="758" y="946"/>
                    </a:lnTo>
                    <a:lnTo>
                      <a:pt x="758" y="946"/>
                    </a:lnTo>
                    <a:lnTo>
                      <a:pt x="762" y="948"/>
                    </a:lnTo>
                    <a:lnTo>
                      <a:pt x="764" y="948"/>
                    </a:lnTo>
                    <a:lnTo>
                      <a:pt x="768" y="946"/>
                    </a:lnTo>
                    <a:lnTo>
                      <a:pt x="768" y="946"/>
                    </a:lnTo>
                    <a:lnTo>
                      <a:pt x="778" y="932"/>
                    </a:lnTo>
                    <a:lnTo>
                      <a:pt x="782" y="922"/>
                    </a:lnTo>
                    <a:lnTo>
                      <a:pt x="784" y="908"/>
                    </a:lnTo>
                    <a:lnTo>
                      <a:pt x="784" y="908"/>
                    </a:lnTo>
                    <a:lnTo>
                      <a:pt x="788" y="886"/>
                    </a:lnTo>
                    <a:lnTo>
                      <a:pt x="788" y="878"/>
                    </a:lnTo>
                    <a:lnTo>
                      <a:pt x="788" y="874"/>
                    </a:lnTo>
                    <a:lnTo>
                      <a:pt x="784" y="874"/>
                    </a:lnTo>
                    <a:lnTo>
                      <a:pt x="784" y="874"/>
                    </a:lnTo>
                    <a:close/>
                    <a:moveTo>
                      <a:pt x="270" y="894"/>
                    </a:moveTo>
                    <a:lnTo>
                      <a:pt x="270" y="894"/>
                    </a:lnTo>
                    <a:lnTo>
                      <a:pt x="264" y="916"/>
                    </a:lnTo>
                    <a:lnTo>
                      <a:pt x="258" y="936"/>
                    </a:lnTo>
                    <a:lnTo>
                      <a:pt x="258" y="936"/>
                    </a:lnTo>
                    <a:lnTo>
                      <a:pt x="256" y="940"/>
                    </a:lnTo>
                    <a:lnTo>
                      <a:pt x="254" y="944"/>
                    </a:lnTo>
                    <a:lnTo>
                      <a:pt x="248" y="948"/>
                    </a:lnTo>
                    <a:lnTo>
                      <a:pt x="238" y="952"/>
                    </a:lnTo>
                    <a:lnTo>
                      <a:pt x="238" y="952"/>
                    </a:lnTo>
                    <a:lnTo>
                      <a:pt x="240" y="942"/>
                    </a:lnTo>
                    <a:lnTo>
                      <a:pt x="240" y="916"/>
                    </a:lnTo>
                    <a:lnTo>
                      <a:pt x="240" y="916"/>
                    </a:lnTo>
                    <a:lnTo>
                      <a:pt x="238" y="904"/>
                    </a:lnTo>
                    <a:lnTo>
                      <a:pt x="234" y="896"/>
                    </a:lnTo>
                    <a:lnTo>
                      <a:pt x="228" y="892"/>
                    </a:lnTo>
                    <a:lnTo>
                      <a:pt x="218" y="888"/>
                    </a:lnTo>
                    <a:lnTo>
                      <a:pt x="218" y="888"/>
                    </a:lnTo>
                    <a:lnTo>
                      <a:pt x="206" y="886"/>
                    </a:lnTo>
                    <a:lnTo>
                      <a:pt x="190" y="886"/>
                    </a:lnTo>
                    <a:lnTo>
                      <a:pt x="190" y="886"/>
                    </a:lnTo>
                    <a:lnTo>
                      <a:pt x="190" y="884"/>
                    </a:lnTo>
                    <a:lnTo>
                      <a:pt x="190" y="884"/>
                    </a:lnTo>
                    <a:lnTo>
                      <a:pt x="190" y="870"/>
                    </a:lnTo>
                    <a:lnTo>
                      <a:pt x="194" y="854"/>
                    </a:lnTo>
                    <a:lnTo>
                      <a:pt x="194" y="854"/>
                    </a:lnTo>
                    <a:lnTo>
                      <a:pt x="202" y="854"/>
                    </a:lnTo>
                    <a:lnTo>
                      <a:pt x="212" y="854"/>
                    </a:lnTo>
                    <a:lnTo>
                      <a:pt x="212" y="854"/>
                    </a:lnTo>
                    <a:lnTo>
                      <a:pt x="214" y="844"/>
                    </a:lnTo>
                    <a:lnTo>
                      <a:pt x="218" y="834"/>
                    </a:lnTo>
                    <a:lnTo>
                      <a:pt x="218" y="834"/>
                    </a:lnTo>
                    <a:lnTo>
                      <a:pt x="210" y="832"/>
                    </a:lnTo>
                    <a:lnTo>
                      <a:pt x="210" y="832"/>
                    </a:lnTo>
                    <a:lnTo>
                      <a:pt x="232" y="728"/>
                    </a:lnTo>
                    <a:lnTo>
                      <a:pt x="244" y="676"/>
                    </a:lnTo>
                    <a:lnTo>
                      <a:pt x="258" y="626"/>
                    </a:lnTo>
                    <a:lnTo>
                      <a:pt x="258" y="626"/>
                    </a:lnTo>
                    <a:lnTo>
                      <a:pt x="258" y="628"/>
                    </a:lnTo>
                    <a:lnTo>
                      <a:pt x="258" y="628"/>
                    </a:lnTo>
                    <a:lnTo>
                      <a:pt x="264" y="646"/>
                    </a:lnTo>
                    <a:lnTo>
                      <a:pt x="266" y="656"/>
                    </a:lnTo>
                    <a:lnTo>
                      <a:pt x="268" y="674"/>
                    </a:lnTo>
                    <a:lnTo>
                      <a:pt x="268" y="674"/>
                    </a:lnTo>
                    <a:lnTo>
                      <a:pt x="270" y="708"/>
                    </a:lnTo>
                    <a:lnTo>
                      <a:pt x="272" y="738"/>
                    </a:lnTo>
                    <a:lnTo>
                      <a:pt x="272" y="738"/>
                    </a:lnTo>
                    <a:lnTo>
                      <a:pt x="274" y="760"/>
                    </a:lnTo>
                    <a:lnTo>
                      <a:pt x="270" y="780"/>
                    </a:lnTo>
                    <a:lnTo>
                      <a:pt x="270" y="780"/>
                    </a:lnTo>
                    <a:lnTo>
                      <a:pt x="266" y="800"/>
                    </a:lnTo>
                    <a:lnTo>
                      <a:pt x="264" y="810"/>
                    </a:lnTo>
                    <a:lnTo>
                      <a:pt x="266" y="826"/>
                    </a:lnTo>
                    <a:lnTo>
                      <a:pt x="266" y="826"/>
                    </a:lnTo>
                    <a:lnTo>
                      <a:pt x="270" y="852"/>
                    </a:lnTo>
                    <a:lnTo>
                      <a:pt x="272" y="860"/>
                    </a:lnTo>
                    <a:lnTo>
                      <a:pt x="274" y="868"/>
                    </a:lnTo>
                    <a:lnTo>
                      <a:pt x="274" y="868"/>
                    </a:lnTo>
                    <a:lnTo>
                      <a:pt x="276" y="874"/>
                    </a:lnTo>
                    <a:lnTo>
                      <a:pt x="276" y="878"/>
                    </a:lnTo>
                    <a:lnTo>
                      <a:pt x="270" y="894"/>
                    </a:lnTo>
                    <a:lnTo>
                      <a:pt x="270" y="894"/>
                    </a:lnTo>
                    <a:close/>
                    <a:moveTo>
                      <a:pt x="562" y="1584"/>
                    </a:moveTo>
                    <a:lnTo>
                      <a:pt x="562" y="1584"/>
                    </a:lnTo>
                    <a:lnTo>
                      <a:pt x="562" y="1586"/>
                    </a:lnTo>
                    <a:lnTo>
                      <a:pt x="562" y="1590"/>
                    </a:lnTo>
                    <a:lnTo>
                      <a:pt x="560" y="1592"/>
                    </a:lnTo>
                    <a:lnTo>
                      <a:pt x="562" y="1598"/>
                    </a:lnTo>
                    <a:lnTo>
                      <a:pt x="562" y="1598"/>
                    </a:lnTo>
                    <a:lnTo>
                      <a:pt x="564" y="1608"/>
                    </a:lnTo>
                    <a:lnTo>
                      <a:pt x="562" y="1610"/>
                    </a:lnTo>
                    <a:lnTo>
                      <a:pt x="560" y="1612"/>
                    </a:lnTo>
                    <a:lnTo>
                      <a:pt x="560" y="1612"/>
                    </a:lnTo>
                    <a:lnTo>
                      <a:pt x="558" y="1612"/>
                    </a:lnTo>
                    <a:lnTo>
                      <a:pt x="554" y="1610"/>
                    </a:lnTo>
                    <a:lnTo>
                      <a:pt x="548" y="1610"/>
                    </a:lnTo>
                    <a:lnTo>
                      <a:pt x="542" y="1610"/>
                    </a:lnTo>
                    <a:lnTo>
                      <a:pt x="542" y="1610"/>
                    </a:lnTo>
                    <a:lnTo>
                      <a:pt x="538" y="1614"/>
                    </a:lnTo>
                    <a:lnTo>
                      <a:pt x="536" y="1618"/>
                    </a:lnTo>
                    <a:lnTo>
                      <a:pt x="538" y="1630"/>
                    </a:lnTo>
                    <a:lnTo>
                      <a:pt x="538" y="1630"/>
                    </a:lnTo>
                    <a:lnTo>
                      <a:pt x="538" y="1634"/>
                    </a:lnTo>
                    <a:lnTo>
                      <a:pt x="534" y="1636"/>
                    </a:lnTo>
                    <a:lnTo>
                      <a:pt x="524" y="1642"/>
                    </a:lnTo>
                    <a:lnTo>
                      <a:pt x="524" y="1642"/>
                    </a:lnTo>
                    <a:lnTo>
                      <a:pt x="516" y="1648"/>
                    </a:lnTo>
                    <a:lnTo>
                      <a:pt x="500" y="1662"/>
                    </a:lnTo>
                    <a:lnTo>
                      <a:pt x="500" y="1662"/>
                    </a:lnTo>
                    <a:lnTo>
                      <a:pt x="484" y="1680"/>
                    </a:lnTo>
                    <a:lnTo>
                      <a:pt x="480" y="1688"/>
                    </a:lnTo>
                    <a:lnTo>
                      <a:pt x="480" y="1688"/>
                    </a:lnTo>
                    <a:lnTo>
                      <a:pt x="478" y="1676"/>
                    </a:lnTo>
                    <a:lnTo>
                      <a:pt x="480" y="1668"/>
                    </a:lnTo>
                    <a:lnTo>
                      <a:pt x="482" y="1660"/>
                    </a:lnTo>
                    <a:lnTo>
                      <a:pt x="482" y="1660"/>
                    </a:lnTo>
                    <a:lnTo>
                      <a:pt x="488" y="1646"/>
                    </a:lnTo>
                    <a:lnTo>
                      <a:pt x="496" y="1626"/>
                    </a:lnTo>
                    <a:lnTo>
                      <a:pt x="496" y="1626"/>
                    </a:lnTo>
                    <a:lnTo>
                      <a:pt x="498" y="1616"/>
                    </a:lnTo>
                    <a:lnTo>
                      <a:pt x="498" y="1606"/>
                    </a:lnTo>
                    <a:lnTo>
                      <a:pt x="498" y="1596"/>
                    </a:lnTo>
                    <a:lnTo>
                      <a:pt x="500" y="1580"/>
                    </a:lnTo>
                    <a:lnTo>
                      <a:pt x="500" y="1580"/>
                    </a:lnTo>
                    <a:lnTo>
                      <a:pt x="502" y="1548"/>
                    </a:lnTo>
                    <a:lnTo>
                      <a:pt x="504" y="1514"/>
                    </a:lnTo>
                    <a:lnTo>
                      <a:pt x="504" y="1514"/>
                    </a:lnTo>
                    <a:lnTo>
                      <a:pt x="514" y="1454"/>
                    </a:lnTo>
                    <a:lnTo>
                      <a:pt x="514" y="1454"/>
                    </a:lnTo>
                    <a:lnTo>
                      <a:pt x="518" y="1464"/>
                    </a:lnTo>
                    <a:lnTo>
                      <a:pt x="522" y="1474"/>
                    </a:lnTo>
                    <a:lnTo>
                      <a:pt x="526" y="1486"/>
                    </a:lnTo>
                    <a:lnTo>
                      <a:pt x="526" y="1486"/>
                    </a:lnTo>
                    <a:lnTo>
                      <a:pt x="528" y="1496"/>
                    </a:lnTo>
                    <a:lnTo>
                      <a:pt x="532" y="1502"/>
                    </a:lnTo>
                    <a:lnTo>
                      <a:pt x="536" y="1506"/>
                    </a:lnTo>
                    <a:lnTo>
                      <a:pt x="540" y="1510"/>
                    </a:lnTo>
                    <a:lnTo>
                      <a:pt x="540" y="1510"/>
                    </a:lnTo>
                    <a:lnTo>
                      <a:pt x="544" y="1522"/>
                    </a:lnTo>
                    <a:lnTo>
                      <a:pt x="548" y="1526"/>
                    </a:lnTo>
                    <a:lnTo>
                      <a:pt x="552" y="1530"/>
                    </a:lnTo>
                    <a:lnTo>
                      <a:pt x="552" y="1530"/>
                    </a:lnTo>
                    <a:lnTo>
                      <a:pt x="556" y="1532"/>
                    </a:lnTo>
                    <a:lnTo>
                      <a:pt x="558" y="1538"/>
                    </a:lnTo>
                    <a:lnTo>
                      <a:pt x="562" y="1552"/>
                    </a:lnTo>
                    <a:lnTo>
                      <a:pt x="562" y="1552"/>
                    </a:lnTo>
                    <a:lnTo>
                      <a:pt x="564" y="1562"/>
                    </a:lnTo>
                    <a:lnTo>
                      <a:pt x="564" y="1566"/>
                    </a:lnTo>
                    <a:lnTo>
                      <a:pt x="560" y="1568"/>
                    </a:lnTo>
                    <a:lnTo>
                      <a:pt x="560" y="1568"/>
                    </a:lnTo>
                    <a:lnTo>
                      <a:pt x="558" y="1570"/>
                    </a:lnTo>
                    <a:lnTo>
                      <a:pt x="556" y="1570"/>
                    </a:lnTo>
                    <a:lnTo>
                      <a:pt x="558" y="1576"/>
                    </a:lnTo>
                    <a:lnTo>
                      <a:pt x="562" y="1584"/>
                    </a:lnTo>
                    <a:lnTo>
                      <a:pt x="562" y="1584"/>
                    </a:lnTo>
                    <a:close/>
                    <a:moveTo>
                      <a:pt x="584" y="792"/>
                    </a:moveTo>
                    <a:lnTo>
                      <a:pt x="584" y="792"/>
                    </a:lnTo>
                    <a:lnTo>
                      <a:pt x="580" y="794"/>
                    </a:lnTo>
                    <a:lnTo>
                      <a:pt x="574" y="798"/>
                    </a:lnTo>
                    <a:lnTo>
                      <a:pt x="570" y="804"/>
                    </a:lnTo>
                    <a:lnTo>
                      <a:pt x="570" y="804"/>
                    </a:lnTo>
                    <a:lnTo>
                      <a:pt x="564" y="816"/>
                    </a:lnTo>
                    <a:lnTo>
                      <a:pt x="562" y="830"/>
                    </a:lnTo>
                    <a:lnTo>
                      <a:pt x="562" y="830"/>
                    </a:lnTo>
                    <a:lnTo>
                      <a:pt x="558" y="842"/>
                    </a:lnTo>
                    <a:lnTo>
                      <a:pt x="556" y="846"/>
                    </a:lnTo>
                    <a:lnTo>
                      <a:pt x="556" y="846"/>
                    </a:lnTo>
                    <a:lnTo>
                      <a:pt x="548" y="830"/>
                    </a:lnTo>
                    <a:lnTo>
                      <a:pt x="548" y="830"/>
                    </a:lnTo>
                    <a:lnTo>
                      <a:pt x="540" y="804"/>
                    </a:lnTo>
                    <a:lnTo>
                      <a:pt x="540" y="804"/>
                    </a:lnTo>
                    <a:lnTo>
                      <a:pt x="544" y="800"/>
                    </a:lnTo>
                    <a:lnTo>
                      <a:pt x="546" y="794"/>
                    </a:lnTo>
                    <a:lnTo>
                      <a:pt x="546" y="786"/>
                    </a:lnTo>
                    <a:lnTo>
                      <a:pt x="546" y="786"/>
                    </a:lnTo>
                    <a:lnTo>
                      <a:pt x="546" y="782"/>
                    </a:lnTo>
                    <a:lnTo>
                      <a:pt x="542" y="778"/>
                    </a:lnTo>
                    <a:lnTo>
                      <a:pt x="540" y="772"/>
                    </a:lnTo>
                    <a:lnTo>
                      <a:pt x="538" y="764"/>
                    </a:lnTo>
                    <a:lnTo>
                      <a:pt x="538" y="764"/>
                    </a:lnTo>
                    <a:lnTo>
                      <a:pt x="536" y="750"/>
                    </a:lnTo>
                    <a:lnTo>
                      <a:pt x="536" y="746"/>
                    </a:lnTo>
                    <a:lnTo>
                      <a:pt x="538" y="738"/>
                    </a:lnTo>
                    <a:lnTo>
                      <a:pt x="538" y="738"/>
                    </a:lnTo>
                    <a:lnTo>
                      <a:pt x="542" y="724"/>
                    </a:lnTo>
                    <a:lnTo>
                      <a:pt x="544" y="722"/>
                    </a:lnTo>
                    <a:lnTo>
                      <a:pt x="544" y="722"/>
                    </a:lnTo>
                    <a:lnTo>
                      <a:pt x="544" y="722"/>
                    </a:lnTo>
                    <a:lnTo>
                      <a:pt x="550" y="720"/>
                    </a:lnTo>
                    <a:lnTo>
                      <a:pt x="558" y="712"/>
                    </a:lnTo>
                    <a:lnTo>
                      <a:pt x="558" y="712"/>
                    </a:lnTo>
                    <a:lnTo>
                      <a:pt x="564" y="706"/>
                    </a:lnTo>
                    <a:lnTo>
                      <a:pt x="570" y="700"/>
                    </a:lnTo>
                    <a:lnTo>
                      <a:pt x="574" y="694"/>
                    </a:lnTo>
                    <a:lnTo>
                      <a:pt x="574" y="694"/>
                    </a:lnTo>
                    <a:lnTo>
                      <a:pt x="580" y="722"/>
                    </a:lnTo>
                    <a:lnTo>
                      <a:pt x="580" y="722"/>
                    </a:lnTo>
                    <a:lnTo>
                      <a:pt x="584" y="734"/>
                    </a:lnTo>
                    <a:lnTo>
                      <a:pt x="588" y="744"/>
                    </a:lnTo>
                    <a:lnTo>
                      <a:pt x="588" y="744"/>
                    </a:lnTo>
                    <a:lnTo>
                      <a:pt x="598" y="784"/>
                    </a:lnTo>
                    <a:lnTo>
                      <a:pt x="584" y="792"/>
                    </a:lnTo>
                    <a:close/>
                    <a:moveTo>
                      <a:pt x="610" y="760"/>
                    </a:moveTo>
                    <a:lnTo>
                      <a:pt x="610" y="760"/>
                    </a:lnTo>
                    <a:lnTo>
                      <a:pt x="602" y="742"/>
                    </a:lnTo>
                    <a:lnTo>
                      <a:pt x="602" y="742"/>
                    </a:lnTo>
                    <a:lnTo>
                      <a:pt x="602" y="734"/>
                    </a:lnTo>
                    <a:lnTo>
                      <a:pt x="602" y="724"/>
                    </a:lnTo>
                    <a:lnTo>
                      <a:pt x="602" y="724"/>
                    </a:lnTo>
                    <a:lnTo>
                      <a:pt x="596" y="712"/>
                    </a:lnTo>
                    <a:lnTo>
                      <a:pt x="590" y="694"/>
                    </a:lnTo>
                    <a:lnTo>
                      <a:pt x="590" y="694"/>
                    </a:lnTo>
                    <a:lnTo>
                      <a:pt x="586" y="682"/>
                    </a:lnTo>
                    <a:lnTo>
                      <a:pt x="588" y="680"/>
                    </a:lnTo>
                    <a:lnTo>
                      <a:pt x="588" y="680"/>
                    </a:lnTo>
                    <a:lnTo>
                      <a:pt x="592" y="672"/>
                    </a:lnTo>
                    <a:lnTo>
                      <a:pt x="596" y="662"/>
                    </a:lnTo>
                    <a:lnTo>
                      <a:pt x="596" y="662"/>
                    </a:lnTo>
                    <a:lnTo>
                      <a:pt x="602" y="650"/>
                    </a:lnTo>
                    <a:lnTo>
                      <a:pt x="602" y="650"/>
                    </a:lnTo>
                    <a:lnTo>
                      <a:pt x="606" y="682"/>
                    </a:lnTo>
                    <a:lnTo>
                      <a:pt x="606" y="682"/>
                    </a:lnTo>
                    <a:lnTo>
                      <a:pt x="610" y="728"/>
                    </a:lnTo>
                    <a:lnTo>
                      <a:pt x="610" y="728"/>
                    </a:lnTo>
                    <a:lnTo>
                      <a:pt x="610" y="750"/>
                    </a:lnTo>
                    <a:lnTo>
                      <a:pt x="610" y="760"/>
                    </a:lnTo>
                    <a:lnTo>
                      <a:pt x="610" y="7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2542" tIns="56271" rIns="112542" bIns="56271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endParaRPr lang="ko-KR" altLang="en-US" sz="2215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1356603" y="2814067"/>
                <a:ext cx="209061" cy="389250"/>
              </a:xfrm>
              <a:custGeom>
                <a:avLst/>
                <a:gdLst>
                  <a:gd name="T0" fmla="*/ 820 w 840"/>
                  <a:gd name="T1" fmla="*/ 680 h 1564"/>
                  <a:gd name="T2" fmla="*/ 754 w 840"/>
                  <a:gd name="T3" fmla="*/ 614 h 1564"/>
                  <a:gd name="T4" fmla="*/ 710 w 840"/>
                  <a:gd name="T5" fmla="*/ 550 h 1564"/>
                  <a:gd name="T6" fmla="*/ 662 w 840"/>
                  <a:gd name="T7" fmla="*/ 442 h 1564"/>
                  <a:gd name="T8" fmla="*/ 566 w 840"/>
                  <a:gd name="T9" fmla="*/ 340 h 1564"/>
                  <a:gd name="T10" fmla="*/ 528 w 840"/>
                  <a:gd name="T11" fmla="*/ 248 h 1564"/>
                  <a:gd name="T12" fmla="*/ 568 w 840"/>
                  <a:gd name="T13" fmla="*/ 204 h 1564"/>
                  <a:gd name="T14" fmla="*/ 578 w 840"/>
                  <a:gd name="T15" fmla="*/ 146 h 1564"/>
                  <a:gd name="T16" fmla="*/ 542 w 840"/>
                  <a:gd name="T17" fmla="*/ 44 h 1564"/>
                  <a:gd name="T18" fmla="*/ 494 w 840"/>
                  <a:gd name="T19" fmla="*/ 18 h 1564"/>
                  <a:gd name="T20" fmla="*/ 442 w 840"/>
                  <a:gd name="T21" fmla="*/ 2 h 1564"/>
                  <a:gd name="T22" fmla="*/ 402 w 840"/>
                  <a:gd name="T23" fmla="*/ 26 h 1564"/>
                  <a:gd name="T24" fmla="*/ 364 w 840"/>
                  <a:gd name="T25" fmla="*/ 68 h 1564"/>
                  <a:gd name="T26" fmla="*/ 294 w 840"/>
                  <a:gd name="T27" fmla="*/ 118 h 1564"/>
                  <a:gd name="T28" fmla="*/ 346 w 840"/>
                  <a:gd name="T29" fmla="*/ 140 h 1564"/>
                  <a:gd name="T30" fmla="*/ 352 w 840"/>
                  <a:gd name="T31" fmla="*/ 248 h 1564"/>
                  <a:gd name="T32" fmla="*/ 212 w 840"/>
                  <a:gd name="T33" fmla="*/ 334 h 1564"/>
                  <a:gd name="T34" fmla="*/ 172 w 840"/>
                  <a:gd name="T35" fmla="*/ 386 h 1564"/>
                  <a:gd name="T36" fmla="*/ 212 w 840"/>
                  <a:gd name="T37" fmla="*/ 444 h 1564"/>
                  <a:gd name="T38" fmla="*/ 264 w 840"/>
                  <a:gd name="T39" fmla="*/ 476 h 1564"/>
                  <a:gd name="T40" fmla="*/ 240 w 840"/>
                  <a:gd name="T41" fmla="*/ 638 h 1564"/>
                  <a:gd name="T42" fmla="*/ 178 w 840"/>
                  <a:gd name="T43" fmla="*/ 814 h 1564"/>
                  <a:gd name="T44" fmla="*/ 234 w 840"/>
                  <a:gd name="T45" fmla="*/ 880 h 1564"/>
                  <a:gd name="T46" fmla="*/ 246 w 840"/>
                  <a:gd name="T47" fmla="*/ 974 h 1564"/>
                  <a:gd name="T48" fmla="*/ 300 w 840"/>
                  <a:gd name="T49" fmla="*/ 1092 h 1564"/>
                  <a:gd name="T50" fmla="*/ 266 w 840"/>
                  <a:gd name="T51" fmla="*/ 1136 h 1564"/>
                  <a:gd name="T52" fmla="*/ 150 w 840"/>
                  <a:gd name="T53" fmla="*/ 1226 h 1564"/>
                  <a:gd name="T54" fmla="*/ 84 w 840"/>
                  <a:gd name="T55" fmla="*/ 1268 h 1564"/>
                  <a:gd name="T56" fmla="*/ 18 w 840"/>
                  <a:gd name="T57" fmla="*/ 1298 h 1564"/>
                  <a:gd name="T58" fmla="*/ 34 w 840"/>
                  <a:gd name="T59" fmla="*/ 1446 h 1564"/>
                  <a:gd name="T60" fmla="*/ 122 w 840"/>
                  <a:gd name="T61" fmla="*/ 1540 h 1564"/>
                  <a:gd name="T62" fmla="*/ 128 w 840"/>
                  <a:gd name="T63" fmla="*/ 1484 h 1564"/>
                  <a:gd name="T64" fmla="*/ 132 w 840"/>
                  <a:gd name="T65" fmla="*/ 1424 h 1564"/>
                  <a:gd name="T66" fmla="*/ 152 w 840"/>
                  <a:gd name="T67" fmla="*/ 1394 h 1564"/>
                  <a:gd name="T68" fmla="*/ 166 w 840"/>
                  <a:gd name="T69" fmla="*/ 1374 h 1564"/>
                  <a:gd name="T70" fmla="*/ 208 w 840"/>
                  <a:gd name="T71" fmla="*/ 1342 h 1564"/>
                  <a:gd name="T72" fmla="*/ 350 w 840"/>
                  <a:gd name="T73" fmla="*/ 1248 h 1564"/>
                  <a:gd name="T74" fmla="*/ 338 w 840"/>
                  <a:gd name="T75" fmla="*/ 1368 h 1564"/>
                  <a:gd name="T76" fmla="*/ 336 w 840"/>
                  <a:gd name="T77" fmla="*/ 1418 h 1564"/>
                  <a:gd name="T78" fmla="*/ 324 w 840"/>
                  <a:gd name="T79" fmla="*/ 1480 h 1564"/>
                  <a:gd name="T80" fmla="*/ 334 w 840"/>
                  <a:gd name="T81" fmla="*/ 1540 h 1564"/>
                  <a:gd name="T82" fmla="*/ 544 w 840"/>
                  <a:gd name="T83" fmla="*/ 1562 h 1564"/>
                  <a:gd name="T84" fmla="*/ 572 w 840"/>
                  <a:gd name="T85" fmla="*/ 1528 h 1564"/>
                  <a:gd name="T86" fmla="*/ 498 w 840"/>
                  <a:gd name="T87" fmla="*/ 1476 h 1564"/>
                  <a:gd name="T88" fmla="*/ 474 w 840"/>
                  <a:gd name="T89" fmla="*/ 1438 h 1564"/>
                  <a:gd name="T90" fmla="*/ 476 w 840"/>
                  <a:gd name="T91" fmla="*/ 1422 h 1564"/>
                  <a:gd name="T92" fmla="*/ 452 w 840"/>
                  <a:gd name="T93" fmla="*/ 1376 h 1564"/>
                  <a:gd name="T94" fmla="*/ 504 w 840"/>
                  <a:gd name="T95" fmla="*/ 1314 h 1564"/>
                  <a:gd name="T96" fmla="*/ 506 w 840"/>
                  <a:gd name="T97" fmla="*/ 1154 h 1564"/>
                  <a:gd name="T98" fmla="*/ 502 w 840"/>
                  <a:gd name="T99" fmla="*/ 982 h 1564"/>
                  <a:gd name="T100" fmla="*/ 496 w 840"/>
                  <a:gd name="T101" fmla="*/ 922 h 1564"/>
                  <a:gd name="T102" fmla="*/ 514 w 840"/>
                  <a:gd name="T103" fmla="*/ 876 h 1564"/>
                  <a:gd name="T104" fmla="*/ 546 w 840"/>
                  <a:gd name="T105" fmla="*/ 668 h 1564"/>
                  <a:gd name="T106" fmla="*/ 578 w 840"/>
                  <a:gd name="T107" fmla="*/ 592 h 1564"/>
                  <a:gd name="T108" fmla="*/ 642 w 840"/>
                  <a:gd name="T109" fmla="*/ 634 h 1564"/>
                  <a:gd name="T110" fmla="*/ 754 w 840"/>
                  <a:gd name="T111" fmla="*/ 680 h 1564"/>
                  <a:gd name="T112" fmla="*/ 786 w 840"/>
                  <a:gd name="T113" fmla="*/ 728 h 1564"/>
                  <a:gd name="T114" fmla="*/ 800 w 840"/>
                  <a:gd name="T115" fmla="*/ 748 h 1564"/>
                  <a:gd name="T116" fmla="*/ 796 w 840"/>
                  <a:gd name="T117" fmla="*/ 776 h 1564"/>
                  <a:gd name="T118" fmla="*/ 840 w 840"/>
                  <a:gd name="T119" fmla="*/ 754 h 1564"/>
                  <a:gd name="T120" fmla="*/ 354 w 840"/>
                  <a:gd name="T121" fmla="*/ 316 h 1564"/>
                  <a:gd name="T122" fmla="*/ 372 w 840"/>
                  <a:gd name="T123" fmla="*/ 304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0" h="1564">
                    <a:moveTo>
                      <a:pt x="840" y="736"/>
                    </a:moveTo>
                    <a:lnTo>
                      <a:pt x="840" y="736"/>
                    </a:lnTo>
                    <a:lnTo>
                      <a:pt x="838" y="726"/>
                    </a:lnTo>
                    <a:lnTo>
                      <a:pt x="836" y="714"/>
                    </a:lnTo>
                    <a:lnTo>
                      <a:pt x="836" y="714"/>
                    </a:lnTo>
                    <a:lnTo>
                      <a:pt x="838" y="704"/>
                    </a:lnTo>
                    <a:lnTo>
                      <a:pt x="836" y="700"/>
                    </a:lnTo>
                    <a:lnTo>
                      <a:pt x="834" y="696"/>
                    </a:lnTo>
                    <a:lnTo>
                      <a:pt x="834" y="696"/>
                    </a:lnTo>
                    <a:lnTo>
                      <a:pt x="820" y="680"/>
                    </a:lnTo>
                    <a:lnTo>
                      <a:pt x="820" y="680"/>
                    </a:lnTo>
                    <a:lnTo>
                      <a:pt x="810" y="672"/>
                    </a:lnTo>
                    <a:lnTo>
                      <a:pt x="800" y="664"/>
                    </a:lnTo>
                    <a:lnTo>
                      <a:pt x="800" y="664"/>
                    </a:lnTo>
                    <a:lnTo>
                      <a:pt x="792" y="654"/>
                    </a:lnTo>
                    <a:lnTo>
                      <a:pt x="788" y="648"/>
                    </a:lnTo>
                    <a:lnTo>
                      <a:pt x="782" y="644"/>
                    </a:lnTo>
                    <a:lnTo>
                      <a:pt x="782" y="644"/>
                    </a:lnTo>
                    <a:lnTo>
                      <a:pt x="768" y="630"/>
                    </a:lnTo>
                    <a:lnTo>
                      <a:pt x="754" y="614"/>
                    </a:lnTo>
                    <a:lnTo>
                      <a:pt x="754" y="614"/>
                    </a:lnTo>
                    <a:lnTo>
                      <a:pt x="736" y="592"/>
                    </a:lnTo>
                    <a:lnTo>
                      <a:pt x="724" y="576"/>
                    </a:lnTo>
                    <a:lnTo>
                      <a:pt x="724" y="576"/>
                    </a:lnTo>
                    <a:lnTo>
                      <a:pt x="728" y="576"/>
                    </a:lnTo>
                    <a:lnTo>
                      <a:pt x="730" y="576"/>
                    </a:lnTo>
                    <a:lnTo>
                      <a:pt x="730" y="574"/>
                    </a:lnTo>
                    <a:lnTo>
                      <a:pt x="730" y="574"/>
                    </a:lnTo>
                    <a:lnTo>
                      <a:pt x="710" y="550"/>
                    </a:lnTo>
                    <a:lnTo>
                      <a:pt x="710" y="550"/>
                    </a:lnTo>
                    <a:lnTo>
                      <a:pt x="708" y="548"/>
                    </a:lnTo>
                    <a:lnTo>
                      <a:pt x="706" y="542"/>
                    </a:lnTo>
                    <a:lnTo>
                      <a:pt x="704" y="530"/>
                    </a:lnTo>
                    <a:lnTo>
                      <a:pt x="704" y="530"/>
                    </a:lnTo>
                    <a:lnTo>
                      <a:pt x="694" y="510"/>
                    </a:lnTo>
                    <a:lnTo>
                      <a:pt x="682" y="486"/>
                    </a:lnTo>
                    <a:lnTo>
                      <a:pt x="682" y="486"/>
                    </a:lnTo>
                    <a:lnTo>
                      <a:pt x="672" y="462"/>
                    </a:lnTo>
                    <a:lnTo>
                      <a:pt x="668" y="450"/>
                    </a:lnTo>
                    <a:lnTo>
                      <a:pt x="662" y="442"/>
                    </a:lnTo>
                    <a:lnTo>
                      <a:pt x="662" y="442"/>
                    </a:lnTo>
                    <a:lnTo>
                      <a:pt x="648" y="428"/>
                    </a:lnTo>
                    <a:lnTo>
                      <a:pt x="632" y="410"/>
                    </a:lnTo>
                    <a:lnTo>
                      <a:pt x="632" y="410"/>
                    </a:lnTo>
                    <a:lnTo>
                      <a:pt x="608" y="382"/>
                    </a:lnTo>
                    <a:lnTo>
                      <a:pt x="608" y="382"/>
                    </a:lnTo>
                    <a:lnTo>
                      <a:pt x="594" y="364"/>
                    </a:lnTo>
                    <a:lnTo>
                      <a:pt x="580" y="348"/>
                    </a:lnTo>
                    <a:lnTo>
                      <a:pt x="580" y="348"/>
                    </a:lnTo>
                    <a:lnTo>
                      <a:pt x="566" y="340"/>
                    </a:lnTo>
                    <a:lnTo>
                      <a:pt x="548" y="330"/>
                    </a:lnTo>
                    <a:lnTo>
                      <a:pt x="548" y="330"/>
                    </a:lnTo>
                    <a:lnTo>
                      <a:pt x="536" y="324"/>
                    </a:lnTo>
                    <a:lnTo>
                      <a:pt x="526" y="318"/>
                    </a:lnTo>
                    <a:lnTo>
                      <a:pt x="526" y="318"/>
                    </a:lnTo>
                    <a:lnTo>
                      <a:pt x="510" y="304"/>
                    </a:lnTo>
                    <a:lnTo>
                      <a:pt x="510" y="304"/>
                    </a:lnTo>
                    <a:lnTo>
                      <a:pt x="520" y="278"/>
                    </a:lnTo>
                    <a:lnTo>
                      <a:pt x="520" y="278"/>
                    </a:lnTo>
                    <a:lnTo>
                      <a:pt x="528" y="248"/>
                    </a:lnTo>
                    <a:lnTo>
                      <a:pt x="528" y="248"/>
                    </a:lnTo>
                    <a:lnTo>
                      <a:pt x="540" y="244"/>
                    </a:lnTo>
                    <a:lnTo>
                      <a:pt x="540" y="244"/>
                    </a:lnTo>
                    <a:lnTo>
                      <a:pt x="548" y="240"/>
                    </a:lnTo>
                    <a:lnTo>
                      <a:pt x="554" y="234"/>
                    </a:lnTo>
                    <a:lnTo>
                      <a:pt x="558" y="228"/>
                    </a:lnTo>
                    <a:lnTo>
                      <a:pt x="558" y="228"/>
                    </a:lnTo>
                    <a:lnTo>
                      <a:pt x="564" y="214"/>
                    </a:lnTo>
                    <a:lnTo>
                      <a:pt x="568" y="204"/>
                    </a:lnTo>
                    <a:lnTo>
                      <a:pt x="568" y="204"/>
                    </a:lnTo>
                    <a:lnTo>
                      <a:pt x="570" y="194"/>
                    </a:lnTo>
                    <a:lnTo>
                      <a:pt x="568" y="188"/>
                    </a:lnTo>
                    <a:lnTo>
                      <a:pt x="568" y="188"/>
                    </a:lnTo>
                    <a:lnTo>
                      <a:pt x="564" y="182"/>
                    </a:lnTo>
                    <a:lnTo>
                      <a:pt x="564" y="182"/>
                    </a:lnTo>
                    <a:lnTo>
                      <a:pt x="568" y="180"/>
                    </a:lnTo>
                    <a:lnTo>
                      <a:pt x="572" y="176"/>
                    </a:lnTo>
                    <a:lnTo>
                      <a:pt x="574" y="172"/>
                    </a:lnTo>
                    <a:lnTo>
                      <a:pt x="574" y="172"/>
                    </a:lnTo>
                    <a:lnTo>
                      <a:pt x="578" y="146"/>
                    </a:lnTo>
                    <a:lnTo>
                      <a:pt x="580" y="128"/>
                    </a:lnTo>
                    <a:lnTo>
                      <a:pt x="580" y="114"/>
                    </a:lnTo>
                    <a:lnTo>
                      <a:pt x="580" y="114"/>
                    </a:lnTo>
                    <a:lnTo>
                      <a:pt x="574" y="84"/>
                    </a:lnTo>
                    <a:lnTo>
                      <a:pt x="568" y="70"/>
                    </a:lnTo>
                    <a:lnTo>
                      <a:pt x="566" y="66"/>
                    </a:lnTo>
                    <a:lnTo>
                      <a:pt x="562" y="62"/>
                    </a:lnTo>
                    <a:lnTo>
                      <a:pt x="562" y="62"/>
                    </a:lnTo>
                    <a:lnTo>
                      <a:pt x="550" y="52"/>
                    </a:lnTo>
                    <a:lnTo>
                      <a:pt x="542" y="44"/>
                    </a:lnTo>
                    <a:lnTo>
                      <a:pt x="542" y="44"/>
                    </a:lnTo>
                    <a:lnTo>
                      <a:pt x="538" y="38"/>
                    </a:lnTo>
                    <a:lnTo>
                      <a:pt x="532" y="32"/>
                    </a:lnTo>
                    <a:lnTo>
                      <a:pt x="532" y="32"/>
                    </a:lnTo>
                    <a:lnTo>
                      <a:pt x="526" y="28"/>
                    </a:lnTo>
                    <a:lnTo>
                      <a:pt x="518" y="26"/>
                    </a:lnTo>
                    <a:lnTo>
                      <a:pt x="510" y="24"/>
                    </a:lnTo>
                    <a:lnTo>
                      <a:pt x="502" y="20"/>
                    </a:lnTo>
                    <a:lnTo>
                      <a:pt x="502" y="20"/>
                    </a:lnTo>
                    <a:lnTo>
                      <a:pt x="494" y="18"/>
                    </a:lnTo>
                    <a:lnTo>
                      <a:pt x="490" y="16"/>
                    </a:lnTo>
                    <a:lnTo>
                      <a:pt x="484" y="14"/>
                    </a:lnTo>
                    <a:lnTo>
                      <a:pt x="484" y="14"/>
                    </a:lnTo>
                    <a:lnTo>
                      <a:pt x="480" y="10"/>
                    </a:lnTo>
                    <a:lnTo>
                      <a:pt x="476" y="6"/>
                    </a:lnTo>
                    <a:lnTo>
                      <a:pt x="470" y="4"/>
                    </a:lnTo>
                    <a:lnTo>
                      <a:pt x="470" y="4"/>
                    </a:lnTo>
                    <a:lnTo>
                      <a:pt x="464" y="2"/>
                    </a:lnTo>
                    <a:lnTo>
                      <a:pt x="452" y="0"/>
                    </a:lnTo>
                    <a:lnTo>
                      <a:pt x="442" y="2"/>
                    </a:lnTo>
                    <a:lnTo>
                      <a:pt x="434" y="4"/>
                    </a:lnTo>
                    <a:lnTo>
                      <a:pt x="434" y="4"/>
                    </a:lnTo>
                    <a:lnTo>
                      <a:pt x="426" y="10"/>
                    </a:lnTo>
                    <a:lnTo>
                      <a:pt x="422" y="14"/>
                    </a:lnTo>
                    <a:lnTo>
                      <a:pt x="416" y="16"/>
                    </a:lnTo>
                    <a:lnTo>
                      <a:pt x="416" y="16"/>
                    </a:lnTo>
                    <a:lnTo>
                      <a:pt x="412" y="18"/>
                    </a:lnTo>
                    <a:lnTo>
                      <a:pt x="408" y="22"/>
                    </a:lnTo>
                    <a:lnTo>
                      <a:pt x="406" y="24"/>
                    </a:lnTo>
                    <a:lnTo>
                      <a:pt x="402" y="26"/>
                    </a:lnTo>
                    <a:lnTo>
                      <a:pt x="402" y="26"/>
                    </a:lnTo>
                    <a:lnTo>
                      <a:pt x="394" y="30"/>
                    </a:lnTo>
                    <a:lnTo>
                      <a:pt x="388" y="32"/>
                    </a:lnTo>
                    <a:lnTo>
                      <a:pt x="382" y="36"/>
                    </a:lnTo>
                    <a:lnTo>
                      <a:pt x="382" y="36"/>
                    </a:lnTo>
                    <a:lnTo>
                      <a:pt x="372" y="44"/>
                    </a:lnTo>
                    <a:lnTo>
                      <a:pt x="368" y="50"/>
                    </a:lnTo>
                    <a:lnTo>
                      <a:pt x="366" y="56"/>
                    </a:lnTo>
                    <a:lnTo>
                      <a:pt x="366" y="56"/>
                    </a:lnTo>
                    <a:lnTo>
                      <a:pt x="364" y="68"/>
                    </a:lnTo>
                    <a:lnTo>
                      <a:pt x="362" y="72"/>
                    </a:lnTo>
                    <a:lnTo>
                      <a:pt x="354" y="78"/>
                    </a:lnTo>
                    <a:lnTo>
                      <a:pt x="354" y="78"/>
                    </a:lnTo>
                    <a:lnTo>
                      <a:pt x="346" y="82"/>
                    </a:lnTo>
                    <a:lnTo>
                      <a:pt x="324" y="92"/>
                    </a:lnTo>
                    <a:lnTo>
                      <a:pt x="324" y="92"/>
                    </a:lnTo>
                    <a:lnTo>
                      <a:pt x="312" y="98"/>
                    </a:lnTo>
                    <a:lnTo>
                      <a:pt x="300" y="106"/>
                    </a:lnTo>
                    <a:lnTo>
                      <a:pt x="294" y="114"/>
                    </a:lnTo>
                    <a:lnTo>
                      <a:pt x="294" y="118"/>
                    </a:lnTo>
                    <a:lnTo>
                      <a:pt x="296" y="120"/>
                    </a:lnTo>
                    <a:lnTo>
                      <a:pt x="296" y="120"/>
                    </a:lnTo>
                    <a:lnTo>
                      <a:pt x="308" y="122"/>
                    </a:lnTo>
                    <a:lnTo>
                      <a:pt x="322" y="122"/>
                    </a:lnTo>
                    <a:lnTo>
                      <a:pt x="340" y="120"/>
                    </a:lnTo>
                    <a:lnTo>
                      <a:pt x="340" y="120"/>
                    </a:lnTo>
                    <a:lnTo>
                      <a:pt x="342" y="126"/>
                    </a:lnTo>
                    <a:lnTo>
                      <a:pt x="346" y="132"/>
                    </a:lnTo>
                    <a:lnTo>
                      <a:pt x="346" y="140"/>
                    </a:lnTo>
                    <a:lnTo>
                      <a:pt x="346" y="140"/>
                    </a:lnTo>
                    <a:lnTo>
                      <a:pt x="346" y="156"/>
                    </a:lnTo>
                    <a:lnTo>
                      <a:pt x="348" y="168"/>
                    </a:lnTo>
                    <a:lnTo>
                      <a:pt x="348" y="168"/>
                    </a:lnTo>
                    <a:lnTo>
                      <a:pt x="348" y="182"/>
                    </a:lnTo>
                    <a:lnTo>
                      <a:pt x="348" y="204"/>
                    </a:lnTo>
                    <a:lnTo>
                      <a:pt x="348" y="204"/>
                    </a:lnTo>
                    <a:lnTo>
                      <a:pt x="348" y="218"/>
                    </a:lnTo>
                    <a:lnTo>
                      <a:pt x="350" y="232"/>
                    </a:lnTo>
                    <a:lnTo>
                      <a:pt x="352" y="248"/>
                    </a:lnTo>
                    <a:lnTo>
                      <a:pt x="352" y="248"/>
                    </a:lnTo>
                    <a:lnTo>
                      <a:pt x="344" y="254"/>
                    </a:lnTo>
                    <a:lnTo>
                      <a:pt x="328" y="264"/>
                    </a:lnTo>
                    <a:lnTo>
                      <a:pt x="328" y="264"/>
                    </a:lnTo>
                    <a:lnTo>
                      <a:pt x="296" y="286"/>
                    </a:lnTo>
                    <a:lnTo>
                      <a:pt x="256" y="310"/>
                    </a:lnTo>
                    <a:lnTo>
                      <a:pt x="256" y="310"/>
                    </a:lnTo>
                    <a:lnTo>
                      <a:pt x="230" y="324"/>
                    </a:lnTo>
                    <a:lnTo>
                      <a:pt x="220" y="330"/>
                    </a:lnTo>
                    <a:lnTo>
                      <a:pt x="212" y="334"/>
                    </a:lnTo>
                    <a:lnTo>
                      <a:pt x="212" y="334"/>
                    </a:lnTo>
                    <a:lnTo>
                      <a:pt x="200" y="336"/>
                    </a:lnTo>
                    <a:lnTo>
                      <a:pt x="196" y="338"/>
                    </a:lnTo>
                    <a:lnTo>
                      <a:pt x="192" y="344"/>
                    </a:lnTo>
                    <a:lnTo>
                      <a:pt x="192" y="344"/>
                    </a:lnTo>
                    <a:lnTo>
                      <a:pt x="190" y="356"/>
                    </a:lnTo>
                    <a:lnTo>
                      <a:pt x="188" y="362"/>
                    </a:lnTo>
                    <a:lnTo>
                      <a:pt x="184" y="368"/>
                    </a:lnTo>
                    <a:lnTo>
                      <a:pt x="184" y="368"/>
                    </a:lnTo>
                    <a:lnTo>
                      <a:pt x="178" y="376"/>
                    </a:lnTo>
                    <a:lnTo>
                      <a:pt x="172" y="386"/>
                    </a:lnTo>
                    <a:lnTo>
                      <a:pt x="170" y="396"/>
                    </a:lnTo>
                    <a:lnTo>
                      <a:pt x="172" y="402"/>
                    </a:lnTo>
                    <a:lnTo>
                      <a:pt x="172" y="406"/>
                    </a:lnTo>
                    <a:lnTo>
                      <a:pt x="172" y="406"/>
                    </a:lnTo>
                    <a:lnTo>
                      <a:pt x="180" y="424"/>
                    </a:lnTo>
                    <a:lnTo>
                      <a:pt x="186" y="432"/>
                    </a:lnTo>
                    <a:lnTo>
                      <a:pt x="192" y="438"/>
                    </a:lnTo>
                    <a:lnTo>
                      <a:pt x="192" y="438"/>
                    </a:lnTo>
                    <a:lnTo>
                      <a:pt x="202" y="442"/>
                    </a:lnTo>
                    <a:lnTo>
                      <a:pt x="212" y="444"/>
                    </a:lnTo>
                    <a:lnTo>
                      <a:pt x="232" y="446"/>
                    </a:lnTo>
                    <a:lnTo>
                      <a:pt x="232" y="446"/>
                    </a:lnTo>
                    <a:lnTo>
                      <a:pt x="240" y="446"/>
                    </a:lnTo>
                    <a:lnTo>
                      <a:pt x="244" y="446"/>
                    </a:lnTo>
                    <a:lnTo>
                      <a:pt x="248" y="450"/>
                    </a:lnTo>
                    <a:lnTo>
                      <a:pt x="254" y="454"/>
                    </a:lnTo>
                    <a:lnTo>
                      <a:pt x="254" y="454"/>
                    </a:lnTo>
                    <a:lnTo>
                      <a:pt x="258" y="462"/>
                    </a:lnTo>
                    <a:lnTo>
                      <a:pt x="262" y="470"/>
                    </a:lnTo>
                    <a:lnTo>
                      <a:pt x="264" y="476"/>
                    </a:lnTo>
                    <a:lnTo>
                      <a:pt x="268" y="482"/>
                    </a:lnTo>
                    <a:lnTo>
                      <a:pt x="268" y="482"/>
                    </a:lnTo>
                    <a:lnTo>
                      <a:pt x="274" y="486"/>
                    </a:lnTo>
                    <a:lnTo>
                      <a:pt x="278" y="492"/>
                    </a:lnTo>
                    <a:lnTo>
                      <a:pt x="280" y="500"/>
                    </a:lnTo>
                    <a:lnTo>
                      <a:pt x="278" y="510"/>
                    </a:lnTo>
                    <a:lnTo>
                      <a:pt x="278" y="510"/>
                    </a:lnTo>
                    <a:lnTo>
                      <a:pt x="262" y="568"/>
                    </a:lnTo>
                    <a:lnTo>
                      <a:pt x="250" y="608"/>
                    </a:lnTo>
                    <a:lnTo>
                      <a:pt x="240" y="638"/>
                    </a:lnTo>
                    <a:lnTo>
                      <a:pt x="240" y="638"/>
                    </a:lnTo>
                    <a:lnTo>
                      <a:pt x="226" y="680"/>
                    </a:lnTo>
                    <a:lnTo>
                      <a:pt x="208" y="722"/>
                    </a:lnTo>
                    <a:lnTo>
                      <a:pt x="208" y="722"/>
                    </a:lnTo>
                    <a:lnTo>
                      <a:pt x="200" y="744"/>
                    </a:lnTo>
                    <a:lnTo>
                      <a:pt x="192" y="766"/>
                    </a:lnTo>
                    <a:lnTo>
                      <a:pt x="180" y="800"/>
                    </a:lnTo>
                    <a:lnTo>
                      <a:pt x="180" y="800"/>
                    </a:lnTo>
                    <a:lnTo>
                      <a:pt x="178" y="810"/>
                    </a:lnTo>
                    <a:lnTo>
                      <a:pt x="178" y="814"/>
                    </a:lnTo>
                    <a:lnTo>
                      <a:pt x="182" y="818"/>
                    </a:lnTo>
                    <a:lnTo>
                      <a:pt x="192" y="824"/>
                    </a:lnTo>
                    <a:lnTo>
                      <a:pt x="192" y="824"/>
                    </a:lnTo>
                    <a:lnTo>
                      <a:pt x="230" y="842"/>
                    </a:lnTo>
                    <a:lnTo>
                      <a:pt x="230" y="842"/>
                    </a:lnTo>
                    <a:lnTo>
                      <a:pt x="232" y="846"/>
                    </a:lnTo>
                    <a:lnTo>
                      <a:pt x="234" y="852"/>
                    </a:lnTo>
                    <a:lnTo>
                      <a:pt x="234" y="862"/>
                    </a:lnTo>
                    <a:lnTo>
                      <a:pt x="234" y="862"/>
                    </a:lnTo>
                    <a:lnTo>
                      <a:pt x="234" y="880"/>
                    </a:lnTo>
                    <a:lnTo>
                      <a:pt x="232" y="886"/>
                    </a:lnTo>
                    <a:lnTo>
                      <a:pt x="230" y="894"/>
                    </a:lnTo>
                    <a:lnTo>
                      <a:pt x="230" y="894"/>
                    </a:lnTo>
                    <a:lnTo>
                      <a:pt x="228" y="900"/>
                    </a:lnTo>
                    <a:lnTo>
                      <a:pt x="226" y="908"/>
                    </a:lnTo>
                    <a:lnTo>
                      <a:pt x="228" y="918"/>
                    </a:lnTo>
                    <a:lnTo>
                      <a:pt x="232" y="932"/>
                    </a:lnTo>
                    <a:lnTo>
                      <a:pt x="232" y="932"/>
                    </a:lnTo>
                    <a:lnTo>
                      <a:pt x="240" y="962"/>
                    </a:lnTo>
                    <a:lnTo>
                      <a:pt x="246" y="974"/>
                    </a:lnTo>
                    <a:lnTo>
                      <a:pt x="254" y="988"/>
                    </a:lnTo>
                    <a:lnTo>
                      <a:pt x="254" y="988"/>
                    </a:lnTo>
                    <a:lnTo>
                      <a:pt x="272" y="1022"/>
                    </a:lnTo>
                    <a:lnTo>
                      <a:pt x="288" y="1052"/>
                    </a:lnTo>
                    <a:lnTo>
                      <a:pt x="288" y="1052"/>
                    </a:lnTo>
                    <a:lnTo>
                      <a:pt x="294" y="1066"/>
                    </a:lnTo>
                    <a:lnTo>
                      <a:pt x="302" y="1078"/>
                    </a:lnTo>
                    <a:lnTo>
                      <a:pt x="310" y="1090"/>
                    </a:lnTo>
                    <a:lnTo>
                      <a:pt x="310" y="1090"/>
                    </a:lnTo>
                    <a:lnTo>
                      <a:pt x="300" y="1092"/>
                    </a:lnTo>
                    <a:lnTo>
                      <a:pt x="290" y="1096"/>
                    </a:lnTo>
                    <a:lnTo>
                      <a:pt x="286" y="1100"/>
                    </a:lnTo>
                    <a:lnTo>
                      <a:pt x="284" y="1104"/>
                    </a:lnTo>
                    <a:lnTo>
                      <a:pt x="284" y="1104"/>
                    </a:lnTo>
                    <a:lnTo>
                      <a:pt x="280" y="1114"/>
                    </a:lnTo>
                    <a:lnTo>
                      <a:pt x="278" y="1122"/>
                    </a:lnTo>
                    <a:lnTo>
                      <a:pt x="276" y="1128"/>
                    </a:lnTo>
                    <a:lnTo>
                      <a:pt x="272" y="1132"/>
                    </a:lnTo>
                    <a:lnTo>
                      <a:pt x="272" y="1132"/>
                    </a:lnTo>
                    <a:lnTo>
                      <a:pt x="266" y="1136"/>
                    </a:lnTo>
                    <a:lnTo>
                      <a:pt x="260" y="1142"/>
                    </a:lnTo>
                    <a:lnTo>
                      <a:pt x="246" y="1158"/>
                    </a:lnTo>
                    <a:lnTo>
                      <a:pt x="246" y="1158"/>
                    </a:lnTo>
                    <a:lnTo>
                      <a:pt x="238" y="1166"/>
                    </a:lnTo>
                    <a:lnTo>
                      <a:pt x="230" y="1174"/>
                    </a:lnTo>
                    <a:lnTo>
                      <a:pt x="200" y="1192"/>
                    </a:lnTo>
                    <a:lnTo>
                      <a:pt x="200" y="1192"/>
                    </a:lnTo>
                    <a:lnTo>
                      <a:pt x="168" y="1210"/>
                    </a:lnTo>
                    <a:lnTo>
                      <a:pt x="158" y="1216"/>
                    </a:lnTo>
                    <a:lnTo>
                      <a:pt x="150" y="1226"/>
                    </a:lnTo>
                    <a:lnTo>
                      <a:pt x="150" y="1226"/>
                    </a:lnTo>
                    <a:lnTo>
                      <a:pt x="142" y="1238"/>
                    </a:lnTo>
                    <a:lnTo>
                      <a:pt x="136" y="1248"/>
                    </a:lnTo>
                    <a:lnTo>
                      <a:pt x="132" y="1256"/>
                    </a:lnTo>
                    <a:lnTo>
                      <a:pt x="128" y="1260"/>
                    </a:lnTo>
                    <a:lnTo>
                      <a:pt x="126" y="1262"/>
                    </a:lnTo>
                    <a:lnTo>
                      <a:pt x="126" y="1262"/>
                    </a:lnTo>
                    <a:lnTo>
                      <a:pt x="106" y="1266"/>
                    </a:lnTo>
                    <a:lnTo>
                      <a:pt x="84" y="1268"/>
                    </a:lnTo>
                    <a:lnTo>
                      <a:pt x="84" y="1268"/>
                    </a:lnTo>
                    <a:lnTo>
                      <a:pt x="74" y="1268"/>
                    </a:lnTo>
                    <a:lnTo>
                      <a:pt x="66" y="1270"/>
                    </a:lnTo>
                    <a:lnTo>
                      <a:pt x="60" y="1274"/>
                    </a:lnTo>
                    <a:lnTo>
                      <a:pt x="52" y="1278"/>
                    </a:lnTo>
                    <a:lnTo>
                      <a:pt x="52" y="1278"/>
                    </a:lnTo>
                    <a:lnTo>
                      <a:pt x="32" y="1294"/>
                    </a:lnTo>
                    <a:lnTo>
                      <a:pt x="32" y="1294"/>
                    </a:lnTo>
                    <a:lnTo>
                      <a:pt x="30" y="1296"/>
                    </a:lnTo>
                    <a:lnTo>
                      <a:pt x="18" y="1298"/>
                    </a:lnTo>
                    <a:lnTo>
                      <a:pt x="18" y="1298"/>
                    </a:lnTo>
                    <a:lnTo>
                      <a:pt x="10" y="1298"/>
                    </a:lnTo>
                    <a:lnTo>
                      <a:pt x="4" y="1302"/>
                    </a:lnTo>
                    <a:lnTo>
                      <a:pt x="2" y="1308"/>
                    </a:lnTo>
                    <a:lnTo>
                      <a:pt x="0" y="1316"/>
                    </a:lnTo>
                    <a:lnTo>
                      <a:pt x="0" y="1316"/>
                    </a:lnTo>
                    <a:lnTo>
                      <a:pt x="4" y="1332"/>
                    </a:lnTo>
                    <a:lnTo>
                      <a:pt x="12" y="1362"/>
                    </a:lnTo>
                    <a:lnTo>
                      <a:pt x="26" y="1422"/>
                    </a:lnTo>
                    <a:lnTo>
                      <a:pt x="26" y="1422"/>
                    </a:lnTo>
                    <a:lnTo>
                      <a:pt x="34" y="1446"/>
                    </a:lnTo>
                    <a:lnTo>
                      <a:pt x="44" y="1470"/>
                    </a:lnTo>
                    <a:lnTo>
                      <a:pt x="54" y="1490"/>
                    </a:lnTo>
                    <a:lnTo>
                      <a:pt x="66" y="1506"/>
                    </a:lnTo>
                    <a:lnTo>
                      <a:pt x="66" y="1506"/>
                    </a:lnTo>
                    <a:lnTo>
                      <a:pt x="80" y="1518"/>
                    </a:lnTo>
                    <a:lnTo>
                      <a:pt x="94" y="1528"/>
                    </a:lnTo>
                    <a:lnTo>
                      <a:pt x="110" y="1536"/>
                    </a:lnTo>
                    <a:lnTo>
                      <a:pt x="120" y="1540"/>
                    </a:lnTo>
                    <a:lnTo>
                      <a:pt x="120" y="1540"/>
                    </a:lnTo>
                    <a:lnTo>
                      <a:pt x="122" y="1540"/>
                    </a:lnTo>
                    <a:lnTo>
                      <a:pt x="126" y="1538"/>
                    </a:lnTo>
                    <a:lnTo>
                      <a:pt x="132" y="1534"/>
                    </a:lnTo>
                    <a:lnTo>
                      <a:pt x="138" y="1528"/>
                    </a:lnTo>
                    <a:lnTo>
                      <a:pt x="138" y="1528"/>
                    </a:lnTo>
                    <a:lnTo>
                      <a:pt x="140" y="1520"/>
                    </a:lnTo>
                    <a:lnTo>
                      <a:pt x="140" y="1510"/>
                    </a:lnTo>
                    <a:lnTo>
                      <a:pt x="138" y="1502"/>
                    </a:lnTo>
                    <a:lnTo>
                      <a:pt x="138" y="1502"/>
                    </a:lnTo>
                    <a:lnTo>
                      <a:pt x="134" y="1492"/>
                    </a:lnTo>
                    <a:lnTo>
                      <a:pt x="128" y="1484"/>
                    </a:lnTo>
                    <a:lnTo>
                      <a:pt x="122" y="1478"/>
                    </a:lnTo>
                    <a:lnTo>
                      <a:pt x="122" y="1478"/>
                    </a:lnTo>
                    <a:lnTo>
                      <a:pt x="124" y="1474"/>
                    </a:lnTo>
                    <a:lnTo>
                      <a:pt x="124" y="1466"/>
                    </a:lnTo>
                    <a:lnTo>
                      <a:pt x="124" y="1466"/>
                    </a:lnTo>
                    <a:lnTo>
                      <a:pt x="124" y="1450"/>
                    </a:lnTo>
                    <a:lnTo>
                      <a:pt x="126" y="1434"/>
                    </a:lnTo>
                    <a:lnTo>
                      <a:pt x="126" y="1434"/>
                    </a:lnTo>
                    <a:lnTo>
                      <a:pt x="128" y="1428"/>
                    </a:lnTo>
                    <a:lnTo>
                      <a:pt x="132" y="1424"/>
                    </a:lnTo>
                    <a:lnTo>
                      <a:pt x="136" y="1418"/>
                    </a:lnTo>
                    <a:lnTo>
                      <a:pt x="136" y="1412"/>
                    </a:lnTo>
                    <a:lnTo>
                      <a:pt x="136" y="1412"/>
                    </a:lnTo>
                    <a:lnTo>
                      <a:pt x="136" y="1408"/>
                    </a:lnTo>
                    <a:lnTo>
                      <a:pt x="136" y="1404"/>
                    </a:lnTo>
                    <a:lnTo>
                      <a:pt x="138" y="1400"/>
                    </a:lnTo>
                    <a:lnTo>
                      <a:pt x="138" y="1400"/>
                    </a:lnTo>
                    <a:lnTo>
                      <a:pt x="142" y="1398"/>
                    </a:lnTo>
                    <a:lnTo>
                      <a:pt x="148" y="1396"/>
                    </a:lnTo>
                    <a:lnTo>
                      <a:pt x="152" y="1394"/>
                    </a:lnTo>
                    <a:lnTo>
                      <a:pt x="152" y="1394"/>
                    </a:lnTo>
                    <a:lnTo>
                      <a:pt x="154" y="1390"/>
                    </a:lnTo>
                    <a:lnTo>
                      <a:pt x="154" y="1386"/>
                    </a:lnTo>
                    <a:lnTo>
                      <a:pt x="150" y="1376"/>
                    </a:lnTo>
                    <a:lnTo>
                      <a:pt x="150" y="1376"/>
                    </a:lnTo>
                    <a:lnTo>
                      <a:pt x="150" y="1370"/>
                    </a:lnTo>
                    <a:lnTo>
                      <a:pt x="152" y="1370"/>
                    </a:lnTo>
                    <a:lnTo>
                      <a:pt x="160" y="1372"/>
                    </a:lnTo>
                    <a:lnTo>
                      <a:pt x="160" y="1372"/>
                    </a:lnTo>
                    <a:lnTo>
                      <a:pt x="166" y="1374"/>
                    </a:lnTo>
                    <a:lnTo>
                      <a:pt x="174" y="1376"/>
                    </a:lnTo>
                    <a:lnTo>
                      <a:pt x="178" y="1376"/>
                    </a:lnTo>
                    <a:lnTo>
                      <a:pt x="182" y="1374"/>
                    </a:lnTo>
                    <a:lnTo>
                      <a:pt x="184" y="1372"/>
                    </a:lnTo>
                    <a:lnTo>
                      <a:pt x="184" y="1368"/>
                    </a:lnTo>
                    <a:lnTo>
                      <a:pt x="184" y="1368"/>
                    </a:lnTo>
                    <a:lnTo>
                      <a:pt x="186" y="1362"/>
                    </a:lnTo>
                    <a:lnTo>
                      <a:pt x="188" y="1358"/>
                    </a:lnTo>
                    <a:lnTo>
                      <a:pt x="196" y="1350"/>
                    </a:lnTo>
                    <a:lnTo>
                      <a:pt x="208" y="1342"/>
                    </a:lnTo>
                    <a:lnTo>
                      <a:pt x="220" y="1338"/>
                    </a:lnTo>
                    <a:lnTo>
                      <a:pt x="220" y="1338"/>
                    </a:lnTo>
                    <a:lnTo>
                      <a:pt x="260" y="1324"/>
                    </a:lnTo>
                    <a:lnTo>
                      <a:pt x="282" y="1312"/>
                    </a:lnTo>
                    <a:lnTo>
                      <a:pt x="302" y="1302"/>
                    </a:lnTo>
                    <a:lnTo>
                      <a:pt x="302" y="1302"/>
                    </a:lnTo>
                    <a:lnTo>
                      <a:pt x="316" y="1286"/>
                    </a:lnTo>
                    <a:lnTo>
                      <a:pt x="334" y="1268"/>
                    </a:lnTo>
                    <a:lnTo>
                      <a:pt x="350" y="1248"/>
                    </a:lnTo>
                    <a:lnTo>
                      <a:pt x="350" y="1248"/>
                    </a:lnTo>
                    <a:lnTo>
                      <a:pt x="354" y="1262"/>
                    </a:lnTo>
                    <a:lnTo>
                      <a:pt x="356" y="1292"/>
                    </a:lnTo>
                    <a:lnTo>
                      <a:pt x="356" y="1292"/>
                    </a:lnTo>
                    <a:lnTo>
                      <a:pt x="354" y="1322"/>
                    </a:lnTo>
                    <a:lnTo>
                      <a:pt x="354" y="1334"/>
                    </a:lnTo>
                    <a:lnTo>
                      <a:pt x="350" y="1342"/>
                    </a:lnTo>
                    <a:lnTo>
                      <a:pt x="350" y="1342"/>
                    </a:lnTo>
                    <a:lnTo>
                      <a:pt x="340" y="1358"/>
                    </a:lnTo>
                    <a:lnTo>
                      <a:pt x="338" y="1364"/>
                    </a:lnTo>
                    <a:lnTo>
                      <a:pt x="338" y="1368"/>
                    </a:lnTo>
                    <a:lnTo>
                      <a:pt x="338" y="1372"/>
                    </a:lnTo>
                    <a:lnTo>
                      <a:pt x="338" y="1372"/>
                    </a:lnTo>
                    <a:lnTo>
                      <a:pt x="342" y="1378"/>
                    </a:lnTo>
                    <a:lnTo>
                      <a:pt x="342" y="1384"/>
                    </a:lnTo>
                    <a:lnTo>
                      <a:pt x="340" y="1388"/>
                    </a:lnTo>
                    <a:lnTo>
                      <a:pt x="338" y="1394"/>
                    </a:lnTo>
                    <a:lnTo>
                      <a:pt x="338" y="1394"/>
                    </a:lnTo>
                    <a:lnTo>
                      <a:pt x="334" y="1400"/>
                    </a:lnTo>
                    <a:lnTo>
                      <a:pt x="334" y="1404"/>
                    </a:lnTo>
                    <a:lnTo>
                      <a:pt x="336" y="1418"/>
                    </a:lnTo>
                    <a:lnTo>
                      <a:pt x="336" y="1418"/>
                    </a:lnTo>
                    <a:lnTo>
                      <a:pt x="338" y="1424"/>
                    </a:lnTo>
                    <a:lnTo>
                      <a:pt x="338" y="1430"/>
                    </a:lnTo>
                    <a:lnTo>
                      <a:pt x="336" y="1436"/>
                    </a:lnTo>
                    <a:lnTo>
                      <a:pt x="332" y="1444"/>
                    </a:lnTo>
                    <a:lnTo>
                      <a:pt x="332" y="1444"/>
                    </a:lnTo>
                    <a:lnTo>
                      <a:pt x="326" y="1454"/>
                    </a:lnTo>
                    <a:lnTo>
                      <a:pt x="322" y="1464"/>
                    </a:lnTo>
                    <a:lnTo>
                      <a:pt x="322" y="1472"/>
                    </a:lnTo>
                    <a:lnTo>
                      <a:pt x="324" y="1480"/>
                    </a:lnTo>
                    <a:lnTo>
                      <a:pt x="324" y="1480"/>
                    </a:lnTo>
                    <a:lnTo>
                      <a:pt x="332" y="1490"/>
                    </a:lnTo>
                    <a:lnTo>
                      <a:pt x="334" y="1496"/>
                    </a:lnTo>
                    <a:lnTo>
                      <a:pt x="334" y="1502"/>
                    </a:lnTo>
                    <a:lnTo>
                      <a:pt x="334" y="1502"/>
                    </a:lnTo>
                    <a:lnTo>
                      <a:pt x="332" y="1510"/>
                    </a:lnTo>
                    <a:lnTo>
                      <a:pt x="330" y="1520"/>
                    </a:lnTo>
                    <a:lnTo>
                      <a:pt x="330" y="1532"/>
                    </a:lnTo>
                    <a:lnTo>
                      <a:pt x="332" y="1536"/>
                    </a:lnTo>
                    <a:lnTo>
                      <a:pt x="334" y="1540"/>
                    </a:lnTo>
                    <a:lnTo>
                      <a:pt x="334" y="1540"/>
                    </a:lnTo>
                    <a:lnTo>
                      <a:pt x="340" y="1542"/>
                    </a:lnTo>
                    <a:lnTo>
                      <a:pt x="350" y="1546"/>
                    </a:lnTo>
                    <a:lnTo>
                      <a:pt x="382" y="1554"/>
                    </a:lnTo>
                    <a:lnTo>
                      <a:pt x="418" y="1562"/>
                    </a:lnTo>
                    <a:lnTo>
                      <a:pt x="452" y="1564"/>
                    </a:lnTo>
                    <a:lnTo>
                      <a:pt x="452" y="1564"/>
                    </a:lnTo>
                    <a:lnTo>
                      <a:pt x="510" y="1564"/>
                    </a:lnTo>
                    <a:lnTo>
                      <a:pt x="534" y="1564"/>
                    </a:lnTo>
                    <a:lnTo>
                      <a:pt x="544" y="1562"/>
                    </a:lnTo>
                    <a:lnTo>
                      <a:pt x="552" y="1560"/>
                    </a:lnTo>
                    <a:lnTo>
                      <a:pt x="552" y="1560"/>
                    </a:lnTo>
                    <a:lnTo>
                      <a:pt x="562" y="1556"/>
                    </a:lnTo>
                    <a:lnTo>
                      <a:pt x="570" y="1552"/>
                    </a:lnTo>
                    <a:lnTo>
                      <a:pt x="576" y="1546"/>
                    </a:lnTo>
                    <a:lnTo>
                      <a:pt x="578" y="1542"/>
                    </a:lnTo>
                    <a:lnTo>
                      <a:pt x="578" y="1542"/>
                    </a:lnTo>
                    <a:lnTo>
                      <a:pt x="576" y="1536"/>
                    </a:lnTo>
                    <a:lnTo>
                      <a:pt x="576" y="1532"/>
                    </a:lnTo>
                    <a:lnTo>
                      <a:pt x="572" y="1528"/>
                    </a:lnTo>
                    <a:lnTo>
                      <a:pt x="572" y="1528"/>
                    </a:lnTo>
                    <a:lnTo>
                      <a:pt x="568" y="1524"/>
                    </a:lnTo>
                    <a:lnTo>
                      <a:pt x="562" y="1518"/>
                    </a:lnTo>
                    <a:lnTo>
                      <a:pt x="554" y="1512"/>
                    </a:lnTo>
                    <a:lnTo>
                      <a:pt x="554" y="1512"/>
                    </a:lnTo>
                    <a:lnTo>
                      <a:pt x="534" y="1502"/>
                    </a:lnTo>
                    <a:lnTo>
                      <a:pt x="520" y="1496"/>
                    </a:lnTo>
                    <a:lnTo>
                      <a:pt x="520" y="1496"/>
                    </a:lnTo>
                    <a:lnTo>
                      <a:pt x="506" y="1484"/>
                    </a:lnTo>
                    <a:lnTo>
                      <a:pt x="498" y="1476"/>
                    </a:lnTo>
                    <a:lnTo>
                      <a:pt x="490" y="1472"/>
                    </a:lnTo>
                    <a:lnTo>
                      <a:pt x="490" y="1472"/>
                    </a:lnTo>
                    <a:lnTo>
                      <a:pt x="490" y="1470"/>
                    </a:lnTo>
                    <a:lnTo>
                      <a:pt x="488" y="1466"/>
                    </a:lnTo>
                    <a:lnTo>
                      <a:pt x="484" y="1460"/>
                    </a:lnTo>
                    <a:lnTo>
                      <a:pt x="484" y="1460"/>
                    </a:lnTo>
                    <a:lnTo>
                      <a:pt x="472" y="1446"/>
                    </a:lnTo>
                    <a:lnTo>
                      <a:pt x="472" y="1446"/>
                    </a:lnTo>
                    <a:lnTo>
                      <a:pt x="472" y="1442"/>
                    </a:lnTo>
                    <a:lnTo>
                      <a:pt x="474" y="1438"/>
                    </a:lnTo>
                    <a:lnTo>
                      <a:pt x="472" y="1432"/>
                    </a:lnTo>
                    <a:lnTo>
                      <a:pt x="472" y="1432"/>
                    </a:lnTo>
                    <a:lnTo>
                      <a:pt x="470" y="1428"/>
                    </a:lnTo>
                    <a:lnTo>
                      <a:pt x="468" y="1424"/>
                    </a:lnTo>
                    <a:lnTo>
                      <a:pt x="464" y="1422"/>
                    </a:lnTo>
                    <a:lnTo>
                      <a:pt x="464" y="1422"/>
                    </a:lnTo>
                    <a:lnTo>
                      <a:pt x="466" y="1424"/>
                    </a:lnTo>
                    <a:lnTo>
                      <a:pt x="472" y="1424"/>
                    </a:lnTo>
                    <a:lnTo>
                      <a:pt x="474" y="1424"/>
                    </a:lnTo>
                    <a:lnTo>
                      <a:pt x="476" y="1422"/>
                    </a:lnTo>
                    <a:lnTo>
                      <a:pt x="476" y="1418"/>
                    </a:lnTo>
                    <a:lnTo>
                      <a:pt x="476" y="1412"/>
                    </a:lnTo>
                    <a:lnTo>
                      <a:pt x="476" y="1412"/>
                    </a:lnTo>
                    <a:lnTo>
                      <a:pt x="474" y="1402"/>
                    </a:lnTo>
                    <a:lnTo>
                      <a:pt x="470" y="1394"/>
                    </a:lnTo>
                    <a:lnTo>
                      <a:pt x="464" y="1390"/>
                    </a:lnTo>
                    <a:lnTo>
                      <a:pt x="458" y="1386"/>
                    </a:lnTo>
                    <a:lnTo>
                      <a:pt x="458" y="1386"/>
                    </a:lnTo>
                    <a:lnTo>
                      <a:pt x="454" y="1382"/>
                    </a:lnTo>
                    <a:lnTo>
                      <a:pt x="452" y="1376"/>
                    </a:lnTo>
                    <a:lnTo>
                      <a:pt x="456" y="1370"/>
                    </a:lnTo>
                    <a:lnTo>
                      <a:pt x="464" y="1362"/>
                    </a:lnTo>
                    <a:lnTo>
                      <a:pt x="464" y="1362"/>
                    </a:lnTo>
                    <a:lnTo>
                      <a:pt x="476" y="1356"/>
                    </a:lnTo>
                    <a:lnTo>
                      <a:pt x="486" y="1350"/>
                    </a:lnTo>
                    <a:lnTo>
                      <a:pt x="490" y="1344"/>
                    </a:lnTo>
                    <a:lnTo>
                      <a:pt x="496" y="1338"/>
                    </a:lnTo>
                    <a:lnTo>
                      <a:pt x="500" y="1328"/>
                    </a:lnTo>
                    <a:lnTo>
                      <a:pt x="504" y="1314"/>
                    </a:lnTo>
                    <a:lnTo>
                      <a:pt x="504" y="1314"/>
                    </a:lnTo>
                    <a:lnTo>
                      <a:pt x="508" y="1290"/>
                    </a:lnTo>
                    <a:lnTo>
                      <a:pt x="510" y="1276"/>
                    </a:lnTo>
                    <a:lnTo>
                      <a:pt x="510" y="1264"/>
                    </a:lnTo>
                    <a:lnTo>
                      <a:pt x="508" y="1250"/>
                    </a:lnTo>
                    <a:lnTo>
                      <a:pt x="508" y="1250"/>
                    </a:lnTo>
                    <a:lnTo>
                      <a:pt x="500" y="1222"/>
                    </a:lnTo>
                    <a:lnTo>
                      <a:pt x="498" y="1210"/>
                    </a:lnTo>
                    <a:lnTo>
                      <a:pt x="498" y="1198"/>
                    </a:lnTo>
                    <a:lnTo>
                      <a:pt x="498" y="1198"/>
                    </a:lnTo>
                    <a:lnTo>
                      <a:pt x="506" y="1154"/>
                    </a:lnTo>
                    <a:lnTo>
                      <a:pt x="512" y="1100"/>
                    </a:lnTo>
                    <a:lnTo>
                      <a:pt x="512" y="1100"/>
                    </a:lnTo>
                    <a:lnTo>
                      <a:pt x="512" y="1080"/>
                    </a:lnTo>
                    <a:lnTo>
                      <a:pt x="510" y="1064"/>
                    </a:lnTo>
                    <a:lnTo>
                      <a:pt x="506" y="1048"/>
                    </a:lnTo>
                    <a:lnTo>
                      <a:pt x="504" y="1028"/>
                    </a:lnTo>
                    <a:lnTo>
                      <a:pt x="504" y="1028"/>
                    </a:lnTo>
                    <a:lnTo>
                      <a:pt x="506" y="1008"/>
                    </a:lnTo>
                    <a:lnTo>
                      <a:pt x="504" y="994"/>
                    </a:lnTo>
                    <a:lnTo>
                      <a:pt x="502" y="982"/>
                    </a:lnTo>
                    <a:lnTo>
                      <a:pt x="498" y="974"/>
                    </a:lnTo>
                    <a:lnTo>
                      <a:pt x="498" y="974"/>
                    </a:lnTo>
                    <a:lnTo>
                      <a:pt x="482" y="956"/>
                    </a:lnTo>
                    <a:lnTo>
                      <a:pt x="482" y="956"/>
                    </a:lnTo>
                    <a:lnTo>
                      <a:pt x="484" y="958"/>
                    </a:lnTo>
                    <a:lnTo>
                      <a:pt x="486" y="958"/>
                    </a:lnTo>
                    <a:lnTo>
                      <a:pt x="490" y="952"/>
                    </a:lnTo>
                    <a:lnTo>
                      <a:pt x="494" y="942"/>
                    </a:lnTo>
                    <a:lnTo>
                      <a:pt x="494" y="942"/>
                    </a:lnTo>
                    <a:lnTo>
                      <a:pt x="496" y="922"/>
                    </a:lnTo>
                    <a:lnTo>
                      <a:pt x="496" y="900"/>
                    </a:lnTo>
                    <a:lnTo>
                      <a:pt x="494" y="878"/>
                    </a:lnTo>
                    <a:lnTo>
                      <a:pt x="494" y="878"/>
                    </a:lnTo>
                    <a:lnTo>
                      <a:pt x="500" y="886"/>
                    </a:lnTo>
                    <a:lnTo>
                      <a:pt x="504" y="890"/>
                    </a:lnTo>
                    <a:lnTo>
                      <a:pt x="506" y="890"/>
                    </a:lnTo>
                    <a:lnTo>
                      <a:pt x="510" y="890"/>
                    </a:lnTo>
                    <a:lnTo>
                      <a:pt x="510" y="890"/>
                    </a:lnTo>
                    <a:lnTo>
                      <a:pt x="514" y="884"/>
                    </a:lnTo>
                    <a:lnTo>
                      <a:pt x="514" y="876"/>
                    </a:lnTo>
                    <a:lnTo>
                      <a:pt x="518" y="844"/>
                    </a:lnTo>
                    <a:lnTo>
                      <a:pt x="518" y="844"/>
                    </a:lnTo>
                    <a:lnTo>
                      <a:pt x="520" y="806"/>
                    </a:lnTo>
                    <a:lnTo>
                      <a:pt x="522" y="784"/>
                    </a:lnTo>
                    <a:lnTo>
                      <a:pt x="526" y="754"/>
                    </a:lnTo>
                    <a:lnTo>
                      <a:pt x="526" y="754"/>
                    </a:lnTo>
                    <a:lnTo>
                      <a:pt x="532" y="726"/>
                    </a:lnTo>
                    <a:lnTo>
                      <a:pt x="538" y="702"/>
                    </a:lnTo>
                    <a:lnTo>
                      <a:pt x="544" y="684"/>
                    </a:lnTo>
                    <a:lnTo>
                      <a:pt x="546" y="668"/>
                    </a:lnTo>
                    <a:lnTo>
                      <a:pt x="546" y="668"/>
                    </a:lnTo>
                    <a:lnTo>
                      <a:pt x="550" y="640"/>
                    </a:lnTo>
                    <a:lnTo>
                      <a:pt x="554" y="610"/>
                    </a:lnTo>
                    <a:lnTo>
                      <a:pt x="554" y="610"/>
                    </a:lnTo>
                    <a:lnTo>
                      <a:pt x="564" y="562"/>
                    </a:lnTo>
                    <a:lnTo>
                      <a:pt x="564" y="562"/>
                    </a:lnTo>
                    <a:lnTo>
                      <a:pt x="564" y="566"/>
                    </a:lnTo>
                    <a:lnTo>
                      <a:pt x="566" y="572"/>
                    </a:lnTo>
                    <a:lnTo>
                      <a:pt x="570" y="582"/>
                    </a:lnTo>
                    <a:lnTo>
                      <a:pt x="578" y="592"/>
                    </a:lnTo>
                    <a:lnTo>
                      <a:pt x="578" y="592"/>
                    </a:lnTo>
                    <a:lnTo>
                      <a:pt x="596" y="612"/>
                    </a:lnTo>
                    <a:lnTo>
                      <a:pt x="604" y="618"/>
                    </a:lnTo>
                    <a:lnTo>
                      <a:pt x="612" y="622"/>
                    </a:lnTo>
                    <a:lnTo>
                      <a:pt x="612" y="622"/>
                    </a:lnTo>
                    <a:lnTo>
                      <a:pt x="626" y="630"/>
                    </a:lnTo>
                    <a:lnTo>
                      <a:pt x="630" y="634"/>
                    </a:lnTo>
                    <a:lnTo>
                      <a:pt x="636" y="636"/>
                    </a:lnTo>
                    <a:lnTo>
                      <a:pt x="636" y="636"/>
                    </a:lnTo>
                    <a:lnTo>
                      <a:pt x="642" y="634"/>
                    </a:lnTo>
                    <a:lnTo>
                      <a:pt x="650" y="630"/>
                    </a:lnTo>
                    <a:lnTo>
                      <a:pt x="656" y="622"/>
                    </a:lnTo>
                    <a:lnTo>
                      <a:pt x="656" y="622"/>
                    </a:lnTo>
                    <a:lnTo>
                      <a:pt x="670" y="632"/>
                    </a:lnTo>
                    <a:lnTo>
                      <a:pt x="686" y="642"/>
                    </a:lnTo>
                    <a:lnTo>
                      <a:pt x="706" y="652"/>
                    </a:lnTo>
                    <a:lnTo>
                      <a:pt x="706" y="652"/>
                    </a:lnTo>
                    <a:lnTo>
                      <a:pt x="726" y="662"/>
                    </a:lnTo>
                    <a:lnTo>
                      <a:pt x="740" y="670"/>
                    </a:lnTo>
                    <a:lnTo>
                      <a:pt x="754" y="680"/>
                    </a:lnTo>
                    <a:lnTo>
                      <a:pt x="754" y="680"/>
                    </a:lnTo>
                    <a:lnTo>
                      <a:pt x="754" y="686"/>
                    </a:lnTo>
                    <a:lnTo>
                      <a:pt x="758" y="692"/>
                    </a:lnTo>
                    <a:lnTo>
                      <a:pt x="762" y="700"/>
                    </a:lnTo>
                    <a:lnTo>
                      <a:pt x="762" y="700"/>
                    </a:lnTo>
                    <a:lnTo>
                      <a:pt x="774" y="712"/>
                    </a:lnTo>
                    <a:lnTo>
                      <a:pt x="780" y="722"/>
                    </a:lnTo>
                    <a:lnTo>
                      <a:pt x="780" y="722"/>
                    </a:lnTo>
                    <a:lnTo>
                      <a:pt x="782" y="726"/>
                    </a:lnTo>
                    <a:lnTo>
                      <a:pt x="786" y="728"/>
                    </a:lnTo>
                    <a:lnTo>
                      <a:pt x="790" y="730"/>
                    </a:lnTo>
                    <a:lnTo>
                      <a:pt x="790" y="730"/>
                    </a:lnTo>
                    <a:lnTo>
                      <a:pt x="796" y="728"/>
                    </a:lnTo>
                    <a:lnTo>
                      <a:pt x="796" y="728"/>
                    </a:lnTo>
                    <a:lnTo>
                      <a:pt x="794" y="732"/>
                    </a:lnTo>
                    <a:lnTo>
                      <a:pt x="794" y="736"/>
                    </a:lnTo>
                    <a:lnTo>
                      <a:pt x="794" y="740"/>
                    </a:lnTo>
                    <a:lnTo>
                      <a:pt x="794" y="740"/>
                    </a:lnTo>
                    <a:lnTo>
                      <a:pt x="796" y="746"/>
                    </a:lnTo>
                    <a:lnTo>
                      <a:pt x="800" y="748"/>
                    </a:lnTo>
                    <a:lnTo>
                      <a:pt x="800" y="748"/>
                    </a:lnTo>
                    <a:lnTo>
                      <a:pt x="796" y="750"/>
                    </a:lnTo>
                    <a:lnTo>
                      <a:pt x="792" y="758"/>
                    </a:lnTo>
                    <a:lnTo>
                      <a:pt x="792" y="758"/>
                    </a:lnTo>
                    <a:lnTo>
                      <a:pt x="792" y="764"/>
                    </a:lnTo>
                    <a:lnTo>
                      <a:pt x="794" y="768"/>
                    </a:lnTo>
                    <a:lnTo>
                      <a:pt x="794" y="768"/>
                    </a:lnTo>
                    <a:lnTo>
                      <a:pt x="796" y="770"/>
                    </a:lnTo>
                    <a:lnTo>
                      <a:pt x="796" y="774"/>
                    </a:lnTo>
                    <a:lnTo>
                      <a:pt x="796" y="776"/>
                    </a:lnTo>
                    <a:lnTo>
                      <a:pt x="798" y="778"/>
                    </a:lnTo>
                    <a:lnTo>
                      <a:pt x="798" y="778"/>
                    </a:lnTo>
                    <a:lnTo>
                      <a:pt x="802" y="780"/>
                    </a:lnTo>
                    <a:lnTo>
                      <a:pt x="806" y="778"/>
                    </a:lnTo>
                    <a:lnTo>
                      <a:pt x="814" y="776"/>
                    </a:lnTo>
                    <a:lnTo>
                      <a:pt x="814" y="776"/>
                    </a:lnTo>
                    <a:lnTo>
                      <a:pt x="820" y="772"/>
                    </a:lnTo>
                    <a:lnTo>
                      <a:pt x="826" y="768"/>
                    </a:lnTo>
                    <a:lnTo>
                      <a:pt x="826" y="768"/>
                    </a:lnTo>
                    <a:lnTo>
                      <a:pt x="840" y="754"/>
                    </a:lnTo>
                    <a:lnTo>
                      <a:pt x="840" y="754"/>
                    </a:lnTo>
                    <a:lnTo>
                      <a:pt x="840" y="746"/>
                    </a:lnTo>
                    <a:lnTo>
                      <a:pt x="840" y="736"/>
                    </a:lnTo>
                    <a:lnTo>
                      <a:pt x="840" y="736"/>
                    </a:lnTo>
                    <a:close/>
                    <a:moveTo>
                      <a:pt x="370" y="316"/>
                    </a:moveTo>
                    <a:lnTo>
                      <a:pt x="370" y="316"/>
                    </a:lnTo>
                    <a:lnTo>
                      <a:pt x="364" y="320"/>
                    </a:lnTo>
                    <a:lnTo>
                      <a:pt x="356" y="318"/>
                    </a:lnTo>
                    <a:lnTo>
                      <a:pt x="356" y="318"/>
                    </a:lnTo>
                    <a:lnTo>
                      <a:pt x="354" y="316"/>
                    </a:lnTo>
                    <a:lnTo>
                      <a:pt x="352" y="318"/>
                    </a:lnTo>
                    <a:lnTo>
                      <a:pt x="352" y="318"/>
                    </a:lnTo>
                    <a:lnTo>
                      <a:pt x="346" y="322"/>
                    </a:lnTo>
                    <a:lnTo>
                      <a:pt x="346" y="322"/>
                    </a:lnTo>
                    <a:lnTo>
                      <a:pt x="348" y="320"/>
                    </a:lnTo>
                    <a:lnTo>
                      <a:pt x="352" y="318"/>
                    </a:lnTo>
                    <a:lnTo>
                      <a:pt x="352" y="318"/>
                    </a:lnTo>
                    <a:lnTo>
                      <a:pt x="362" y="310"/>
                    </a:lnTo>
                    <a:lnTo>
                      <a:pt x="372" y="304"/>
                    </a:lnTo>
                    <a:lnTo>
                      <a:pt x="372" y="304"/>
                    </a:lnTo>
                    <a:lnTo>
                      <a:pt x="376" y="302"/>
                    </a:lnTo>
                    <a:lnTo>
                      <a:pt x="378" y="304"/>
                    </a:lnTo>
                    <a:lnTo>
                      <a:pt x="380" y="306"/>
                    </a:lnTo>
                    <a:lnTo>
                      <a:pt x="380" y="306"/>
                    </a:lnTo>
                    <a:lnTo>
                      <a:pt x="370" y="316"/>
                    </a:lnTo>
                    <a:lnTo>
                      <a:pt x="370" y="3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2542" tIns="56271" rIns="112542" bIns="56271" numCol="1" anchor="t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1270" h="1270"/>
                </a:sp3d>
              </a:bodyPr>
              <a:lstStyle/>
              <a:p>
                <a:endParaRPr lang="ko-KR" altLang="en-US" sz="2215"/>
              </a:p>
            </p:txBody>
          </p:sp>
        </p:grpSp>
      </p:grpSp>
      <p:cxnSp>
        <p:nvCxnSpPr>
          <p:cNvPr id="14" name="직선 연결선 13"/>
          <p:cNvCxnSpPr/>
          <p:nvPr/>
        </p:nvCxnSpPr>
        <p:spPr>
          <a:xfrm flipV="1">
            <a:off x="960664" y="2454123"/>
            <a:ext cx="10807351" cy="23371"/>
          </a:xfrm>
          <a:prstGeom prst="line">
            <a:avLst/>
          </a:prstGeom>
          <a:ln w="38100" cap="sq">
            <a:gradFill flip="none" rotWithShape="1">
              <a:gsLst>
                <a:gs pos="58000">
                  <a:srgbClr val="EC9609"/>
                </a:gs>
                <a:gs pos="21000">
                  <a:schemeClr val="accent1">
                    <a:lumMod val="5000"/>
                    <a:lumOff val="95000"/>
                    <a:alpha val="80000"/>
                  </a:schemeClr>
                </a:gs>
                <a:gs pos="82000">
                  <a:srgbClr val="C60023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AE2E5B-0023-47AC-A4FA-CB2F9AE87A58}"/>
              </a:ext>
            </a:extLst>
          </p:cNvPr>
          <p:cNvSpPr/>
          <p:nvPr/>
        </p:nvSpPr>
        <p:spPr>
          <a:xfrm>
            <a:off x="68536" y="65832"/>
            <a:ext cx="12072664" cy="6741368"/>
          </a:xfrm>
          <a:prstGeom prst="rect">
            <a:avLst/>
          </a:prstGeom>
          <a:noFill/>
          <a:ln w="38100">
            <a:solidFill>
              <a:srgbClr val="93C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  <p:extLst>
      <p:ext uri="{BB962C8B-B14F-4D97-AF65-F5344CB8AC3E}">
        <p14:creationId xmlns:p14="http://schemas.microsoft.com/office/powerpoint/2010/main" val="96708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2FCAB0-82B3-4457-B0D0-B38CA863D385}"/>
              </a:ext>
            </a:extLst>
          </p:cNvPr>
          <p:cNvSpPr/>
          <p:nvPr/>
        </p:nvSpPr>
        <p:spPr>
          <a:xfrm>
            <a:off x="1173215" y="1765430"/>
            <a:ext cx="10020754" cy="943490"/>
          </a:xfrm>
          <a:prstGeom prst="rect">
            <a:avLst/>
          </a:prstGeom>
          <a:pattFill prst="dkUpDiag">
            <a:fgClr>
              <a:srgbClr val="EFEFF1"/>
            </a:fgClr>
            <a:bgClr>
              <a:schemeClr val="bg1"/>
            </a:bgClr>
          </a:pattFill>
          <a:ln w="9525" algn="ctr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경기천년바탕"/>
                <a:ea typeface="경기천년바탕 Bold" panose="02020803020101020101" pitchFamily="18" charset="-127"/>
              </a:rPr>
              <a:t>기업이 환경보호에 앞장서며</a:t>
            </a:r>
            <a:r>
              <a:rPr lang="en-US" altLang="ko-KR" b="1" dirty="0">
                <a:latin typeface="경기천년바탕"/>
                <a:ea typeface="경기천년바탕 Bold" panose="02020803020101020101" pitchFamily="18" charset="-127"/>
              </a:rPr>
              <a:t>, </a:t>
            </a:r>
            <a:r>
              <a:rPr lang="ko-KR" altLang="en-US" b="1" dirty="0">
                <a:latin typeface="경기천년바탕"/>
                <a:ea typeface="경기천년바탕 Bold" panose="02020803020101020101" pitchFamily="18" charset="-127"/>
              </a:rPr>
              <a:t>사회적 약자에 대한 지원 </a:t>
            </a:r>
            <a:r>
              <a:rPr lang="ko-KR" altLang="en-US" b="1" dirty="0" smtClean="0">
                <a:latin typeface="경기천년바탕"/>
                <a:ea typeface="경기천년바탕 Bold" panose="02020803020101020101" pitchFamily="18" charset="-127"/>
              </a:rPr>
              <a:t>및 사회공헌 활동을 </a:t>
            </a:r>
            <a:r>
              <a:rPr lang="ko-KR" altLang="en-US" b="1" dirty="0">
                <a:latin typeface="경기천년바탕"/>
                <a:ea typeface="경기천년바탕 Bold" panose="02020803020101020101" pitchFamily="18" charset="-127"/>
              </a:rPr>
              <a:t>하며</a:t>
            </a:r>
            <a:r>
              <a:rPr lang="en-US" altLang="ko-KR" b="1" dirty="0">
                <a:latin typeface="경기천년바탕"/>
                <a:ea typeface="경기천년바탕 Bold" panose="02020803020101020101" pitchFamily="18" charset="-127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경기천년바탕"/>
                <a:ea typeface="경기천년바탕 Bold" panose="02020803020101020101" pitchFamily="18" charset="-127"/>
              </a:rPr>
              <a:t>법과 윤리를 철저히 준수하는 </a:t>
            </a:r>
            <a:r>
              <a:rPr lang="ko-KR" altLang="en-US" b="1" dirty="0" smtClean="0">
                <a:latin typeface="경기천년바탕"/>
                <a:ea typeface="경기천년바탕 Bold" panose="02020803020101020101" pitchFamily="18" charset="-127"/>
              </a:rPr>
              <a:t>경영활동을 말함</a:t>
            </a:r>
            <a:r>
              <a:rPr lang="en-US" altLang="ko-KR" b="1" dirty="0" smtClean="0">
                <a:latin typeface="경기천년바탕"/>
                <a:ea typeface="경기천년바탕 Bold" panose="02020803020101020101" pitchFamily="18" charset="-127"/>
              </a:rPr>
              <a:t>.</a:t>
            </a:r>
            <a:endParaRPr lang="ko-KR" altLang="en-US" b="1" dirty="0">
              <a:latin typeface="경기천년바탕"/>
              <a:ea typeface="경기천년바탕 Bold" panose="020208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375166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1. ESG</a:t>
            </a:r>
            <a:r>
              <a:rPr lang="ko-KR" altLang="en-US" dirty="0">
                <a:latin typeface="경기천년제목"/>
              </a:rPr>
              <a:t>경영 정의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6B9852-E1DB-4F6B-9D25-7F56F9C00571}"/>
              </a:ext>
            </a:extLst>
          </p:cNvPr>
          <p:cNvGrpSpPr/>
          <p:nvPr/>
        </p:nvGrpSpPr>
        <p:grpSpPr>
          <a:xfrm>
            <a:off x="746775" y="1085564"/>
            <a:ext cx="8024412" cy="495457"/>
            <a:chOff x="746775" y="1085564"/>
            <a:chExt cx="5140726" cy="495457"/>
          </a:xfrm>
        </p:grpSpPr>
        <p:grpSp>
          <p:nvGrpSpPr>
            <p:cNvPr id="18" name="그룹 152">
              <a:extLst>
                <a:ext uri="{FF2B5EF4-FFF2-40B4-BE49-F238E27FC236}">
                  <a16:creationId xmlns:a16="http://schemas.microsoft.com/office/drawing/2014/main" id="{15A33492-F113-47FF-AB2C-61494863C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6775" y="1150312"/>
              <a:ext cx="166207" cy="299467"/>
              <a:chOff x="3000359" y="1036491"/>
              <a:chExt cx="316769" cy="375125"/>
            </a:xfrm>
          </p:grpSpPr>
          <p:sp>
            <p:nvSpPr>
              <p:cNvPr id="20" name="AutoShape 25">
                <a:extLst>
                  <a:ext uri="{FF2B5EF4-FFF2-40B4-BE49-F238E27FC236}">
                    <a16:creationId xmlns:a16="http://schemas.microsoft.com/office/drawing/2014/main" id="{632AC200-AEA0-471F-A3B8-8FB1AB48B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359" y="1154115"/>
                <a:ext cx="294747" cy="226864"/>
              </a:xfrm>
              <a:prstGeom prst="roundRect">
                <a:avLst>
                  <a:gd name="adj" fmla="val 12102"/>
                </a:avLst>
              </a:prstGeom>
              <a:noFill/>
              <a:ln w="4826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700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  <p:sp>
            <p:nvSpPr>
              <p:cNvPr id="21" name="Freeform 26">
                <a:extLst>
                  <a:ext uri="{FF2B5EF4-FFF2-40B4-BE49-F238E27FC236}">
                    <a16:creationId xmlns:a16="http://schemas.microsoft.com/office/drawing/2014/main" id="{39D72D6C-D44C-4FA5-8B23-7FFB96449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9371" y="1036491"/>
                <a:ext cx="297757" cy="375125"/>
              </a:xfrm>
              <a:custGeom>
                <a:avLst/>
                <a:gdLst>
                  <a:gd name="T0" fmla="*/ 7183602 w 1392"/>
                  <a:gd name="T1" fmla="*/ 29675950 h 2210"/>
                  <a:gd name="T2" fmla="*/ 0 w 1392"/>
                  <a:gd name="T3" fmla="*/ 46934079 h 2210"/>
                  <a:gd name="T4" fmla="*/ 24570726 w 1392"/>
                  <a:gd name="T5" fmla="*/ 63673643 h 2210"/>
                  <a:gd name="T6" fmla="*/ 63691981 w 1392"/>
                  <a:gd name="T7" fmla="*/ 7404560 h 2210"/>
                  <a:gd name="T8" fmla="*/ 63691981 w 1392"/>
                  <a:gd name="T9" fmla="*/ 0 h 2210"/>
                  <a:gd name="T10" fmla="*/ 20041056 w 1392"/>
                  <a:gd name="T11" fmla="*/ 47423948 h 2210"/>
                  <a:gd name="T12" fmla="*/ 7183602 w 1392"/>
                  <a:gd name="T13" fmla="*/ 29675950 h 2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92"/>
                  <a:gd name="T22" fmla="*/ 0 h 2210"/>
                  <a:gd name="T23" fmla="*/ 1392 w 1392"/>
                  <a:gd name="T24" fmla="*/ 2210 h 2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92" h="2210">
                    <a:moveTo>
                      <a:pt x="157" y="1030"/>
                    </a:moveTo>
                    <a:lnTo>
                      <a:pt x="0" y="1629"/>
                    </a:lnTo>
                    <a:lnTo>
                      <a:pt x="537" y="2210"/>
                    </a:lnTo>
                    <a:lnTo>
                      <a:pt x="1392" y="257"/>
                    </a:lnTo>
                    <a:lnTo>
                      <a:pt x="1392" y="0"/>
                    </a:lnTo>
                    <a:lnTo>
                      <a:pt x="438" y="1646"/>
                    </a:lnTo>
                    <a:lnTo>
                      <a:pt x="157" y="1030"/>
                    </a:lnTo>
                    <a:close/>
                  </a:path>
                </a:pathLst>
              </a:custGeom>
              <a:solidFill>
                <a:srgbClr val="00539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경기천년바탕 Regular" panose="02020503020101020101" pitchFamily="18" charset="-127"/>
                  <a:ea typeface="경기천년바탕 Regular" panose="02020503020101020101" pitchFamily="18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AA3AFD-BD55-420C-A206-2A62D97C9D0D}"/>
                </a:ext>
              </a:extLst>
            </p:cNvPr>
            <p:cNvSpPr/>
            <p:nvPr/>
          </p:nvSpPr>
          <p:spPr>
            <a:xfrm>
              <a:off x="942422" y="1085564"/>
              <a:ext cx="4945079" cy="4954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indent="-85725">
                <a:lnSpc>
                  <a:spcPct val="130000"/>
                </a:lnSpc>
              </a:pPr>
              <a:r>
                <a:rPr lang="en-US" altLang="ko-KR" sz="2200" b="1" spc="-185" dirty="0">
                  <a:solidFill>
                    <a:srgbClr val="0070C0"/>
                  </a:solidFill>
                  <a:latin typeface="경기천년바탕"/>
                  <a:ea typeface="경기천년제목 Bold" panose="02020803020101020101" pitchFamily="18" charset="-127"/>
                </a:rPr>
                <a:t>ESG </a:t>
              </a:r>
              <a:r>
                <a:rPr lang="ko-KR" altLang="en-US" sz="2200" b="1" spc="-185" dirty="0">
                  <a:solidFill>
                    <a:srgbClr val="0070C0"/>
                  </a:solidFill>
                  <a:latin typeface="경기천년바탕"/>
                  <a:ea typeface="경기천년제목 Bold" panose="02020803020101020101" pitchFamily="18" charset="-127"/>
                </a:rPr>
                <a:t>경영이란 </a:t>
              </a:r>
              <a:r>
                <a:rPr lang="en-US" altLang="ko-KR" sz="2200" b="1" spc="-185" dirty="0">
                  <a:solidFill>
                    <a:srgbClr val="0070C0"/>
                  </a:solidFill>
                  <a:latin typeface="경기천년바탕"/>
                  <a:ea typeface="경기천년제목 Bold" panose="02020803020101020101" pitchFamily="18" charset="-127"/>
                </a:rPr>
                <a:t>?</a:t>
              </a:r>
              <a:endParaRPr lang="ko-KR" altLang="en-US" sz="2200" b="1" spc="-185" dirty="0">
                <a:solidFill>
                  <a:srgbClr val="0070C0"/>
                </a:solidFill>
                <a:latin typeface="경기천년바탕"/>
                <a:ea typeface="경기천년제목 Bold" panose="02020803020101020101" pitchFamily="18" charset="-127"/>
              </a:endParaRPr>
            </a:p>
          </p:txBody>
        </p:sp>
      </p:grpSp>
      <p:pic>
        <p:nvPicPr>
          <p:cNvPr id="3" name="그림 2" descr="그래픽, 그래픽 디자인, 상징, 로고이(가) 표시된 사진&#10;&#10;자동 생성된 설명">
            <a:extLst>
              <a:ext uri="{FF2B5EF4-FFF2-40B4-BE49-F238E27FC236}">
                <a16:creationId xmlns:a16="http://schemas.microsoft.com/office/drawing/2014/main" id="{26D6CD34-9BF8-54A3-37FC-BD5FC323B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77" y="3140968"/>
            <a:ext cx="4356783" cy="2631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E802E-B5FE-78A2-3D55-444DD637F307}"/>
              </a:ext>
            </a:extLst>
          </p:cNvPr>
          <p:cNvSpPr txBox="1"/>
          <p:nvPr/>
        </p:nvSpPr>
        <p:spPr>
          <a:xfrm>
            <a:off x="5663952" y="5085184"/>
            <a:ext cx="435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"/>
                <a:ea typeface="경기천년바탕 Bold" panose="02020803020101020101" pitchFamily="18" charset="-127"/>
              </a:rPr>
              <a:t>출처</a:t>
            </a:r>
            <a:r>
              <a:rPr lang="en-US" altLang="ko-KR" sz="1200" dirty="0">
                <a:latin typeface="경기천년바탕"/>
                <a:ea typeface="경기천년바탕 Bold" panose="02020803020101020101" pitchFamily="18" charset="-127"/>
              </a:rPr>
              <a:t>: [</a:t>
            </a:r>
            <a:r>
              <a:rPr lang="ko-KR" altLang="en-US" sz="1200" dirty="0">
                <a:latin typeface="경기천년바탕"/>
                <a:ea typeface="경기천년바탕 Bold" panose="02020803020101020101" pitchFamily="18" charset="-127"/>
              </a:rPr>
              <a:t>스마트 직업훈련 플랫폼 </a:t>
            </a:r>
            <a:r>
              <a:rPr lang="en-US" altLang="ko-KR" sz="1200" dirty="0">
                <a:latin typeface="경기천년바탕"/>
                <a:ea typeface="경기천년바탕 Bold" panose="02020803020101020101" pitchFamily="18" charset="-127"/>
              </a:rPr>
              <a:t>STEP]</a:t>
            </a:r>
            <a:r>
              <a:rPr lang="ko-KR" altLang="en-US" sz="1200" dirty="0" err="1">
                <a:latin typeface="경기천년바탕"/>
                <a:ea typeface="경기천년바탕 Bold" panose="02020803020101020101" pitchFamily="18" charset="-127"/>
              </a:rPr>
              <a:t>취준생이</a:t>
            </a:r>
            <a:r>
              <a:rPr lang="en-US" altLang="ko-KR" sz="1200" dirty="0">
                <a:latin typeface="경기천년바탕"/>
                <a:ea typeface="경기천년바탕 Bold" panose="02020803020101020101" pitchFamily="18" charset="-127"/>
              </a:rPr>
              <a:t>.. </a:t>
            </a:r>
            <a:r>
              <a:rPr lang="ko-KR" altLang="en-US" sz="1200" dirty="0">
                <a:latin typeface="경기천년바탕"/>
                <a:ea typeface="경기천년바탕 Bold" panose="02020803020101020101" pitchFamily="18" charset="-127"/>
              </a:rPr>
              <a:t>네이버 이가니 </a:t>
            </a:r>
            <a:r>
              <a:rPr lang="en-US" altLang="ko-KR" sz="1200" dirty="0">
                <a:latin typeface="경기천년바탕"/>
                <a:ea typeface="경기천년바탕 Bold" panose="02020803020101020101" pitchFamily="18" charset="-127"/>
              </a:rPr>
              <a:t>(</a:t>
            </a:r>
            <a:r>
              <a:rPr lang="en-US" altLang="ko-KR" sz="1200" dirty="0" err="1">
                <a:latin typeface="경기천년바탕"/>
                <a:ea typeface="경기천년바탕 Bold" panose="02020803020101020101" pitchFamily="18" charset="-127"/>
              </a:rPr>
              <a:t>ganistella</a:t>
            </a:r>
            <a:r>
              <a:rPr lang="en-US" altLang="ko-KR" sz="1200" dirty="0">
                <a:latin typeface="경기천년바탕"/>
                <a:ea typeface="경기천년바탕 Bold" panose="02020803020101020101" pitchFamily="18" charset="-127"/>
              </a:rPr>
              <a:t>)</a:t>
            </a:r>
            <a:r>
              <a:rPr lang="ko-KR" altLang="en-US" sz="1200" dirty="0">
                <a:latin typeface="경기천년바탕"/>
                <a:ea typeface="경기천년바탕 Bold" panose="02020803020101020101" pitchFamily="18" charset="-127"/>
              </a:rPr>
              <a:t>블로그</a:t>
            </a:r>
            <a:r>
              <a:rPr lang="en-US" altLang="ko-KR" sz="1200" dirty="0">
                <a:latin typeface="경기천년바탕"/>
                <a:ea typeface="경기천년바탕 Bold" panose="02020803020101020101" pitchFamily="18" charset="-127"/>
              </a:rPr>
              <a:t>(naver.com</a:t>
            </a:r>
            <a:r>
              <a:rPr lang="en-US" altLang="ko-KR" sz="1200" dirty="0">
                <a:latin typeface="경기천년바탕 "/>
                <a:ea typeface="경기천년바탕 Bold" panose="02020803020101020101" pitchFamily="18" charset="-127"/>
              </a:rPr>
              <a:t>)</a:t>
            </a:r>
            <a:endParaRPr lang="ko-KR" altLang="en-US" sz="1200" dirty="0">
              <a:latin typeface="경기천년바탕 "/>
              <a:ea typeface="경기천년바탕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4599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2. </a:t>
            </a:r>
            <a:r>
              <a:rPr lang="ko-KR" altLang="en-US" dirty="0">
                <a:latin typeface="경기천년제목"/>
              </a:rPr>
              <a:t>중소기업은 </a:t>
            </a:r>
            <a:r>
              <a:rPr lang="en-US" altLang="ko-KR" dirty="0">
                <a:latin typeface="경기천년제목"/>
              </a:rPr>
              <a:t>ESG </a:t>
            </a:r>
            <a:r>
              <a:rPr lang="ko-KR" altLang="en-US" dirty="0">
                <a:latin typeface="경기천년제목"/>
              </a:rPr>
              <a:t>경영을 왜 해야 할까</a:t>
            </a:r>
            <a:r>
              <a:rPr lang="en-US" altLang="ko-KR" dirty="0">
                <a:latin typeface="경기천년제목"/>
              </a:rPr>
              <a:t>?</a:t>
            </a:r>
            <a:endParaRPr lang="ko-KR" altLang="en-US" dirty="0">
              <a:latin typeface="경기천년제목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58DF73-9D32-4CD2-5457-D27B7DF1B3C6}"/>
              </a:ext>
            </a:extLst>
          </p:cNvPr>
          <p:cNvSpPr/>
          <p:nvPr/>
        </p:nvSpPr>
        <p:spPr>
          <a:xfrm>
            <a:off x="767408" y="1268760"/>
            <a:ext cx="7992888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지구 </a:t>
            </a:r>
            <a:r>
              <a:rPr lang="ko-KR" altLang="en-US" sz="2400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환경의 악화</a:t>
            </a:r>
            <a:r>
              <a:rPr lang="en-US" altLang="ko-KR" sz="2400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,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사회 불균형의 </a:t>
            </a:r>
            <a:r>
              <a:rPr lang="ko-KR" altLang="en-US" sz="2400" dirty="0" smtClean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양극화 해결</a:t>
            </a:r>
            <a:endParaRPr lang="ko-KR" altLang="en-US" sz="24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903525-B583-0BE7-C8CB-D1E9351FE2E0}"/>
              </a:ext>
            </a:extLst>
          </p:cNvPr>
          <p:cNvSpPr/>
          <p:nvPr/>
        </p:nvSpPr>
        <p:spPr>
          <a:xfrm>
            <a:off x="767408" y="2132856"/>
            <a:ext cx="7992888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ESG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는 중소 기업이 미래에 더 큰 기업으로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</a:endParaRPr>
          </a:p>
          <a:p>
            <a:pPr algn="ctr"/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</a:rPr>
              <a:t>성장하기 위해 놓치지 말아야 할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7D71D-571F-8C0F-1220-F6DD25E2B00B}"/>
              </a:ext>
            </a:extLst>
          </p:cNvPr>
          <p:cNvSpPr txBox="1"/>
          <p:nvPr/>
        </p:nvSpPr>
        <p:spPr>
          <a:xfrm>
            <a:off x="839416" y="299695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(1499) [ESG BP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시리즈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종합편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EP.1_ESG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가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뭔가요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</a:t>
            </a:r>
          </a:p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중소기업도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해야하나요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 – YouTube 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pic>
        <p:nvPicPr>
          <p:cNvPr id="18" name="그림 17" descr="장치, 저울이(가) 표시된 사진&#10;&#10;자동 생성된 설명">
            <a:extLst>
              <a:ext uri="{FF2B5EF4-FFF2-40B4-BE49-F238E27FC236}">
                <a16:creationId xmlns:a16="http://schemas.microsoft.com/office/drawing/2014/main" id="{FB11D605-9AA0-D05B-96AD-FD627B07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725743"/>
            <a:ext cx="3893435" cy="27776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4E552C-ADAD-F2C6-64B2-AE9813C03538}"/>
              </a:ext>
            </a:extLst>
          </p:cNvPr>
          <p:cNvSpPr txBox="1"/>
          <p:nvPr/>
        </p:nvSpPr>
        <p:spPr>
          <a:xfrm>
            <a:off x="4660843" y="6021288"/>
            <a:ext cx="594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MZ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세대의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정의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와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공정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'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이란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?.... 『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공정하지 않다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』 (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박원익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외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...)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블로그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독립문 옆 젊은 학생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5946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10369152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 "/>
              </a:rPr>
              <a:t>3. </a:t>
            </a:r>
            <a:r>
              <a:rPr lang="ko-KR" altLang="en-US" dirty="0">
                <a:latin typeface="경기천년제목 "/>
              </a:rPr>
              <a:t>기업이 </a:t>
            </a:r>
            <a:r>
              <a:rPr lang="en-US" altLang="ko-KR" dirty="0">
                <a:latin typeface="경기천년제목 "/>
              </a:rPr>
              <a:t>ESG </a:t>
            </a:r>
            <a:r>
              <a:rPr lang="ko-KR" altLang="en-US" dirty="0">
                <a:latin typeface="경기천년제목 "/>
              </a:rPr>
              <a:t>경영을 제대로 하지 못했을 경우</a:t>
            </a:r>
            <a:r>
              <a:rPr lang="en-US" altLang="ko-KR" dirty="0">
                <a:latin typeface="경기천년제목 "/>
              </a:rPr>
              <a:t>, </a:t>
            </a:r>
            <a:r>
              <a:rPr lang="ko-KR" altLang="en-US" dirty="0">
                <a:latin typeface="경기천년제목 "/>
              </a:rPr>
              <a:t>발생할 수 있는 상황은</a:t>
            </a:r>
            <a:r>
              <a:rPr lang="en-US" altLang="ko-KR" dirty="0">
                <a:latin typeface="경기천년제목 "/>
              </a:rPr>
              <a:t>? </a:t>
            </a:r>
            <a:endParaRPr lang="ko-KR" altLang="en-US" dirty="0">
              <a:latin typeface="경기천년제목 "/>
            </a:endParaRPr>
          </a:p>
        </p:txBody>
      </p:sp>
      <p:sp>
        <p:nvSpPr>
          <p:cNvPr id="29" name="Text Box 51">
            <a:extLst>
              <a:ext uri="{FF2B5EF4-FFF2-40B4-BE49-F238E27FC236}">
                <a16:creationId xmlns:a16="http://schemas.microsoft.com/office/drawing/2014/main" id="{624BC395-8AE6-4EFB-9AAC-EBD1861A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340768"/>
            <a:ext cx="7859382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r>
              <a:rPr lang="ko-KR" altLang="en-US" sz="2000" dirty="0">
                <a:latin typeface="경기천년바탕"/>
                <a:ea typeface="경기천년바탕 Regular" panose="02020503020101020101" pitchFamily="18" charset="-127"/>
              </a:rPr>
              <a:t>  기업이 </a:t>
            </a:r>
            <a:r>
              <a:rPr lang="en-US" altLang="ko-KR" sz="2000" dirty="0">
                <a:latin typeface="경기천년바탕"/>
                <a:ea typeface="경기천년바탕 Regular" panose="02020503020101020101" pitchFamily="18" charset="-127"/>
              </a:rPr>
              <a:t>ESG</a:t>
            </a:r>
            <a:r>
              <a:rPr lang="ko-KR" altLang="en-US" sz="2000" dirty="0">
                <a:latin typeface="경기천년바탕"/>
                <a:ea typeface="경기천년바탕 Regular" panose="02020503020101020101" pitchFamily="18" charset="-127"/>
              </a:rPr>
              <a:t> 경영을 제대로 하지 못할 경우</a:t>
            </a:r>
            <a:r>
              <a:rPr lang="en-US" altLang="ko-KR" sz="2000" dirty="0">
                <a:latin typeface="경기천년바탕"/>
                <a:ea typeface="경기천년바탕 Regular" panose="02020503020101020101" pitchFamily="18" charset="-127"/>
              </a:rPr>
              <a:t>, </a:t>
            </a:r>
            <a:r>
              <a:rPr lang="ko-KR" altLang="en-US" sz="2000" dirty="0">
                <a:latin typeface="경기천년바탕"/>
                <a:ea typeface="경기천년바탕 Regular" panose="02020503020101020101" pitchFamily="18" charset="-127"/>
              </a:rPr>
              <a:t>발생할 수 있는 </a:t>
            </a:r>
            <a:r>
              <a:rPr lang="ko-KR" altLang="en-US" sz="2000" dirty="0" smtClean="0">
                <a:latin typeface="경기천년바탕"/>
                <a:ea typeface="경기천년바탕 Regular" panose="02020503020101020101" pitchFamily="18" charset="-127"/>
              </a:rPr>
              <a:t>예상 </a:t>
            </a:r>
            <a:r>
              <a:rPr lang="ko-KR" altLang="en-US" sz="2000" dirty="0" smtClean="0">
                <a:latin typeface="경기천년바탕"/>
                <a:ea typeface="경기천년바탕 Regular" panose="02020503020101020101" pitchFamily="18" charset="-127"/>
              </a:rPr>
              <a:t>상황</a:t>
            </a:r>
            <a:endParaRPr lang="en-US" altLang="ko-KR" sz="2000" dirty="0">
              <a:latin typeface="경기천년바탕"/>
              <a:ea typeface="경기천년바탕 Regular" panose="02020503020101020101" pitchFamily="18" charset="-127"/>
            </a:endParaRPr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08AF949-2EF3-D46F-5AA5-870FC4C83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8" y="2124490"/>
            <a:ext cx="7579360" cy="3608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143C12-78E2-B243-B7DE-BF086CA43A77}"/>
              </a:ext>
            </a:extLst>
          </p:cNvPr>
          <p:cNvSpPr txBox="1"/>
          <p:nvPr/>
        </p:nvSpPr>
        <p:spPr>
          <a:xfrm>
            <a:off x="763918" y="6021288"/>
            <a:ext cx="684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#02.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중소기업이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ESG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를 해야 하는 이유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(1) : 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네이버 포스트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(naver.com) [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좋은땅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]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0390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1789D0-91CF-42CC-9905-55DE7D0EBAE7}"/>
              </a:ext>
            </a:extLst>
          </p:cNvPr>
          <p:cNvSpPr txBox="1"/>
          <p:nvPr/>
        </p:nvSpPr>
        <p:spPr>
          <a:xfrm>
            <a:off x="479376" y="29409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>
            <a:defPPr>
              <a:defRPr lang="ko-KR"/>
            </a:defPPr>
            <a:lvl1pPr>
              <a:defRPr sz="2800" b="1" spc="-185">
                <a:solidFill>
                  <a:srgbClr val="003300"/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defRPr>
            </a:lvl1pPr>
          </a:lstStyle>
          <a:p>
            <a:r>
              <a:rPr lang="en-US" altLang="ko-KR" dirty="0">
                <a:latin typeface="경기천년제목"/>
              </a:rPr>
              <a:t>4. </a:t>
            </a:r>
            <a:r>
              <a:rPr lang="ko-KR" altLang="en-US" dirty="0">
                <a:latin typeface="경기천년제목"/>
              </a:rPr>
              <a:t>지속가능성을 판단할 때 고려하는 기준</a:t>
            </a:r>
          </a:p>
        </p:txBody>
      </p:sp>
      <p:sp>
        <p:nvSpPr>
          <p:cNvPr id="29" name="Text Box 51">
            <a:extLst>
              <a:ext uri="{FF2B5EF4-FFF2-40B4-BE49-F238E27FC236}">
                <a16:creationId xmlns:a16="http://schemas.microsoft.com/office/drawing/2014/main" id="{624BC395-8AE6-4EFB-9AAC-EBD1861A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064" y="1847075"/>
            <a:ext cx="7859382" cy="4308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defPPr>
              <a:defRPr lang="en-US"/>
            </a:defPPr>
            <a:lvl1pPr marL="85725" indent="-85725" defTabSz="914400" latinLnBrk="1">
              <a:lnSpc>
                <a:spcPct val="120000"/>
              </a:lnSpc>
              <a:buFont typeface="Arial" pitchFamily="34" charset="0"/>
              <a:buChar char="•"/>
              <a:defRPr sz="1600" b="0" spc="-100">
                <a:solidFill>
                  <a:prstClr val="black">
                    <a:lumMod val="85000"/>
                    <a:lumOff val="15000"/>
                  </a:prstClr>
                </a:solidFill>
                <a:latin typeface="HY견고딕" pitchFamily="18" charset="-127"/>
                <a:ea typeface="HY견고딕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indent="0">
              <a:buNone/>
            </a:pPr>
            <a:r>
              <a:rPr lang="ko-KR" altLang="en-US" sz="20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</a:t>
            </a:r>
            <a:endParaRPr lang="en-US" altLang="ko-KR" sz="20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8" name="AutoShape 2" descr="D:\24 ESG %EB%AA%A8%EB%93%A0 %EC%9E%90%EB%A3%8C %EA%B3%84%ED%9A%8D%EC%84%9C_%ED%9A%8C%EC%9D%98%EB%A1%9D %EC%98%81%EC%88%98%EC%A6%9D %EC%9A%B4%EC%98%81%EB%B9%84\%EA%B7%B9%EA%B0%95%EC%9E%90%EB%A3%8C_ESG %EA%B0%9C%EB%B0%9C %EC%8B%A0%EC%B2%AD%EC%84%9C ___PPT__ %EC%97%AC%ED%83%80%EC%9E%90%EB%A3%8C\ESG %EC%82%AC%EC%A7%84 %EB%B0%8F %EB%8F%99%EC%98%81%EC%83%81 %EC%9E%90%EB%A3%8C\19 investopia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067AC-8B6D-0287-2A29-277A9A06A0B3}"/>
              </a:ext>
            </a:extLst>
          </p:cNvPr>
          <p:cNvSpPr txBox="1"/>
          <p:nvPr/>
        </p:nvSpPr>
        <p:spPr>
          <a:xfrm>
            <a:off x="767408" y="1772816"/>
            <a:ext cx="10153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환경 기준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(E) </a:t>
            </a:r>
            <a:b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기후 변화 위험과 기회를 해결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탄소배출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감소 노력 및 에너지 자원 관리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폐기물 처리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/>
            </a:r>
            <a:b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사회적 기준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(S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   </a:t>
            </a:r>
          </a:p>
          <a:p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공정한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노동 관행 보장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안전한 근로조건 제공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인권존중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지역사회 문제 해결 및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/>
            </a:r>
            <a:b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   </a:t>
            </a:r>
            <a:r>
              <a:rPr lang="ko-KR" altLang="en-US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안전한 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서비스 제공과 품질 보장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/>
            </a:r>
            <a:b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지배구조</a:t>
            </a: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 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(G</a:t>
            </a:r>
            <a:r>
              <a:rPr lang="en-US" altLang="ko-KR" dirty="0" smtClean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)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/>
            </a:r>
            <a:b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이사회의 구성과 리스크 관리 그리고 투명성 확보 및 장기적으로 안정적인 금융 성과</a:t>
            </a:r>
            <a: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,</a:t>
            </a:r>
            <a:br>
              <a:rPr lang="en-US" altLang="ko-KR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ko-KR" altLang="en-US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지속 가능한 투자 유치와 재무 수익의 균형 등을 포함한 관리방식 </a:t>
            </a:r>
            <a:endParaRPr lang="en-US" altLang="ko-KR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37C7-4768-7C08-BB01-C5408D0A63F6}"/>
              </a:ext>
            </a:extLst>
          </p:cNvPr>
          <p:cNvSpPr txBox="1"/>
          <p:nvPr/>
        </p:nvSpPr>
        <p:spPr>
          <a:xfrm>
            <a:off x="1127448" y="512122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출처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: </a:t>
            </a:r>
            <a:r>
              <a:rPr lang="ko-KR" altLang="en-US" sz="1200" dirty="0" err="1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컨슈머와이드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(http://www.consumerwide.com)</a:t>
            </a:r>
            <a:b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</a:b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(</a:t>
            </a:r>
            <a:r>
              <a:rPr lang="ko-KR" altLang="en-US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김정연 </a:t>
            </a:r>
            <a:r>
              <a:rPr lang="en-US" altLang="ko-KR" sz="1200" dirty="0">
                <a:latin typeface="경기천년바탕 Regular" panose="02020503020101020101" pitchFamily="18" charset="-127"/>
                <a:ea typeface="경기천년바탕 Regular" panose="02020503020101020101" pitchFamily="18" charset="-127"/>
              </a:rPr>
              <a:t>2023.05.16 18:29)</a:t>
            </a:r>
            <a:endParaRPr lang="ko-KR" altLang="en-US" sz="1200" dirty="0">
              <a:latin typeface="경기천년바탕 Regular" panose="02020503020101020101" pitchFamily="18" charset="-127"/>
              <a:ea typeface="경기천년바탕 Regular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2045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A99A8"/>
        </a:solidFill>
        <a:ln>
          <a:noFill/>
        </a:ln>
      </a:spPr>
      <a:bodyPr rtlCol="0" anchor="ctr"/>
      <a:lstStyle>
        <a:defPPr algn="ctr">
          <a:defRPr sz="1300" dirty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디자인 사용자 지정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경기천년 제목 "/>
        <a:ea typeface="경기천년 바탕 "/>
        <a:cs typeface=""/>
      </a:majorFont>
      <a:minorFont>
        <a:latin typeface="경기천년 제목 "/>
        <a:ea typeface="경기천년 바탕 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22928</TotalTime>
  <Words>1350</Words>
  <Application>Microsoft Office PowerPoint</Application>
  <PresentationFormat>와이드스크린</PresentationFormat>
  <Paragraphs>154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48" baseType="lpstr">
      <vt:lpstr>Arial</vt:lpstr>
      <vt:lpstr>HY헤드라인M</vt:lpstr>
      <vt:lpstr>경기천년바탕</vt:lpstr>
      <vt:lpstr>경기천년 바탕 </vt:lpstr>
      <vt:lpstr>Times New Roman</vt:lpstr>
      <vt:lpstr>Calibri Light</vt:lpstr>
      <vt:lpstr>경기천년바탕 Regular</vt:lpstr>
      <vt:lpstr>Calibri</vt:lpstr>
      <vt:lpstr>맑은 고딕</vt:lpstr>
      <vt:lpstr>경기천년제목 </vt:lpstr>
      <vt:lpstr>나눔바른고딕</vt:lpstr>
      <vt:lpstr>경기천년제목 Bold</vt:lpstr>
      <vt:lpstr>경기천년제목</vt:lpstr>
      <vt:lpstr>경기천년 제목 </vt:lpstr>
      <vt:lpstr>경기천년제목 Medium</vt:lpstr>
      <vt:lpstr>경기천년바탕 </vt:lpstr>
      <vt:lpstr>경기천년바탕 Bold</vt:lpstr>
      <vt:lpstr>Office 테마</vt:lpstr>
      <vt:lpstr>1_Office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2-3. 중소기업이 ESG 경영을 실천했을 때 장점 (1)</vt:lpstr>
      <vt:lpstr>2-3. 중소기업이 ESG 경영을 실천했을 때 장점 (2)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Kyonggi Univ.</dc:creator>
  <cp:lastModifiedBy>PC</cp:lastModifiedBy>
  <cp:revision>1937</cp:revision>
  <cp:lastPrinted>2023-10-03T10:29:54Z</cp:lastPrinted>
  <dcterms:created xsi:type="dcterms:W3CDTF">2016-12-07T05:17:00Z</dcterms:created>
  <dcterms:modified xsi:type="dcterms:W3CDTF">2023-10-03T11:19:37Z</dcterms:modified>
</cp:coreProperties>
</file>