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D3D68-8A56-46EB-95F1-08451A77BF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F7C51F-7D2D-4344-9917-C0E469404F86}">
      <dgm:prSet/>
      <dgm:spPr/>
      <dgm:t>
        <a:bodyPr/>
        <a:lstStyle/>
        <a:p>
          <a:r>
            <a:rPr lang="ko-KR"/>
            <a:t>문제점</a:t>
          </a:r>
          <a:endParaRPr lang="en-US"/>
        </a:p>
      </dgm:t>
    </dgm:pt>
    <dgm:pt modelId="{A1BA800D-6424-4AF5-8002-7CEA3792C602}" type="parTrans" cxnId="{130C488F-AF5D-49F7-8B29-05AE0C5A85DC}">
      <dgm:prSet/>
      <dgm:spPr/>
      <dgm:t>
        <a:bodyPr/>
        <a:lstStyle/>
        <a:p>
          <a:endParaRPr lang="en-US"/>
        </a:p>
      </dgm:t>
    </dgm:pt>
    <dgm:pt modelId="{1399D1BA-44C1-4D78-A332-36B471A643F9}" type="sibTrans" cxnId="{130C488F-AF5D-49F7-8B29-05AE0C5A85DC}">
      <dgm:prSet/>
      <dgm:spPr/>
      <dgm:t>
        <a:bodyPr/>
        <a:lstStyle/>
        <a:p>
          <a:endParaRPr lang="en-US"/>
        </a:p>
      </dgm:t>
    </dgm:pt>
    <dgm:pt modelId="{8684BF2D-EBEC-4727-A188-FF7C9A56269B}">
      <dgm:prSet/>
      <dgm:spPr/>
      <dgm:t>
        <a:bodyPr/>
        <a:lstStyle/>
        <a:p>
          <a:r>
            <a:rPr lang="ko-KR"/>
            <a:t>해결책</a:t>
          </a:r>
          <a:endParaRPr lang="en-US"/>
        </a:p>
      </dgm:t>
    </dgm:pt>
    <dgm:pt modelId="{1B45128F-96C8-4F3D-A5F8-EBD35ABB47D2}" type="parTrans" cxnId="{7106A188-D4C0-49E7-9621-30856586CC96}">
      <dgm:prSet/>
      <dgm:spPr/>
      <dgm:t>
        <a:bodyPr/>
        <a:lstStyle/>
        <a:p>
          <a:endParaRPr lang="en-US"/>
        </a:p>
      </dgm:t>
    </dgm:pt>
    <dgm:pt modelId="{164CD409-56DB-4E8A-8A87-97A5A131E4A5}" type="sibTrans" cxnId="{7106A188-D4C0-49E7-9621-30856586CC96}">
      <dgm:prSet/>
      <dgm:spPr/>
      <dgm:t>
        <a:bodyPr/>
        <a:lstStyle/>
        <a:p>
          <a:endParaRPr lang="en-US"/>
        </a:p>
      </dgm:t>
    </dgm:pt>
    <dgm:pt modelId="{E0838F47-C7C9-465E-9463-2D379699ABBC}">
      <dgm:prSet/>
      <dgm:spPr/>
      <dgm:t>
        <a:bodyPr/>
        <a:lstStyle/>
        <a:p>
          <a:r>
            <a:rPr lang="ko-KR"/>
            <a:t>타겟층</a:t>
          </a:r>
          <a:endParaRPr lang="en-US"/>
        </a:p>
      </dgm:t>
    </dgm:pt>
    <dgm:pt modelId="{11B67C38-C48A-4266-B47E-1C8235D73205}" type="parTrans" cxnId="{54FA671A-192D-45CA-AE7F-840343A55F8A}">
      <dgm:prSet/>
      <dgm:spPr/>
      <dgm:t>
        <a:bodyPr/>
        <a:lstStyle/>
        <a:p>
          <a:endParaRPr lang="en-US"/>
        </a:p>
      </dgm:t>
    </dgm:pt>
    <dgm:pt modelId="{4140FB8A-0A14-454F-8C3F-2F4343978B83}" type="sibTrans" cxnId="{54FA671A-192D-45CA-AE7F-840343A55F8A}">
      <dgm:prSet/>
      <dgm:spPr/>
      <dgm:t>
        <a:bodyPr/>
        <a:lstStyle/>
        <a:p>
          <a:endParaRPr lang="en-US"/>
        </a:p>
      </dgm:t>
    </dgm:pt>
    <dgm:pt modelId="{D898C0A8-B885-4455-B47D-E468E0242386}">
      <dgm:prSet/>
      <dgm:spPr/>
      <dgm:t>
        <a:bodyPr/>
        <a:lstStyle/>
        <a:p>
          <a:r>
            <a:rPr lang="ko-KR"/>
            <a:t>데이터 소개</a:t>
          </a:r>
          <a:endParaRPr lang="en-US"/>
        </a:p>
      </dgm:t>
    </dgm:pt>
    <dgm:pt modelId="{821981AD-1AEA-40C7-BE8B-532D080CCECF}" type="parTrans" cxnId="{11CE2CDA-09A6-4868-A872-EA57589120D2}">
      <dgm:prSet/>
      <dgm:spPr/>
      <dgm:t>
        <a:bodyPr/>
        <a:lstStyle/>
        <a:p>
          <a:endParaRPr lang="en-US"/>
        </a:p>
      </dgm:t>
    </dgm:pt>
    <dgm:pt modelId="{4C7C0603-CFFA-4B99-A408-1FC7189AE618}" type="sibTrans" cxnId="{11CE2CDA-09A6-4868-A872-EA57589120D2}">
      <dgm:prSet/>
      <dgm:spPr/>
      <dgm:t>
        <a:bodyPr/>
        <a:lstStyle/>
        <a:p>
          <a:endParaRPr lang="en-US"/>
        </a:p>
      </dgm:t>
    </dgm:pt>
    <dgm:pt modelId="{CC95ED28-D35F-4C32-A003-5A6D0A4261BE}" type="pres">
      <dgm:prSet presAssocID="{CE7D3D68-8A56-46EB-95F1-08451A77BF30}" presName="root" presStyleCnt="0">
        <dgm:presLayoutVars>
          <dgm:dir/>
          <dgm:resizeHandles val="exact"/>
        </dgm:presLayoutVars>
      </dgm:prSet>
      <dgm:spPr/>
    </dgm:pt>
    <dgm:pt modelId="{AF700375-208D-4DDF-B44B-8A80F25E4CC7}" type="pres">
      <dgm:prSet presAssocID="{FBF7C51F-7D2D-4344-9917-C0E469404F86}" presName="compNode" presStyleCnt="0"/>
      <dgm:spPr/>
    </dgm:pt>
    <dgm:pt modelId="{35A3C613-ED53-4523-8415-6E50A8B3F5CC}" type="pres">
      <dgm:prSet presAssocID="{FBF7C51F-7D2D-4344-9917-C0E469404F86}" presName="bgRect" presStyleLbl="bgShp" presStyleIdx="0" presStyleCnt="4"/>
      <dgm:spPr/>
    </dgm:pt>
    <dgm:pt modelId="{EF8236CC-7FC3-4E13-A712-0E0E7E0C9427}" type="pres">
      <dgm:prSet presAssocID="{FBF7C51F-7D2D-4344-9917-C0E469404F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0CD9565-1AF5-423C-B408-57804FE52B67}" type="pres">
      <dgm:prSet presAssocID="{FBF7C51F-7D2D-4344-9917-C0E469404F86}" presName="spaceRect" presStyleCnt="0"/>
      <dgm:spPr/>
    </dgm:pt>
    <dgm:pt modelId="{5006016E-155D-4621-9698-D144F3CCADD0}" type="pres">
      <dgm:prSet presAssocID="{FBF7C51F-7D2D-4344-9917-C0E469404F86}" presName="parTx" presStyleLbl="revTx" presStyleIdx="0" presStyleCnt="4">
        <dgm:presLayoutVars>
          <dgm:chMax val="0"/>
          <dgm:chPref val="0"/>
        </dgm:presLayoutVars>
      </dgm:prSet>
      <dgm:spPr/>
    </dgm:pt>
    <dgm:pt modelId="{90425212-5A13-4F1D-9722-49C0F9BCE678}" type="pres">
      <dgm:prSet presAssocID="{1399D1BA-44C1-4D78-A332-36B471A643F9}" presName="sibTrans" presStyleCnt="0"/>
      <dgm:spPr/>
    </dgm:pt>
    <dgm:pt modelId="{5F555F2C-E88E-4E36-91DB-91A260A2D175}" type="pres">
      <dgm:prSet presAssocID="{8684BF2D-EBEC-4727-A188-FF7C9A56269B}" presName="compNode" presStyleCnt="0"/>
      <dgm:spPr/>
    </dgm:pt>
    <dgm:pt modelId="{1B2AB43B-46CB-4C5A-AC51-72C64A769283}" type="pres">
      <dgm:prSet presAssocID="{8684BF2D-EBEC-4727-A188-FF7C9A56269B}" presName="bgRect" presStyleLbl="bgShp" presStyleIdx="1" presStyleCnt="4"/>
      <dgm:spPr/>
    </dgm:pt>
    <dgm:pt modelId="{A97BBCB6-F3E1-4554-944F-3617E0503BF3}" type="pres">
      <dgm:prSet presAssocID="{8684BF2D-EBEC-4727-A188-FF7C9A5626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F5B9DCC-DB58-4691-8CFF-CBDDFB1163EB}" type="pres">
      <dgm:prSet presAssocID="{8684BF2D-EBEC-4727-A188-FF7C9A56269B}" presName="spaceRect" presStyleCnt="0"/>
      <dgm:spPr/>
    </dgm:pt>
    <dgm:pt modelId="{5DA9685A-0671-4939-9291-F23D19D67FCC}" type="pres">
      <dgm:prSet presAssocID="{8684BF2D-EBEC-4727-A188-FF7C9A56269B}" presName="parTx" presStyleLbl="revTx" presStyleIdx="1" presStyleCnt="4">
        <dgm:presLayoutVars>
          <dgm:chMax val="0"/>
          <dgm:chPref val="0"/>
        </dgm:presLayoutVars>
      </dgm:prSet>
      <dgm:spPr/>
    </dgm:pt>
    <dgm:pt modelId="{22F842CC-C46E-42F5-B632-8144F85EF0B0}" type="pres">
      <dgm:prSet presAssocID="{164CD409-56DB-4E8A-8A87-97A5A131E4A5}" presName="sibTrans" presStyleCnt="0"/>
      <dgm:spPr/>
    </dgm:pt>
    <dgm:pt modelId="{5CAE2091-E98B-424F-801E-3AFB855D54F1}" type="pres">
      <dgm:prSet presAssocID="{E0838F47-C7C9-465E-9463-2D379699ABBC}" presName="compNode" presStyleCnt="0"/>
      <dgm:spPr/>
    </dgm:pt>
    <dgm:pt modelId="{5916F032-433A-43F0-9FC6-6768E12D8294}" type="pres">
      <dgm:prSet presAssocID="{E0838F47-C7C9-465E-9463-2D379699ABBC}" presName="bgRect" presStyleLbl="bgShp" presStyleIdx="2" presStyleCnt="4"/>
      <dgm:spPr/>
    </dgm:pt>
    <dgm:pt modelId="{1A23EA04-090A-4E53-AE02-8F6D6F6C0F1C}" type="pres">
      <dgm:prSet presAssocID="{E0838F47-C7C9-465E-9463-2D379699AB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73A7968-68E4-432A-A278-1FC128C486A8}" type="pres">
      <dgm:prSet presAssocID="{E0838F47-C7C9-465E-9463-2D379699ABBC}" presName="spaceRect" presStyleCnt="0"/>
      <dgm:spPr/>
    </dgm:pt>
    <dgm:pt modelId="{CDDCBEE5-FA84-41B7-B8EF-2E02D32541F1}" type="pres">
      <dgm:prSet presAssocID="{E0838F47-C7C9-465E-9463-2D379699ABBC}" presName="parTx" presStyleLbl="revTx" presStyleIdx="2" presStyleCnt="4">
        <dgm:presLayoutVars>
          <dgm:chMax val="0"/>
          <dgm:chPref val="0"/>
        </dgm:presLayoutVars>
      </dgm:prSet>
      <dgm:spPr/>
    </dgm:pt>
    <dgm:pt modelId="{31402F5E-85CB-4BA5-96FC-C4BEABC24C3C}" type="pres">
      <dgm:prSet presAssocID="{4140FB8A-0A14-454F-8C3F-2F4343978B83}" presName="sibTrans" presStyleCnt="0"/>
      <dgm:spPr/>
    </dgm:pt>
    <dgm:pt modelId="{D3184976-BC4A-4300-A8E9-6F24A2A8BC8D}" type="pres">
      <dgm:prSet presAssocID="{D898C0A8-B885-4455-B47D-E468E0242386}" presName="compNode" presStyleCnt="0"/>
      <dgm:spPr/>
    </dgm:pt>
    <dgm:pt modelId="{942DFD70-716C-4B65-A116-C20CA06CE003}" type="pres">
      <dgm:prSet presAssocID="{D898C0A8-B885-4455-B47D-E468E0242386}" presName="bgRect" presStyleLbl="bgShp" presStyleIdx="3" presStyleCnt="4"/>
      <dgm:spPr/>
    </dgm:pt>
    <dgm:pt modelId="{3299AC5E-87A9-4EB0-8D1C-4416CC646D70}" type="pres">
      <dgm:prSet presAssocID="{D898C0A8-B885-4455-B47D-E468E02423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F189287-1F78-4C47-ADF6-41F57CE275F2}" type="pres">
      <dgm:prSet presAssocID="{D898C0A8-B885-4455-B47D-E468E0242386}" presName="spaceRect" presStyleCnt="0"/>
      <dgm:spPr/>
    </dgm:pt>
    <dgm:pt modelId="{075BEA8D-5D11-42C8-9096-28CD62FACD44}" type="pres">
      <dgm:prSet presAssocID="{D898C0A8-B885-4455-B47D-E468E02423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7BF10B-25BB-41FA-950D-0BAF3A86BC1A}" type="presOf" srcId="{D898C0A8-B885-4455-B47D-E468E0242386}" destId="{075BEA8D-5D11-42C8-9096-28CD62FACD44}" srcOrd="0" destOrd="0" presId="urn:microsoft.com/office/officeart/2018/2/layout/IconVerticalSolidList"/>
    <dgm:cxn modelId="{54FA671A-192D-45CA-AE7F-840343A55F8A}" srcId="{CE7D3D68-8A56-46EB-95F1-08451A77BF30}" destId="{E0838F47-C7C9-465E-9463-2D379699ABBC}" srcOrd="2" destOrd="0" parTransId="{11B67C38-C48A-4266-B47E-1C8235D73205}" sibTransId="{4140FB8A-0A14-454F-8C3F-2F4343978B83}"/>
    <dgm:cxn modelId="{832F7853-C571-4CDE-872B-9247357E1BF6}" type="presOf" srcId="{CE7D3D68-8A56-46EB-95F1-08451A77BF30}" destId="{CC95ED28-D35F-4C32-A003-5A6D0A4261BE}" srcOrd="0" destOrd="0" presId="urn:microsoft.com/office/officeart/2018/2/layout/IconVerticalSolidList"/>
    <dgm:cxn modelId="{7106A188-D4C0-49E7-9621-30856586CC96}" srcId="{CE7D3D68-8A56-46EB-95F1-08451A77BF30}" destId="{8684BF2D-EBEC-4727-A188-FF7C9A56269B}" srcOrd="1" destOrd="0" parTransId="{1B45128F-96C8-4F3D-A5F8-EBD35ABB47D2}" sibTransId="{164CD409-56DB-4E8A-8A87-97A5A131E4A5}"/>
    <dgm:cxn modelId="{130C488F-AF5D-49F7-8B29-05AE0C5A85DC}" srcId="{CE7D3D68-8A56-46EB-95F1-08451A77BF30}" destId="{FBF7C51F-7D2D-4344-9917-C0E469404F86}" srcOrd="0" destOrd="0" parTransId="{A1BA800D-6424-4AF5-8002-7CEA3792C602}" sibTransId="{1399D1BA-44C1-4D78-A332-36B471A643F9}"/>
    <dgm:cxn modelId="{04EF6C99-6631-4A73-8AA3-E19F43250F83}" type="presOf" srcId="{E0838F47-C7C9-465E-9463-2D379699ABBC}" destId="{CDDCBEE5-FA84-41B7-B8EF-2E02D32541F1}" srcOrd="0" destOrd="0" presId="urn:microsoft.com/office/officeart/2018/2/layout/IconVerticalSolidList"/>
    <dgm:cxn modelId="{56C082B0-6DA7-4348-BC4A-2CE86A81A79C}" type="presOf" srcId="{8684BF2D-EBEC-4727-A188-FF7C9A56269B}" destId="{5DA9685A-0671-4939-9291-F23D19D67FCC}" srcOrd="0" destOrd="0" presId="urn:microsoft.com/office/officeart/2018/2/layout/IconVerticalSolidList"/>
    <dgm:cxn modelId="{AAA30BCB-13BA-42C4-A9E4-B48C08EB1F0F}" type="presOf" srcId="{FBF7C51F-7D2D-4344-9917-C0E469404F86}" destId="{5006016E-155D-4621-9698-D144F3CCADD0}" srcOrd="0" destOrd="0" presId="urn:microsoft.com/office/officeart/2018/2/layout/IconVerticalSolidList"/>
    <dgm:cxn modelId="{11CE2CDA-09A6-4868-A872-EA57589120D2}" srcId="{CE7D3D68-8A56-46EB-95F1-08451A77BF30}" destId="{D898C0A8-B885-4455-B47D-E468E0242386}" srcOrd="3" destOrd="0" parTransId="{821981AD-1AEA-40C7-BE8B-532D080CCECF}" sibTransId="{4C7C0603-CFFA-4B99-A408-1FC7189AE618}"/>
    <dgm:cxn modelId="{392998FB-A49B-474B-9668-7FD7EF80117A}" type="presParOf" srcId="{CC95ED28-D35F-4C32-A003-5A6D0A4261BE}" destId="{AF700375-208D-4DDF-B44B-8A80F25E4CC7}" srcOrd="0" destOrd="0" presId="urn:microsoft.com/office/officeart/2018/2/layout/IconVerticalSolidList"/>
    <dgm:cxn modelId="{58237287-74E5-45D8-80FB-07C5495E6EE4}" type="presParOf" srcId="{AF700375-208D-4DDF-B44B-8A80F25E4CC7}" destId="{35A3C613-ED53-4523-8415-6E50A8B3F5CC}" srcOrd="0" destOrd="0" presId="urn:microsoft.com/office/officeart/2018/2/layout/IconVerticalSolidList"/>
    <dgm:cxn modelId="{8E7FC4DA-2D88-4889-8AC0-39994D78164D}" type="presParOf" srcId="{AF700375-208D-4DDF-B44B-8A80F25E4CC7}" destId="{EF8236CC-7FC3-4E13-A712-0E0E7E0C9427}" srcOrd="1" destOrd="0" presId="urn:microsoft.com/office/officeart/2018/2/layout/IconVerticalSolidList"/>
    <dgm:cxn modelId="{5CD87B3B-A2AA-4372-A265-E313D56CD99F}" type="presParOf" srcId="{AF700375-208D-4DDF-B44B-8A80F25E4CC7}" destId="{40CD9565-1AF5-423C-B408-57804FE52B67}" srcOrd="2" destOrd="0" presId="urn:microsoft.com/office/officeart/2018/2/layout/IconVerticalSolidList"/>
    <dgm:cxn modelId="{DB70E662-2939-442E-8092-88FC30C1D62A}" type="presParOf" srcId="{AF700375-208D-4DDF-B44B-8A80F25E4CC7}" destId="{5006016E-155D-4621-9698-D144F3CCADD0}" srcOrd="3" destOrd="0" presId="urn:microsoft.com/office/officeart/2018/2/layout/IconVerticalSolidList"/>
    <dgm:cxn modelId="{9EB68BE0-0978-49E4-8DEF-B1840036C372}" type="presParOf" srcId="{CC95ED28-D35F-4C32-A003-5A6D0A4261BE}" destId="{90425212-5A13-4F1D-9722-49C0F9BCE678}" srcOrd="1" destOrd="0" presId="urn:microsoft.com/office/officeart/2018/2/layout/IconVerticalSolidList"/>
    <dgm:cxn modelId="{664C315A-3EBC-4E27-AD97-1DD5CF39327D}" type="presParOf" srcId="{CC95ED28-D35F-4C32-A003-5A6D0A4261BE}" destId="{5F555F2C-E88E-4E36-91DB-91A260A2D175}" srcOrd="2" destOrd="0" presId="urn:microsoft.com/office/officeart/2018/2/layout/IconVerticalSolidList"/>
    <dgm:cxn modelId="{B03B6A1F-E2EE-4309-95EC-B9D369EB70C8}" type="presParOf" srcId="{5F555F2C-E88E-4E36-91DB-91A260A2D175}" destId="{1B2AB43B-46CB-4C5A-AC51-72C64A769283}" srcOrd="0" destOrd="0" presId="urn:microsoft.com/office/officeart/2018/2/layout/IconVerticalSolidList"/>
    <dgm:cxn modelId="{DD2CB0EC-BD30-4807-8D87-3D3D1FB2FCE8}" type="presParOf" srcId="{5F555F2C-E88E-4E36-91DB-91A260A2D175}" destId="{A97BBCB6-F3E1-4554-944F-3617E0503BF3}" srcOrd="1" destOrd="0" presId="urn:microsoft.com/office/officeart/2018/2/layout/IconVerticalSolidList"/>
    <dgm:cxn modelId="{157575B1-D2C2-4322-AB34-9237A1A225E9}" type="presParOf" srcId="{5F555F2C-E88E-4E36-91DB-91A260A2D175}" destId="{3F5B9DCC-DB58-4691-8CFF-CBDDFB1163EB}" srcOrd="2" destOrd="0" presId="urn:microsoft.com/office/officeart/2018/2/layout/IconVerticalSolidList"/>
    <dgm:cxn modelId="{DA29EA12-D34E-4CC8-8727-9502B3D8CE34}" type="presParOf" srcId="{5F555F2C-E88E-4E36-91DB-91A260A2D175}" destId="{5DA9685A-0671-4939-9291-F23D19D67FCC}" srcOrd="3" destOrd="0" presId="urn:microsoft.com/office/officeart/2018/2/layout/IconVerticalSolidList"/>
    <dgm:cxn modelId="{9D69DF6B-9986-4994-B887-98B0F4CAD13F}" type="presParOf" srcId="{CC95ED28-D35F-4C32-A003-5A6D0A4261BE}" destId="{22F842CC-C46E-42F5-B632-8144F85EF0B0}" srcOrd="3" destOrd="0" presId="urn:microsoft.com/office/officeart/2018/2/layout/IconVerticalSolidList"/>
    <dgm:cxn modelId="{2396A8AC-B1ED-4E6C-A1DF-B93E87A4898B}" type="presParOf" srcId="{CC95ED28-D35F-4C32-A003-5A6D0A4261BE}" destId="{5CAE2091-E98B-424F-801E-3AFB855D54F1}" srcOrd="4" destOrd="0" presId="urn:microsoft.com/office/officeart/2018/2/layout/IconVerticalSolidList"/>
    <dgm:cxn modelId="{15661504-39BC-4EAE-AD12-5F5C7C869550}" type="presParOf" srcId="{5CAE2091-E98B-424F-801E-3AFB855D54F1}" destId="{5916F032-433A-43F0-9FC6-6768E12D8294}" srcOrd="0" destOrd="0" presId="urn:microsoft.com/office/officeart/2018/2/layout/IconVerticalSolidList"/>
    <dgm:cxn modelId="{AF62BE01-4DFF-4F88-9F07-385CBA89AB26}" type="presParOf" srcId="{5CAE2091-E98B-424F-801E-3AFB855D54F1}" destId="{1A23EA04-090A-4E53-AE02-8F6D6F6C0F1C}" srcOrd="1" destOrd="0" presId="urn:microsoft.com/office/officeart/2018/2/layout/IconVerticalSolidList"/>
    <dgm:cxn modelId="{9663F15E-C96F-498B-94D9-8904D93EC3F0}" type="presParOf" srcId="{5CAE2091-E98B-424F-801E-3AFB855D54F1}" destId="{A73A7968-68E4-432A-A278-1FC128C486A8}" srcOrd="2" destOrd="0" presId="urn:microsoft.com/office/officeart/2018/2/layout/IconVerticalSolidList"/>
    <dgm:cxn modelId="{06FC0E32-049A-4907-B144-96E0ED402404}" type="presParOf" srcId="{5CAE2091-E98B-424F-801E-3AFB855D54F1}" destId="{CDDCBEE5-FA84-41B7-B8EF-2E02D32541F1}" srcOrd="3" destOrd="0" presId="urn:microsoft.com/office/officeart/2018/2/layout/IconVerticalSolidList"/>
    <dgm:cxn modelId="{C60B4F2C-D854-4B36-A0C8-8B6E0FFAF20D}" type="presParOf" srcId="{CC95ED28-D35F-4C32-A003-5A6D0A4261BE}" destId="{31402F5E-85CB-4BA5-96FC-C4BEABC24C3C}" srcOrd="5" destOrd="0" presId="urn:microsoft.com/office/officeart/2018/2/layout/IconVerticalSolidList"/>
    <dgm:cxn modelId="{B2ACC2F3-278A-40AE-A4B9-52E5BA6443EC}" type="presParOf" srcId="{CC95ED28-D35F-4C32-A003-5A6D0A4261BE}" destId="{D3184976-BC4A-4300-A8E9-6F24A2A8BC8D}" srcOrd="6" destOrd="0" presId="urn:microsoft.com/office/officeart/2018/2/layout/IconVerticalSolidList"/>
    <dgm:cxn modelId="{ECCC71DD-A396-4869-A094-F276B2156A08}" type="presParOf" srcId="{D3184976-BC4A-4300-A8E9-6F24A2A8BC8D}" destId="{942DFD70-716C-4B65-A116-C20CA06CE003}" srcOrd="0" destOrd="0" presId="urn:microsoft.com/office/officeart/2018/2/layout/IconVerticalSolidList"/>
    <dgm:cxn modelId="{B041ED11-DDC0-45CF-98BE-0F34C39AABF2}" type="presParOf" srcId="{D3184976-BC4A-4300-A8E9-6F24A2A8BC8D}" destId="{3299AC5E-87A9-4EB0-8D1C-4416CC646D70}" srcOrd="1" destOrd="0" presId="urn:microsoft.com/office/officeart/2018/2/layout/IconVerticalSolidList"/>
    <dgm:cxn modelId="{104B9426-7B95-4C77-B62F-74DEB5E4FAF4}" type="presParOf" srcId="{D3184976-BC4A-4300-A8E9-6F24A2A8BC8D}" destId="{AF189287-1F78-4C47-ADF6-41F57CE275F2}" srcOrd="2" destOrd="0" presId="urn:microsoft.com/office/officeart/2018/2/layout/IconVerticalSolidList"/>
    <dgm:cxn modelId="{152FA38F-649C-4DD6-92EE-537079D2E8A5}" type="presParOf" srcId="{D3184976-BC4A-4300-A8E9-6F24A2A8BC8D}" destId="{075BEA8D-5D11-42C8-9096-28CD62FACD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3C613-ED53-4523-8415-6E50A8B3F5C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236CC-7FC3-4E13-A712-0E0E7E0C942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016E-155D-4621-9698-D144F3CCADD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문제점</a:t>
          </a:r>
          <a:endParaRPr lang="en-US" sz="2200" kern="1200"/>
        </a:p>
      </dsp:txBody>
      <dsp:txXfrm>
        <a:off x="1429899" y="2442"/>
        <a:ext cx="5083704" cy="1238008"/>
      </dsp:txXfrm>
    </dsp:sp>
    <dsp:sp modelId="{1B2AB43B-46CB-4C5A-AC51-72C64A76928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BBCB6-F3E1-4554-944F-3617E0503BF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9685A-0671-4939-9291-F23D19D67FC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해결책</a:t>
          </a:r>
          <a:endParaRPr lang="en-US" sz="2200" kern="1200"/>
        </a:p>
      </dsp:txBody>
      <dsp:txXfrm>
        <a:off x="1429899" y="1549953"/>
        <a:ext cx="5083704" cy="1238008"/>
      </dsp:txXfrm>
    </dsp:sp>
    <dsp:sp modelId="{5916F032-433A-43F0-9FC6-6768E12D829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EA04-090A-4E53-AE02-8F6D6F6C0F1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CBEE5-FA84-41B7-B8EF-2E02D32541F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타겟층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42DFD70-716C-4B65-A116-C20CA06CE00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9AC5E-87A9-4EB0-8D1C-4416CC646D7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BEA8D-5D11-42C8-9096-28CD62FACD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데이터 소개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30F4-2283-4732-905E-91B1D21A5E9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498AF-0620-4511-8513-DB74F8F27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498AF-0620-4511-8513-DB74F8F273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F31D5-CC4C-4801-A3C9-BD22B1A8A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A4C534-BF80-4423-AE28-EAACF421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4DCEC-AFFB-4858-970B-491B750B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7FB86-97E4-43F0-B66D-28CFF59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A156A-2A58-469D-872F-23C12C37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3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3748-CE8A-4CC7-BED4-7415C184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2878B-1763-4F13-94CC-8F3138A0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ACEF9-4DE6-4D57-9CF5-F040CEDF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445CC-D7B9-4367-9D97-145B5F19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8C993-99DB-43DF-B7AF-0B55083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9D991-B235-4C61-B08F-B22E66D4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A34EB-D8B6-4476-99AB-D5EF4701A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3D519-E784-4408-9840-0EAD0405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9E796-70C5-4F15-B74D-3B9336CB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CC07E-1BD0-49BC-8272-D7957557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6B50-06E7-4F66-89E4-4B326B6A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004A6-1E4F-4BF2-9AC4-F430F8BC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7E268-2144-4614-8A12-BC788037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3212-F612-498E-AB03-EE177625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C51E8-761C-417C-A72E-36E47DE8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5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B8E3A-5BF2-4E50-A981-0ED7D77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16C1D-89A4-44A3-A18C-2F4F0252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1D7D-2C02-4DE9-834E-1B0539B7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45D99-C3EE-4168-BA88-2BC7414C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710A5-5E09-4C1B-A1A0-8705AB98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6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A2753-C3D6-4AC0-B471-DEA33F5D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4ADAF-8563-4684-AE51-95AA4327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BE33B-BFAC-483C-8EBA-A6DC91F18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3B187-F38B-47A8-B686-BE530A0E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E9D7-33C2-47B8-AA4E-61C42866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13F2B-740D-457B-AB29-25F532B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4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105C0-0406-4A64-A785-9FF74704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42F09-955A-4D44-8E47-C1818FE2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0E76C-EB34-4117-92C2-F6F732B1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320802-BC06-4CEC-ABDB-2BB7FDA5C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217D92-7EAE-4FDC-A51D-FE3664BD5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B1F42-079B-479A-948E-04FEACB5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33061-459C-44DF-85BE-7DB07C85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72E96-5C0B-44F7-9AD4-C45826CC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C6832-9F5D-4DEE-B43D-C3F1185B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FF266-613D-4AFA-A256-87F6457C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C15EF-6DA4-4671-9405-2F26AAAA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42EEE-537C-48A9-A996-1E12C475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B9B7FB-B58A-4525-BEF7-BC60BFA8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921556-C70B-4610-9E21-09ED2294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EA0F5E-0094-4699-9880-DA59E46D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3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6C55-5771-41D6-8FE5-BC83D424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0897E-6431-4636-B4C4-6665464B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3CB7B2-2400-4010-B5D4-7155D9D7D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23865-1459-4EB8-92DF-021DEB10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2C567-D267-4D70-BDA4-9ADFA97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277F9-78FA-4EF8-9DF1-7F501A2E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1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73E92-6457-46FA-929A-6B1269F8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66040-0806-48AE-B3D5-0AB14DF65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3E053-E710-4256-8650-F2CB6CDA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9EEE3-6C99-41C8-8889-1A5A7F4F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13B5F-E996-493E-BDD3-E3F73853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53333-C1AD-49E6-BF1B-3F2C971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09830-680D-4859-8B1A-DD7F3162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C293A-82A9-40C6-8504-462EA5E9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6823E-5697-489E-8B31-167AE0A0D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70D-CFCB-498E-9DF1-CCACD061D1F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186B0-04FA-4C42-81E3-6EA482E9B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2F856-2F1B-4706-99B2-1F8A2F7F1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6C24-C6B2-4614-8290-374E08D6B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.insight.co.kr/newsRead.php?ArtNo=10424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B54F72-E40A-4866-8B5C-F36E2840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/>
              <a:t>집중교육</a:t>
            </a:r>
            <a:r>
              <a:rPr lang="en-US" altLang="ko-KR" dirty="0"/>
              <a:t>1</a:t>
            </a: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2097A-DDEE-485C-A449-7F678FB2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200"/>
              <a:t>3</a:t>
            </a:r>
            <a:r>
              <a:rPr lang="ko-KR" altLang="en-US" sz="2200"/>
              <a:t>조</a:t>
            </a:r>
            <a:endParaRPr lang="en-US" altLang="ko-KR" sz="2200"/>
          </a:p>
          <a:p>
            <a:pPr algn="l"/>
            <a:r>
              <a:rPr lang="en-US" altLang="ko-KR" sz="2200"/>
              <a:t>201520971 </a:t>
            </a:r>
            <a:r>
              <a:rPr lang="ko-KR" altLang="en-US" sz="2200"/>
              <a:t>이현주</a:t>
            </a:r>
            <a:endParaRPr lang="en-US" altLang="ko-KR" sz="2200"/>
          </a:p>
          <a:p>
            <a:pPr algn="l"/>
            <a:r>
              <a:rPr lang="en-US" altLang="ko-KR" sz="2200"/>
              <a:t>201520991 </a:t>
            </a:r>
            <a:r>
              <a:rPr lang="ko-KR" altLang="en-US" sz="2200"/>
              <a:t>곽명섭</a:t>
            </a:r>
            <a:endParaRPr lang="en-US" altLang="ko-KR" sz="2200"/>
          </a:p>
          <a:p>
            <a:pPr algn="l"/>
            <a:r>
              <a:rPr lang="en-US" altLang="ko-KR" sz="2200"/>
              <a:t>201520995 </a:t>
            </a:r>
            <a:r>
              <a:rPr lang="ko-KR" altLang="en-US" sz="2200" err="1"/>
              <a:t>강찬혁</a:t>
            </a:r>
            <a:endParaRPr lang="ko-KR" altLang="en-US" sz="2200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2655DF-B52B-4F9C-9EC0-72669316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Contents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19413FC-E914-402F-B6B7-ACDAD9A7A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000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5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0B0187-2969-4821-A67B-0F6323CD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문제점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884EBB-2B6E-4D1B-9FE2-B20CD578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3"/>
              </a:rPr>
              <a:t>https://m.insight.co.kr/newsRead.php?ArtNo=104242</a:t>
            </a:r>
            <a:r>
              <a:rPr lang="en-US" altLang="ko-KR" sz="2000" dirty="0"/>
              <a:t>(</a:t>
            </a:r>
            <a:r>
              <a:rPr lang="ko-KR" altLang="en-US" sz="2000" dirty="0"/>
              <a:t>어린이날 눈치게임 실패한 에버랜드 실시간 </a:t>
            </a:r>
            <a:r>
              <a:rPr lang="ko-KR" altLang="en-US" sz="2000" dirty="0" err="1"/>
              <a:t>현상황</a:t>
            </a:r>
            <a:r>
              <a:rPr lang="ko-KR" altLang="en-US" sz="2000" dirty="0"/>
              <a:t> </a:t>
            </a:r>
            <a:r>
              <a:rPr lang="en-US" altLang="ko-KR" sz="2000" dirty="0"/>
              <a:t>4)</a:t>
            </a:r>
            <a:endParaRPr 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3FC7655-1CDB-4BB0-BFE9-5BFB6A1E18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01" t="9175" r="25903" b="12490"/>
          <a:stretch/>
        </p:blipFill>
        <p:spPr>
          <a:xfrm>
            <a:off x="5390676" y="643467"/>
            <a:ext cx="606494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D186A-5EFB-47F5-B826-E36DFD1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01AFD-DB41-41DD-AF59-44482B07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ko-KR" altLang="en-US" sz="1800"/>
              <a:t>이전의</a:t>
            </a:r>
            <a:r>
              <a:rPr lang="en-US" altLang="ko-KR" sz="1800"/>
              <a:t> </a:t>
            </a:r>
            <a:r>
              <a:rPr lang="ko-KR" altLang="en-US" sz="1800"/>
              <a:t>날짜 별</a:t>
            </a:r>
            <a:r>
              <a:rPr lang="en-US" altLang="ko-KR" sz="1800"/>
              <a:t>, </a:t>
            </a:r>
            <a:r>
              <a:rPr lang="ko-KR" altLang="en-US" sz="1800"/>
              <a:t>날씨 별 관광객수를 머신러닝을 통해 학습시켜 미래의 특정 날짜에 어느 정도로 사람이 올 지를 예측하여 적은 수의 사람이 올 것같은 날을 알려준다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en-US" altLang="ko-KR" sz="1800"/>
          </a:p>
          <a:p>
            <a:endParaRPr lang="en-US" altLang="ko-KR" sz="1800"/>
          </a:p>
          <a:p>
            <a:endParaRPr lang="ko-KR" altLang="en-US" sz="1800"/>
          </a:p>
        </p:txBody>
      </p:sp>
      <p:pic>
        <p:nvPicPr>
          <p:cNvPr id="5" name="그림 4" descr="실외, 건물, 물, 집이(가) 표시된 사진&#10;&#10;자동 생성된 설명">
            <a:extLst>
              <a:ext uri="{FF2B5EF4-FFF2-40B4-BE49-F238E27FC236}">
                <a16:creationId xmlns:a16="http://schemas.microsoft.com/office/drawing/2014/main" id="{531A5A74-5054-41BD-803B-68C111431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95" y="2988153"/>
            <a:ext cx="5141701" cy="27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01284D-6B79-42DF-8680-D1D426FE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kern="1200">
                <a:latin typeface="+mj-lt"/>
                <a:ea typeface="+mj-ea"/>
                <a:cs typeface="+mj-cs"/>
              </a:rPr>
              <a:t>타겟층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A6D84-DE86-4D82-A267-32DF3407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kern="1200">
                <a:latin typeface="+mn-lt"/>
                <a:ea typeface="+mn-ea"/>
                <a:cs typeface="+mn-cs"/>
              </a:rPr>
              <a:t>소중한 여름휴가기간에 에버랜드에 가서 티 익스프레스를 </a:t>
            </a:r>
            <a:r>
              <a:rPr lang="en-US" altLang="ko-KR" sz="2000" kern="1200">
                <a:latin typeface="+mn-lt"/>
                <a:ea typeface="+mn-ea"/>
                <a:cs typeface="+mn-cs"/>
              </a:rPr>
              <a:t>10</a:t>
            </a:r>
            <a:r>
              <a:rPr lang="ko-KR" altLang="en-US" sz="2000" kern="1200">
                <a:latin typeface="+mn-lt"/>
                <a:ea typeface="+mn-ea"/>
                <a:cs typeface="+mn-cs"/>
              </a:rPr>
              <a:t>번 타고 싶은 사람 </a:t>
            </a:r>
          </a:p>
        </p:txBody>
      </p:sp>
      <p:pic>
        <p:nvPicPr>
          <p:cNvPr id="4" name="그림 3" descr="사람, 실외, 쥐고있는, 남자이(가) 표시된 사진&#10;&#10;자동 생성된 설명">
            <a:extLst>
              <a:ext uri="{FF2B5EF4-FFF2-40B4-BE49-F238E27FC236}">
                <a16:creationId xmlns:a16="http://schemas.microsoft.com/office/drawing/2014/main" id="{577354BC-C948-4449-836F-0F0404FE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86" y="643467"/>
            <a:ext cx="404412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6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78256A-2782-41B1-8C19-1A6A5902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타겟층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78D94-CF23-4575-B42E-A67CEFF5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눈치게임에서 승리하고 싶은 사람</a:t>
            </a:r>
          </a:p>
        </p:txBody>
      </p:sp>
      <p:pic>
        <p:nvPicPr>
          <p:cNvPr id="5" name="그림 4" descr="사람, 건물, 실외, 스포츠이(가) 표시된 사진&#10;&#10;자동 생성된 설명">
            <a:extLst>
              <a:ext uri="{FF2B5EF4-FFF2-40B4-BE49-F238E27FC236}">
                <a16:creationId xmlns:a16="http://schemas.microsoft.com/office/drawing/2014/main" id="{BA1BC844-F293-4B95-B56C-764F5E62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777938"/>
            <a:ext cx="6250769" cy="51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58DDAB-535E-4919-A1AD-F159CAE0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데이터셋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499149-33A5-4058-9789-24F509B6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2004</a:t>
            </a:r>
            <a:r>
              <a:rPr lang="ko-KR" altLang="en-US" sz="2000" dirty="0"/>
              <a:t>년 </a:t>
            </a:r>
            <a:r>
              <a:rPr lang="en-US" altLang="ko-KR" sz="2000" dirty="0"/>
              <a:t>~ 2019</a:t>
            </a:r>
            <a:r>
              <a:rPr lang="ko-KR" altLang="en-US" sz="2000" dirty="0"/>
              <a:t>년 서울 대공원의 입장객 정보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날씨 데이터를 이용합니다</a:t>
            </a:r>
            <a:endParaRPr lang="en-US" altLang="ko-KR" sz="2000" dirty="0"/>
          </a:p>
          <a:p>
            <a:r>
              <a:rPr lang="ko-KR" altLang="en-US" sz="2000" dirty="0"/>
              <a:t>에버랜드</a:t>
            </a:r>
            <a:r>
              <a:rPr lang="en-US" altLang="ko-KR" sz="2000" dirty="0"/>
              <a:t>, </a:t>
            </a:r>
            <a:r>
              <a:rPr lang="ko-KR" altLang="en-US" sz="2000" dirty="0"/>
              <a:t>롯데월드 등은 입장객 공개된 데이터가 없기때문에 데이터가 존재하는 서울대공원을 토대로 예측하였습니다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38FF02-E860-4C29-A1EF-899134BC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73772"/>
            <a:ext cx="6250769" cy="4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와이드스크린</PresentationFormat>
  <Paragraphs>22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집중교육1제안발표</vt:lpstr>
      <vt:lpstr>Contents</vt:lpstr>
      <vt:lpstr>문제점</vt:lpstr>
      <vt:lpstr>해결책</vt:lpstr>
      <vt:lpstr>타겟층</vt:lpstr>
      <vt:lpstr>타겟층</vt:lpstr>
      <vt:lpstr>데이터셋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집중교육1제안발표</dc:title>
  <dc:creator>kwakms123@ajou.ac.kr</dc:creator>
  <cp:lastModifiedBy>kwakms123@ajou.ac.kr</cp:lastModifiedBy>
  <cp:revision>1</cp:revision>
  <dcterms:created xsi:type="dcterms:W3CDTF">2019-09-30T08:08:50Z</dcterms:created>
  <dcterms:modified xsi:type="dcterms:W3CDTF">2019-09-30T08:09:22Z</dcterms:modified>
</cp:coreProperties>
</file>