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687"/>
    <a:srgbClr val="FEF7DE"/>
    <a:srgbClr val="FEF9E6"/>
    <a:srgbClr val="FDF8D7"/>
    <a:srgbClr val="F9F4D3"/>
    <a:srgbClr val="F2F1DA"/>
    <a:srgbClr val="8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3124200"/>
            <a:ext cx="4876800" cy="1009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4267200"/>
            <a:ext cx="4876800" cy="838200"/>
          </a:xfrm>
        </p:spPr>
        <p:txBody>
          <a:bodyPr/>
          <a:lstStyle>
            <a:lvl1pPr marL="0" indent="0">
              <a:buFontTx/>
              <a:buNone/>
              <a:defRPr sz="1600" b="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9F883D1-0E59-4888-A35D-0C4E972EF8B9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B32E7-88DA-4DB9-B359-5E517217107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6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543550" y="762000"/>
            <a:ext cx="1619250" cy="53641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4705350" cy="53641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08D9-B669-4CF2-AC05-D1F7B7B760E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2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68EBA-E89C-404E-ADE3-6BDAA962143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36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A310D-8A1E-4059-8AB6-5067A5F7178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623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00500" y="1981200"/>
            <a:ext cx="31623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C3040-CACF-4BCD-BCBC-C2BF95A9184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44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F18FC-E083-40FE-B892-3037B8A98FE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3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BFEB7-02CD-4AB6-AD4C-D1173F21BDD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2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55E36-387A-44F8-8924-99837FC9FCF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9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DAF66-8B00-4D73-A388-9C5AE2E5EF9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83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B5B4F-C04B-441A-AEAD-06605E791E6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82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47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770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fld id="{1BABCF84-655C-4576-9B11-232AA58E041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 Narrow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b="1">
          <a:solidFill>
            <a:srgbClr val="4D4D4D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4D4D4D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 b="1">
          <a:solidFill>
            <a:srgbClr val="4D4D4D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 b="1">
          <a:solidFill>
            <a:srgbClr val="4D4D4D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 b="1">
          <a:solidFill>
            <a:srgbClr val="4D4D4D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 b="1">
          <a:solidFill>
            <a:srgbClr val="4D4D4D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 b="1">
          <a:solidFill>
            <a:srgbClr val="4D4D4D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 b="1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디펜스 봄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(Defense Bomb)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2012180012 </a:t>
            </a:r>
            <a:r>
              <a:rPr lang="ko-KR" altLang="en-US" dirty="0" smtClean="0">
                <a:ea typeface="굴림" pitchFamily="50" charset="-127"/>
              </a:rPr>
              <a:t>게임공학과 김찬현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목차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게임 </a:t>
            </a:r>
            <a:r>
              <a:rPr lang="ko-KR" altLang="en-US" dirty="0" err="1" smtClean="0">
                <a:ea typeface="굴림" pitchFamily="50" charset="-127"/>
              </a:rPr>
              <a:t>컨셉</a:t>
            </a: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개발 범위</a:t>
            </a: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게임 실행 흐름</a:t>
            </a: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개발 일정</a:t>
            </a: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자가  진단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64704"/>
            <a:ext cx="6477000" cy="9144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게임 </a:t>
            </a:r>
            <a:r>
              <a:rPr lang="ko-KR" altLang="en-US" dirty="0" err="1" smtClean="0">
                <a:solidFill>
                  <a:schemeClr val="tx1"/>
                </a:solidFill>
                <a:ea typeface="굴림" pitchFamily="50" charset="-127"/>
              </a:rPr>
              <a:t>컨셉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여태 까지는 봄버맨은 폭탄으로 벽을 부수고 아이템을 먹어 적을  물리치는 형식의 게임이 많았다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이제는 역으로 플레이어가 폭탄을 막으면서  오랫동안 생존해보자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범위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71560"/>
              </p:ext>
            </p:extLst>
          </p:nvPr>
        </p:nvGraphicFramePr>
        <p:xfrm>
          <a:off x="755576" y="2060848"/>
          <a:ext cx="6581848" cy="396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35"/>
                <a:gridCol w="4990613"/>
              </a:tblGrid>
              <a:tr h="38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주요 요소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설 명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</a:tr>
              <a:tr h="47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캐릭터컨트롤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방향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좌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상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en-US" altLang="ko-KR" sz="1600" baseline="0" dirty="0" smtClean="0"/>
                        <a:t>)  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55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캐릭터기술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Space</a:t>
                      </a:r>
                      <a:r>
                        <a:rPr lang="ko-KR" altLang="en-US" sz="1600" dirty="0" smtClean="0"/>
                        <a:t>로 벽을 생성한다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아이템을 사용하는 키를 누르면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초간 무적이 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93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난이도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시간이 지날수록 폭탄의 개수는 증가한다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일정 시간이 지나면 보호해야 할 시민이 하나 </a:t>
                      </a:r>
                      <a:r>
                        <a:rPr lang="ko-KR" altLang="en-US" sz="1600" dirty="0" smtClean="0"/>
                        <a:t>생성되며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지키지 </a:t>
                      </a:r>
                      <a:r>
                        <a:rPr lang="ko-KR" altLang="en-US" sz="1600" dirty="0" smtClean="0"/>
                        <a:t>못할 시 게임은 그대로 종료된다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93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사운드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/>
                      </a:r>
                      <a:br>
                        <a:rPr lang="en-US" altLang="ko-KR" sz="1600" baseline="0" dirty="0" smtClean="0"/>
                      </a:b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게임 사운드 </a:t>
                      </a:r>
                      <a:r>
                        <a:rPr lang="en-US" altLang="ko-KR" sz="1600" baseline="0" dirty="0" smtClean="0"/>
                        <a:t>:  </a:t>
                      </a:r>
                      <a:r>
                        <a:rPr lang="ko-KR" altLang="en-US" sz="1600" baseline="0" dirty="0" smtClean="0"/>
                        <a:t>폭탄 터질 때 소리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폭탄에 맞아 죽을 때 나는 소리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65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애니메이션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폭탄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캐릭의</a:t>
                      </a:r>
                      <a:r>
                        <a:rPr lang="ko-KR" altLang="en-US" sz="1600" dirty="0" smtClean="0"/>
                        <a:t> 움직임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폭발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벽의 깨짐</a:t>
                      </a:r>
                      <a:endParaRPr lang="en-US" altLang="ko-KR" sz="1600" dirty="0" smtClean="0"/>
                    </a:p>
                  </a:txBody>
                  <a:tcPr marL="91430" marR="91430" marT="44678" marB="446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0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실행 흐름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0" y="1988840"/>
            <a:ext cx="1944216" cy="1691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06" y="1988314"/>
            <a:ext cx="1944823" cy="169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4" y="1932707"/>
            <a:ext cx="2008731" cy="1747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8" y="4427500"/>
            <a:ext cx="2003132" cy="1754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34" y="4427500"/>
            <a:ext cx="2094900" cy="1785707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2915816" y="256490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799559" y="2567756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2915816" y="516004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1686" y="370339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  게임의 시작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183112" y="3680383"/>
            <a:ext cx="288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폭탄이 </a:t>
            </a:r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생성되고 벽으로 폭탄을 막음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228185" y="364502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시간이지날수록</a:t>
            </a:r>
            <a:r>
              <a:rPr lang="ko-KR" altLang="en-US" b="1" dirty="0" smtClean="0"/>
              <a:t> 폭탄 개수↑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672434" y="5036983"/>
            <a:ext cx="2738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폭탄에 </a:t>
            </a:r>
            <a:r>
              <a:rPr lang="ko-KR" altLang="en-US" b="1" dirty="0" err="1" smtClean="0"/>
              <a:t>맞을경우</a:t>
            </a:r>
            <a:r>
              <a:rPr lang="ko-KR" altLang="en-US" b="1" dirty="0" smtClean="0"/>
              <a:t> 물방울에 갇히고</a:t>
            </a:r>
            <a:endParaRPr lang="en-US" altLang="ko-KR" b="1" dirty="0" smtClean="0"/>
          </a:p>
          <a:p>
            <a:r>
              <a:rPr lang="ko-KR" altLang="en-US" b="1" dirty="0" smtClean="0"/>
              <a:t>시간이 지나면 </a:t>
            </a:r>
            <a:r>
              <a:rPr lang="ko-KR" altLang="en-US" b="1" dirty="0" err="1" smtClean="0"/>
              <a:t>터저서</a:t>
            </a:r>
            <a:endParaRPr lang="en-US" altLang="ko-KR" b="1" dirty="0" smtClean="0"/>
          </a:p>
          <a:p>
            <a:r>
              <a:rPr lang="ko-KR" altLang="en-US" b="1" dirty="0" smtClean="0"/>
              <a:t>사</a:t>
            </a:r>
            <a:r>
              <a:rPr lang="ko-KR" altLang="en-US" b="1" dirty="0"/>
              <a:t>망</a:t>
            </a:r>
          </a:p>
        </p:txBody>
      </p:sp>
    </p:spTree>
    <p:extLst>
      <p:ext uri="{BB962C8B-B14F-4D97-AF65-F5344CB8AC3E}">
        <p14:creationId xmlns:p14="http://schemas.microsoft.com/office/powerpoint/2010/main" val="25585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게임 실행 흐름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9" y="1988840"/>
            <a:ext cx="3071083" cy="21698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63039" y="2492896"/>
            <a:ext cx="4367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일정시간이 지나면 또 다른 캐릭터가 나오며 플레이어는 이 </a:t>
            </a:r>
            <a:r>
              <a:rPr lang="ko-KR" altLang="en-US" b="1" dirty="0" err="1" smtClean="0"/>
              <a:t>캐릭을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지켜야한다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지키지 못할 시 그대로 게임은 종료된다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8" y="4249847"/>
            <a:ext cx="3088504" cy="19463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63039" y="5373216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오래 </a:t>
            </a:r>
            <a:r>
              <a:rPr lang="ko-KR" altLang="en-US" b="1" dirty="0" err="1" smtClean="0"/>
              <a:t>버티는대로</a:t>
            </a:r>
            <a:r>
              <a:rPr lang="ko-KR" altLang="en-US" b="1" dirty="0" smtClean="0"/>
              <a:t> 점수가 증가한다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99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일정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95298"/>
              </p:ext>
            </p:extLst>
          </p:nvPr>
        </p:nvGraphicFramePr>
        <p:xfrm>
          <a:off x="1475656" y="2276872"/>
          <a:ext cx="6482204" cy="3547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730"/>
                <a:gridCol w="3910474"/>
              </a:tblGrid>
              <a:tr h="284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일정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</a:rPr>
                        <a:t>개발내용</a:t>
                      </a:r>
                      <a:endParaRPr lang="ko-KR" sz="10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캐릭터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맵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리소스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캐릭터 움직임조절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2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폭탄 충돌체크</a:t>
                      </a:r>
                      <a:r>
                        <a:rPr lang="en-US" sz="1400" kern="100">
                          <a:effectLst/>
                        </a:rPr>
                        <a:t> / </a:t>
                      </a:r>
                      <a:r>
                        <a:rPr lang="ko-KR" sz="1400" kern="100">
                          <a:effectLst/>
                        </a:rPr>
                        <a:t>아이템 사용 구현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3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폭탄의 개수 및 타이머 조건 구현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4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시민 인공지능 구현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폭탄에 사망하였을 경우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패배 구현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6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중간 오류 점검 및 수정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7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배경음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효과음 추가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8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다른 아이템 등 컨텐츠 추가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9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버그 수정 및 오류 제거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최종점검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자가진단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4005"/>
              </p:ext>
            </p:extLst>
          </p:nvPr>
        </p:nvGraphicFramePr>
        <p:xfrm>
          <a:off x="741508" y="2077512"/>
          <a:ext cx="7502900" cy="408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410"/>
                <a:gridCol w="3945490"/>
              </a:tblGrid>
              <a:tr h="79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3124200"/>
            <a:ext cx="7391400" cy="838200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감사합니다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le_italy">
  <a:themeElements>
    <a:clrScheme name="little_ita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ttle_italy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ittle_ita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tle_ital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tle_ital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tle_ital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tle_ital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tle_ital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tle_ital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little_italy</Template>
  <TotalTime>22</TotalTime>
  <Words>299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little_italy</vt:lpstr>
      <vt:lpstr>디펜스 봄 (Defense Bomb)</vt:lpstr>
      <vt:lpstr>목차</vt:lpstr>
      <vt:lpstr>게임 컨셉</vt:lpstr>
      <vt:lpstr>개발 범위</vt:lpstr>
      <vt:lpstr>개발 실행 흐름</vt:lpstr>
      <vt:lpstr>게임 실행 흐름</vt:lpstr>
      <vt:lpstr>개발 일정</vt:lpstr>
      <vt:lpstr>자가진단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봄 (Defense Bomb)</dc:title>
  <dc:creator>chan hyun KIM</dc:creator>
  <cp:lastModifiedBy>chan hyun KIM</cp:lastModifiedBy>
  <cp:revision>13</cp:revision>
  <dcterms:created xsi:type="dcterms:W3CDTF">2015-09-12T05:47:17Z</dcterms:created>
  <dcterms:modified xsi:type="dcterms:W3CDTF">2015-09-12T06:14:45Z</dcterms:modified>
</cp:coreProperties>
</file>