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5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5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1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1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3DE2-7C47-41C1-9276-E2C261E71BE5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88000" r="-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6408712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200" dirty="0" smtClean="0"/>
              <a:t>시간은 독이다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2564904"/>
            <a:ext cx="7416824" cy="30243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시간이 지날수록 점수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증가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난이도 증가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92D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무작위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로 나오는 폭탄을 방향키와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스</a:t>
            </a:r>
            <a:r>
              <a:rPr lang="ko-KR" altLang="en-US" sz="2400" b="1" dirty="0" err="1">
                <a:solidFill>
                  <a:schemeClr val="tx1"/>
                </a:solidFill>
              </a:rPr>
              <a:t>킬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로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피하자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인공지능 시민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을 지키면서 오래 버텨보자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Game Concept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16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700808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게임컨셉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개</a:t>
            </a:r>
            <a:r>
              <a:rPr lang="ko-KR" altLang="en-US" dirty="0" smtClean="0"/>
              <a:t>발범위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게임실행흐름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81398"/>
              </p:ext>
            </p:extLst>
          </p:nvPr>
        </p:nvGraphicFramePr>
        <p:xfrm>
          <a:off x="395536" y="1218979"/>
          <a:ext cx="6508058" cy="499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96"/>
                <a:gridCol w="4934662"/>
              </a:tblGrid>
              <a:tr h="116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/>
                        <a:t>주요 요소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설 명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</a:tr>
              <a:tr h="467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캐릭터컨트롤</a:t>
                      </a:r>
                      <a:endParaRPr lang="en-US" altLang="ko-KR" sz="1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4</a:t>
                      </a:r>
                      <a:r>
                        <a:rPr lang="ko-KR" altLang="en-US" sz="1600" baseline="0" dirty="0" smtClean="0"/>
                        <a:t>방향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좌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우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상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하</a:t>
                      </a:r>
                      <a:r>
                        <a:rPr lang="en-US" altLang="ko-KR" sz="1600" baseline="0" dirty="0" smtClean="0"/>
                        <a:t>)  </a:t>
                      </a:r>
                      <a:r>
                        <a:rPr lang="ko-KR" altLang="en-US" sz="1600" baseline="0" dirty="0" smtClean="0"/>
                        <a:t>이동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60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캐릭터기술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키로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벽을생성한다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벽은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개까지설치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아이템을 </a:t>
                      </a:r>
                      <a:r>
                        <a:rPr lang="ko-KR" altLang="en-US" sz="1600" dirty="0" err="1" smtClean="0"/>
                        <a:t>사용하는키를</a:t>
                      </a:r>
                      <a:r>
                        <a:rPr lang="ko-KR" altLang="en-US" sz="1600" dirty="0" smtClean="0"/>
                        <a:t> 누르면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err="1" smtClean="0"/>
                        <a:t>초간무적이된다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벽과 벽으로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둘러쌓여있을때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빠져나올수있다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.(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</a:tr>
              <a:tr h="79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난이도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endParaRPr lang="en-US" altLang="ko-KR" sz="1600" dirty="0" smtClean="0"/>
                    </a:p>
                    <a:p>
                      <a:pPr marL="342900" indent="-342900" algn="l" latinLnBrk="1">
                        <a:buNone/>
                      </a:pPr>
                      <a:r>
                        <a:rPr lang="ko-KR" altLang="en-US" sz="1600" dirty="0" smtClean="0"/>
                        <a:t>시간이 지날수록 폭탄의 개수는 증가한다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algn="l" latinLnBrk="1">
                        <a:buNone/>
                      </a:pP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529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사운드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게임 사운드 </a:t>
                      </a:r>
                      <a:r>
                        <a:rPr lang="en-US" altLang="ko-KR" sz="1600" baseline="0" dirty="0" smtClean="0"/>
                        <a:t>: BG, </a:t>
                      </a:r>
                      <a:r>
                        <a:rPr lang="ko-KR" altLang="en-US" sz="1600" baseline="0" dirty="0" err="1" smtClean="0"/>
                        <a:t>폭탄터질때</a:t>
                      </a:r>
                      <a:r>
                        <a:rPr lang="ko-KR" altLang="en-US" sz="1600" baseline="0" dirty="0" smtClean="0"/>
                        <a:t> 소리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폭탄에 맞아 죽을 때 나는 소리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64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애니메이션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ko-KR" altLang="en-US" sz="1600" dirty="0" smtClean="0"/>
                        <a:t>주인공 캐릭터의 움직임 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dirty="0" err="1" smtClean="0"/>
                        <a:t>ai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폭탄의움직임</a:t>
                      </a:r>
                      <a:endParaRPr lang="en-US" altLang="ko-KR" sz="1600" dirty="0" smtClean="0"/>
                    </a:p>
                  </a:txBody>
                  <a:tcPr marL="91430" marR="91430" marT="44678" marB="44678" anchor="ctr"/>
                </a:tc>
              </a:tr>
              <a:tr h="64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게임코어기능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ko-KR" altLang="en-US" sz="1600" dirty="0" smtClean="0"/>
                        <a:t>벽을 생성함으로써 폭탄충돌 방지 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아이템</a:t>
                      </a:r>
                      <a:r>
                        <a:rPr lang="en-US" altLang="ko-KR" sz="1600" dirty="0" smtClean="0"/>
                        <a:t>(2</a:t>
                      </a:r>
                      <a:r>
                        <a:rPr lang="ko-KR" altLang="en-US" sz="1600" dirty="0" err="1" smtClean="0"/>
                        <a:t>번키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사용함으로써 무적모드 가능</a:t>
                      </a:r>
                      <a:r>
                        <a:rPr lang="en-US" altLang="ko-KR" sz="1600" dirty="0" smtClean="0"/>
                        <a:t>. </a:t>
                      </a:r>
                    </a:p>
                  </a:txBody>
                  <a:tcPr marL="91430" marR="91430" marT="44678" marB="44678" anchor="ctr"/>
                </a:tc>
              </a:tr>
              <a:tr h="64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모델링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600" dirty="0" smtClean="0"/>
                        <a:t>Ai</a:t>
                      </a:r>
                      <a:r>
                        <a:rPr lang="ko-KR" altLang="en-US" sz="1600" dirty="0" smtClean="0"/>
                        <a:t>와 주인공 캐릭터</a:t>
                      </a:r>
                      <a:endParaRPr lang="en-US" altLang="ko-KR" sz="1600" dirty="0" smtClean="0"/>
                    </a:p>
                  </a:txBody>
                  <a:tcPr marL="91430" marR="91430" marT="44678" marB="44678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404664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50000"/>
                  </a:schemeClr>
                </a:solidFill>
              </a:rPr>
              <a:t>Develop Range</a:t>
            </a:r>
            <a:endParaRPr lang="ko-KR" alt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23738"/>
              </p:ext>
            </p:extLst>
          </p:nvPr>
        </p:nvGraphicFramePr>
        <p:xfrm>
          <a:off x="437095" y="980728"/>
          <a:ext cx="6266179" cy="5459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603"/>
                <a:gridCol w="1041685"/>
                <a:gridCol w="3673891"/>
              </a:tblGrid>
              <a:tr h="526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일정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r>
                        <a:rPr lang="en-US" altLang="ko-KR" sz="1200" b="1" kern="100" dirty="0" smtClean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2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effectLst/>
                        </a:rPr>
                        <a:t>개발내용</a:t>
                      </a:r>
                      <a:endParaRPr lang="ko-KR" sz="10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</a:tr>
              <a:tr h="2028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캐릭터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맵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리소스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캐릭터 움직임조절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5019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(99%)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캐릭터 움직임 조절 캐릭터와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아이템리소스수집완료</a:t>
                      </a:r>
                    </a:p>
                  </a:txBody>
                  <a:tcPr marL="62865" marR="62865" marT="0" marB="0" anchor="ctr"/>
                </a:tc>
              </a:tr>
              <a:tr h="2028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endParaRPr lang="ko-KR" sz="12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ko-KR" sz="1200" kern="100" dirty="0" smtClean="0">
                          <a:effectLst/>
                        </a:rPr>
                        <a:t>아이템 사용 구현</a:t>
                      </a:r>
                      <a:r>
                        <a:rPr lang="en-US" altLang="ko-KR" sz="1200" kern="100" dirty="0" smtClean="0">
                          <a:effectLst/>
                        </a:rPr>
                        <a:t>/</a:t>
                      </a:r>
                      <a:r>
                        <a:rPr lang="ko-KR" altLang="en-US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벽 설치</a:t>
                      </a:r>
                      <a:r>
                        <a:rPr lang="en-US" altLang="ko-KR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기존</a:t>
                      </a:r>
                      <a:r>
                        <a:rPr lang="en-US" altLang="ko-KR" sz="1200" kern="100" baseline="0" dirty="0" err="1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ppt</a:t>
                      </a:r>
                      <a:r>
                        <a:rPr lang="ko-KR" altLang="en-US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없어 추가</a:t>
                      </a:r>
                      <a:r>
                        <a:rPr lang="en-US" altLang="ko-KR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2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(99%)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아이템사용하면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무적모드발동하고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키를 누르면 벽을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설치하는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스킬을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만들었음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폭탄의 개수 및 타이머 조건 구현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(99%)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폭탄개수는 한번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나올시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개로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나오게되있음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초지나면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폭탄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개가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동시에터짐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시민 인공지능 </a:t>
                      </a:r>
                      <a:r>
                        <a:rPr lang="ko-KR" sz="1200" kern="100" dirty="0" smtClean="0">
                          <a:effectLst/>
                        </a:rPr>
                        <a:t>구현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및 고도화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(35%)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클래스를 이용하여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구현하기위해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아래방향으로만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시험설정중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폭탄에 사망하였을 </a:t>
                      </a:r>
                      <a:r>
                        <a:rPr lang="ko-KR" sz="1200" kern="100" dirty="0" smtClean="0">
                          <a:effectLst/>
                        </a:rPr>
                        <a:t>경우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ko-KR" sz="1200" kern="100" dirty="0" smtClean="0">
                          <a:effectLst/>
                        </a:rPr>
                        <a:t>패배</a:t>
                      </a:r>
                      <a:r>
                        <a:rPr lang="ko-KR" altLang="en-US" sz="1200" kern="100" dirty="0" smtClean="0">
                          <a:effectLst/>
                        </a:rPr>
                        <a:t>화면</a:t>
                      </a:r>
                      <a:r>
                        <a:rPr lang="ko-KR" sz="1200" kern="100" dirty="0" smtClean="0">
                          <a:effectLst/>
                        </a:rPr>
                        <a:t> 구현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폭탄과 벽의 위치 중복 방지</a:t>
                      </a:r>
                      <a:r>
                        <a:rPr lang="en-US" altLang="ko-KR" sz="12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ppt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없어 추가</a:t>
                      </a:r>
                      <a:r>
                        <a:rPr lang="en-US" altLang="ko-KR" sz="12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중간 오류 점검 및 </a:t>
                      </a:r>
                      <a:r>
                        <a:rPr lang="ko-KR" sz="1200" kern="100" dirty="0" smtClean="0">
                          <a:effectLst/>
                        </a:rPr>
                        <a:t>수정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배경음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효과음 추가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다른 아이템 등 </a:t>
                      </a:r>
                      <a:r>
                        <a:rPr lang="ko-KR" sz="1200" kern="100" dirty="0" err="1">
                          <a:effectLst/>
                        </a:rPr>
                        <a:t>컨텐츠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 smtClean="0">
                          <a:effectLst/>
                        </a:rPr>
                        <a:t>추가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화면에 </a:t>
                      </a:r>
                      <a:r>
                        <a:rPr lang="ko-KR" altLang="en-US" sz="120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점수판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 추가</a:t>
                      </a:r>
                      <a:r>
                        <a:rPr lang="en-US" altLang="ko-KR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기존 </a:t>
                      </a:r>
                      <a:r>
                        <a:rPr lang="en-US" altLang="ko-KR" sz="120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ppt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에 없어 추가</a:t>
                      </a:r>
                      <a:r>
                        <a:rPr lang="en-US" altLang="ko-KR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버그 수정 및 오류 제거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최종점검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47667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개발일정 진행도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일부 수정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92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2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5437112" y="9613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Github</a:t>
            </a:r>
            <a:r>
              <a:rPr lang="en-US" altLang="ko-KR" sz="2400" b="1" dirty="0" smtClean="0"/>
              <a:t> Commit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" y="379904"/>
            <a:ext cx="7891877" cy="355315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47974"/>
              </p:ext>
            </p:extLst>
          </p:nvPr>
        </p:nvGraphicFramePr>
        <p:xfrm>
          <a:off x="467544" y="3737169"/>
          <a:ext cx="6192688" cy="28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189"/>
                <a:gridCol w="3256499"/>
              </a:tblGrid>
              <a:tr h="55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96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287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게임대비일정은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96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96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동영상의 화면과 소리상태는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8024" y="32696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Github</a:t>
            </a:r>
            <a:r>
              <a:rPr lang="en-US" altLang="ko-KR" sz="2400" b="1" dirty="0" smtClean="0"/>
              <a:t> Commit &amp; </a:t>
            </a:r>
            <a:r>
              <a:rPr lang="ko-KR" altLang="en-US" sz="2400" b="1" dirty="0" smtClean="0"/>
              <a:t>자체평가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96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343</Words>
  <Application>Microsoft Office PowerPoint</Application>
  <PresentationFormat>화면 슬라이드 쇼(4:3)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시간은 독이다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봄 (Defense Bomb)</dc:title>
  <dc:creator>chan hyun KIM</dc:creator>
  <cp:lastModifiedBy>chan hyun KIM</cp:lastModifiedBy>
  <cp:revision>112</cp:revision>
  <dcterms:created xsi:type="dcterms:W3CDTF">2015-09-06T04:02:01Z</dcterms:created>
  <dcterms:modified xsi:type="dcterms:W3CDTF">2015-10-23T13:25:29Z</dcterms:modified>
</cp:coreProperties>
</file>