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3E516-CC96-42BE-8B9B-8E1884598559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-118216" y="813732"/>
            <a:ext cx="5648623" cy="1204306"/>
          </a:xfrm>
        </p:spPr>
        <p:txBody>
          <a:bodyPr/>
          <a:lstStyle/>
          <a:p>
            <a:r>
              <a:rPr lang="ko-KR" altLang="en-US" sz="6000" dirty="0" smtClean="0"/>
              <a:t>찾아라 버스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353057" y="1708037"/>
            <a:ext cx="6511131" cy="329259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2012180012 </a:t>
            </a:r>
            <a:r>
              <a:rPr lang="ko-KR" altLang="en-US" sz="4000" dirty="0" smtClean="0"/>
              <a:t>김찬현</a:t>
            </a:r>
            <a:endParaRPr lang="en-US" altLang="ko-KR" sz="4000" dirty="0" smtClean="0"/>
          </a:p>
          <a:p>
            <a:r>
              <a:rPr lang="en-US" altLang="ko-KR" sz="4000" dirty="0" smtClean="0"/>
              <a:t>2012180002 </a:t>
            </a:r>
            <a:r>
              <a:rPr lang="ko-KR" altLang="en-US" sz="4000" dirty="0" smtClean="0"/>
              <a:t>권준범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7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</a:t>
            </a:r>
            <a:r>
              <a:rPr lang="ko-KR" altLang="en-US" b="1" dirty="0"/>
              <a:t>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980728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버스 노선정보조회서비스</a:t>
            </a:r>
            <a:r>
              <a:rPr lang="en-US" altLang="ko-KR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, </a:t>
            </a:r>
            <a:r>
              <a:rPr lang="ko-KR" altLang="en-US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버스 위치 정보조회서비스를 이용한 버스의 현재 위치와 사용자가 위치한 정류장까지 남은 정류장의 개수를 알 수 있게 하는 애플리케이션이다</a:t>
            </a:r>
            <a:r>
              <a:rPr lang="en-US" altLang="ko-KR" sz="3200" dirty="0" smtClean="0">
                <a:latin typeface="HY나무L" panose="02030600000101010101" pitchFamily="18" charset="-127"/>
                <a:ea typeface="HY나무L" panose="02030600000101010101" pitchFamily="18" charset="-127"/>
              </a:rPr>
              <a:t>.</a:t>
            </a:r>
            <a:endParaRPr lang="ko-KR" altLang="en-US" sz="3200" dirty="0"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71750"/>
              </p:ext>
            </p:extLst>
          </p:nvPr>
        </p:nvGraphicFramePr>
        <p:xfrm>
          <a:off x="251520" y="1124744"/>
          <a:ext cx="8686800" cy="578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2"/>
                <a:gridCol w="2808312"/>
                <a:gridCol w="2461828"/>
                <a:gridCol w="2461828"/>
              </a:tblGrid>
              <a:tr h="54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세부계획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결과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파이썬모듈</a:t>
                      </a:r>
                      <a:r>
                        <a:rPr lang="ko-KR" altLang="en-US" sz="1500" dirty="0" smtClean="0"/>
                        <a:t> 지식 습득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조사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국가공공데이터 포털 신청 및 조사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100</a:t>
                      </a:r>
                      <a:r>
                        <a:rPr lang="en-US" altLang="ko-KR" sz="1500" dirty="0"/>
                        <a:t>%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Xml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출력기능 구현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단순한 정보 출력</a:t>
                      </a:r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100%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err="1" smtClean="0"/>
                        <a:t>국가공공데이터포털에서</a:t>
                      </a:r>
                      <a:r>
                        <a:rPr lang="ko-KR" altLang="en-US" sz="1500" baseline="0" dirty="0" smtClean="0"/>
                        <a:t> 데이터 끌어오기</a:t>
                      </a:r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100%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575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갱신</a:t>
                      </a:r>
                      <a:r>
                        <a:rPr lang="ko-KR" altLang="en-US" sz="1500" dirty="0" smtClean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버스가 목적지 </a:t>
                      </a:r>
                      <a:r>
                        <a:rPr lang="en-US" altLang="ko-KR" sz="1500" baseline="0" dirty="0" smtClean="0"/>
                        <a:t>,</a:t>
                      </a:r>
                      <a:r>
                        <a:rPr lang="ko-KR" altLang="en-US" sz="1500" baseline="0" dirty="0" smtClean="0"/>
                        <a:t>그리고  자신이 위치한 정류장까지 오는 장소 실시간으로 갱신</a:t>
                      </a:r>
                      <a:r>
                        <a:rPr lang="en-US" altLang="ko-KR" sz="15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오픈 </a:t>
                      </a:r>
                      <a:r>
                        <a:rPr lang="en-US" altLang="ko-KR" sz="1500" baseline="0" dirty="0" err="1" smtClean="0"/>
                        <a:t>api</a:t>
                      </a:r>
                      <a:r>
                        <a:rPr lang="ko-KR" altLang="en-US" sz="1500" baseline="0" dirty="0" smtClean="0"/>
                        <a:t>이기 때문에 갱신은 실시간으로 됨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원하는 버스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검색기능</a:t>
                      </a:r>
                      <a:r>
                        <a:rPr lang="ko-KR" altLang="en-US" sz="1600" baseline="0" dirty="0" smtClean="0"/>
                        <a:t> 추가 및 </a:t>
                      </a:r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주차보완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dirty="0" smtClean="0"/>
                        <a:t> 노선 및 버스현재 위치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중간단계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버그수정 및 세부 오류 보완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노선 및 버스현재 위치 출력 구현</a:t>
                      </a:r>
                    </a:p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 연동</a:t>
                      </a:r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몇정류장</a:t>
                      </a:r>
                      <a:r>
                        <a:rPr lang="ko-KR" altLang="en-US" sz="1500" dirty="0" smtClean="0"/>
                        <a:t> 남았는지에 대한 메일 수신 여부 확인 후 데이터 송신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</a:tr>
              <a:tr h="542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C++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연동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배포파일 작성</a:t>
                      </a: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R" sz="15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500" baseline="0" dirty="0" err="1" smtClean="0">
                          <a:solidFill>
                            <a:srgbClr val="FF0000"/>
                          </a:solidFill>
                        </a:rPr>
                        <a:t>즐겨찾기기능</a:t>
                      </a:r>
                      <a:r>
                        <a:rPr lang="ko-KR" altLang="en-US" sz="1500" baseline="0" dirty="0" smtClean="0">
                          <a:solidFill>
                            <a:srgbClr val="FF0000"/>
                          </a:solidFill>
                        </a:rPr>
                        <a:t> 구현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C,c</a:t>
                      </a:r>
                      <a:r>
                        <a:rPr lang="en-US" altLang="ko-KR" sz="1500" dirty="0" smtClean="0"/>
                        <a:t>++</a:t>
                      </a:r>
                      <a:r>
                        <a:rPr lang="ko-KR" altLang="en-US" sz="1500" dirty="0" smtClean="0"/>
                        <a:t>언어 </a:t>
                      </a:r>
                      <a:r>
                        <a:rPr lang="ko-KR" altLang="en-US" sz="1500" dirty="0" err="1" smtClean="0"/>
                        <a:t>연동후</a:t>
                      </a:r>
                      <a:r>
                        <a:rPr lang="ko-KR" altLang="en-US" sz="1500" dirty="0" smtClean="0"/>
                        <a:t> 로그 </a:t>
                      </a:r>
                      <a:r>
                        <a:rPr lang="ko-KR" altLang="en-US" sz="1500" dirty="0" smtClean="0"/>
                        <a:t>만들기</a:t>
                      </a:r>
                      <a:endParaRPr lang="en-US" altLang="ko-KR" sz="1500" dirty="0" smtClean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100%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최종 점검</a:t>
                      </a:r>
                      <a:r>
                        <a:rPr lang="en-US" altLang="ko-KR" sz="1500" dirty="0" smtClean="0"/>
                        <a:t>,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최종 버그 수정 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en-US" altLang="ko-KR" sz="15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26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주차 계획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84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534063"/>
              </p:ext>
            </p:extLst>
          </p:nvPr>
        </p:nvGraphicFramePr>
        <p:xfrm>
          <a:off x="367118" y="1628800"/>
          <a:ext cx="773196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771528"/>
              </a:tblGrid>
              <a:tr h="5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dirty="0" smtClean="0">
                          <a:solidFill>
                            <a:schemeClr val="tx1"/>
                          </a:solidFill>
                        </a:rPr>
                        <a:t>권준범</a:t>
                      </a:r>
                      <a:endParaRPr lang="ko-KR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600" b="1" dirty="0" smtClean="0">
                          <a:solidFill>
                            <a:schemeClr val="tx1"/>
                          </a:solidFill>
                        </a:rPr>
                        <a:t>김찬현</a:t>
                      </a:r>
                      <a:endParaRPr lang="en-US" altLang="ko-KR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tx1"/>
                          </a:solidFill>
                        </a:rPr>
                        <a:t>검색 기능 구현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(o)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3200" b="1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r>
                        <a:rPr lang="en-US" altLang="ko-KR" sz="3200" b="1" dirty="0" smtClean="0">
                          <a:solidFill>
                            <a:schemeClr val="tx1"/>
                          </a:solidFill>
                        </a:rPr>
                        <a:t>(o)</a:t>
                      </a:r>
                      <a:endParaRPr lang="ko-KR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strike="noStrike" dirty="0" err="1" smtClean="0">
                          <a:solidFill>
                            <a:schemeClr val="tx1"/>
                          </a:solidFill>
                        </a:rPr>
                        <a:t>즐겨찾기기능구현</a:t>
                      </a:r>
                      <a:r>
                        <a:rPr lang="en-US" altLang="ko-KR" sz="3200" b="1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3200" b="1" u="none" strike="noStrike" dirty="0" smtClean="0">
                          <a:solidFill>
                            <a:schemeClr val="tx1"/>
                          </a:solidFill>
                        </a:rPr>
                        <a:t>o)</a:t>
                      </a:r>
                      <a:endParaRPr lang="en-US" altLang="ko-KR" sz="3200" b="1" u="none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3200" b="1" baseline="0" dirty="0" smtClean="0">
                          <a:solidFill>
                            <a:schemeClr val="tx1"/>
                          </a:solidFill>
                        </a:rPr>
                        <a:t> 연동</a:t>
                      </a:r>
                      <a:r>
                        <a:rPr lang="en-US" altLang="ko-KR" sz="3200" b="1" baseline="0" dirty="0" smtClean="0">
                          <a:solidFill>
                            <a:schemeClr val="tx1"/>
                          </a:solidFill>
                        </a:rPr>
                        <a:t>(o)</a:t>
                      </a:r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로그 기록 </a:t>
                      </a:r>
                      <a:r>
                        <a:rPr lang="ko-KR" altLang="en-US" sz="3200" dirty="0" smtClean="0"/>
                        <a:t>만들기</a:t>
                      </a:r>
                      <a:r>
                        <a:rPr lang="en-US" altLang="ko-KR" sz="3200" dirty="0" smtClean="0"/>
                        <a:t>(o)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200" baseline="0" dirty="0" smtClean="0"/>
                        <a:t>배포 파일 </a:t>
                      </a:r>
                      <a:r>
                        <a:rPr lang="ko-KR" altLang="en-US" sz="3200" baseline="0" dirty="0" smtClean="0"/>
                        <a:t>작성</a:t>
                      </a:r>
                      <a:r>
                        <a:rPr lang="en-US" altLang="ko-KR" sz="3200" baseline="0" dirty="0" smtClean="0"/>
                        <a:t>(o)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  <a:tr h="38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출력 기능 구현</a:t>
                      </a:r>
                      <a:r>
                        <a:rPr lang="en-US" altLang="ko-KR" sz="3200" dirty="0" smtClean="0"/>
                        <a:t>(o)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baseline="0" dirty="0" smtClean="0"/>
                        <a:t>C,C++</a:t>
                      </a:r>
                      <a:r>
                        <a:rPr lang="ko-KR" altLang="en-US" sz="3200" baseline="0" dirty="0" smtClean="0"/>
                        <a:t>연동 </a:t>
                      </a:r>
                      <a:r>
                        <a:rPr lang="ko-KR" altLang="en-US" sz="3200" baseline="0" dirty="0" smtClean="0"/>
                        <a:t>구현</a:t>
                      </a:r>
                      <a:r>
                        <a:rPr lang="en-US" altLang="ko-KR" sz="3200" baseline="0" dirty="0" smtClean="0"/>
                        <a:t>(o)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118" y="65756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역할분담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3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메뉴설명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2016.5.27 </a:t>
            </a:r>
            <a:r>
              <a:rPr lang="ko-KR" altLang="en-US" dirty="0" smtClean="0"/>
              <a:t>일까지 작성한 애플리케이션  키 메뉴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2589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해당 버스번호 입력하면 버스 노선 및 </a:t>
            </a:r>
            <a:r>
              <a:rPr lang="ko-KR" altLang="en-US" dirty="0" smtClean="0"/>
              <a:t>버스 </a:t>
            </a:r>
            <a:r>
              <a:rPr lang="ko-KR" altLang="en-US" dirty="0" smtClean="0"/>
              <a:t>정보가 출력 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97751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애플리케이션 종료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68017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관리자가 사용자의 메일로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원하는 버스 노선 정보를 보내주는 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5660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=====================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91533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불러오기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50213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=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29775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F= </a:t>
            </a:r>
            <a:r>
              <a:rPr lang="ko-KR" altLang="en-US" dirty="0" smtClean="0"/>
              <a:t>파일에 정보 저장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39153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P= c</a:t>
            </a:r>
            <a:r>
              <a:rPr lang="ko-KR" altLang="en-US" dirty="0" smtClean="0"/>
              <a:t>언어로 연동한 파일오픈 및 데이터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3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16026"/>
            <a:ext cx="7703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https://github.com/chanhyun/Script---Python/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GITHUB </a:t>
            </a:r>
            <a:r>
              <a:rPr lang="ko-KR" altLang="en-US" sz="5400" dirty="0" smtClean="0"/>
              <a:t>현황</a:t>
            </a:r>
            <a:endParaRPr lang="ko-KR" altLang="en-US" sz="5400" dirty="0"/>
          </a:p>
        </p:txBody>
      </p:sp>
      <p:pic>
        <p:nvPicPr>
          <p:cNvPr id="1026" name="Picture 2" descr="C:\Users\chanhyun\Desktop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9246"/>
            <a:ext cx="9144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130</TotalTime>
  <Words>283</Words>
  <Application>Microsoft Office PowerPoint</Application>
  <PresentationFormat>화면 슬라이드 쇼(4:3)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찾아라 버스</vt:lpstr>
      <vt:lpstr>개요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 hyun KIM</dc:creator>
  <cp:lastModifiedBy>chan hyun KIM</cp:lastModifiedBy>
  <cp:revision>166</cp:revision>
  <dcterms:created xsi:type="dcterms:W3CDTF">2016-05-03T10:24:03Z</dcterms:created>
  <dcterms:modified xsi:type="dcterms:W3CDTF">2016-06-13T09:17:21Z</dcterms:modified>
</cp:coreProperties>
</file>