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73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E516-CC96-42BE-8B9B-8E1884598559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01C2-68A6-46C8-9990-1F516AB9869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E516-CC96-42BE-8B9B-8E1884598559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01C2-68A6-46C8-9990-1F516AB9869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E516-CC96-42BE-8B9B-8E1884598559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01C2-68A6-46C8-9990-1F516AB9869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E516-CC96-42BE-8B9B-8E1884598559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01C2-68A6-46C8-9990-1F516AB9869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E516-CC96-42BE-8B9B-8E1884598559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01C2-68A6-46C8-9990-1F516AB9869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E516-CC96-42BE-8B9B-8E1884598559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01C2-68A6-46C8-9990-1F516AB9869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E516-CC96-42BE-8B9B-8E1884598559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01C2-68A6-46C8-9990-1F516AB9869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E516-CC96-42BE-8B9B-8E1884598559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01C2-68A6-46C8-9990-1F516AB9869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E516-CC96-42BE-8B9B-8E1884598559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01C2-68A6-46C8-9990-1F516AB9869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E516-CC96-42BE-8B9B-8E1884598559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EB01C2-68A6-46C8-9990-1F516AB9869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E516-CC96-42BE-8B9B-8E1884598559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01C2-68A6-46C8-9990-1F516AB9869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0F3E516-CC96-42BE-8B9B-8E1884598559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4EEB01C2-68A6-46C8-9990-1F516AB9869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19140000">
            <a:off x="-118216" y="813732"/>
            <a:ext cx="5648623" cy="1204306"/>
          </a:xfrm>
        </p:spPr>
        <p:txBody>
          <a:bodyPr/>
          <a:lstStyle/>
          <a:p>
            <a:r>
              <a:rPr lang="ko-KR" altLang="en-US" sz="6000" dirty="0" smtClean="0"/>
              <a:t>찾아라 버스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 rot="19140000">
            <a:off x="353057" y="1708037"/>
            <a:ext cx="6511131" cy="329259"/>
          </a:xfrm>
        </p:spPr>
        <p:txBody>
          <a:bodyPr>
            <a:noAutofit/>
          </a:bodyPr>
          <a:lstStyle/>
          <a:p>
            <a:r>
              <a:rPr lang="en-US" altLang="ko-KR" sz="4000" dirty="0" smtClean="0"/>
              <a:t>2012180012 </a:t>
            </a:r>
            <a:r>
              <a:rPr lang="ko-KR" altLang="en-US" sz="4000" dirty="0" smtClean="0"/>
              <a:t>김찬현</a:t>
            </a:r>
            <a:endParaRPr lang="en-US" altLang="ko-KR" sz="4000" dirty="0" smtClean="0"/>
          </a:p>
          <a:p>
            <a:r>
              <a:rPr lang="en-US" altLang="ko-KR" sz="4000" dirty="0" smtClean="0"/>
              <a:t>2012180002 </a:t>
            </a:r>
            <a:r>
              <a:rPr lang="ko-KR" altLang="en-US" sz="4000" dirty="0" smtClean="0"/>
              <a:t>권준범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26780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6918893"/>
              </p:ext>
            </p:extLst>
          </p:nvPr>
        </p:nvGraphicFramePr>
        <p:xfrm>
          <a:off x="251520" y="1124744"/>
          <a:ext cx="8686800" cy="4612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832"/>
                <a:gridCol w="2808312"/>
                <a:gridCol w="4923656"/>
              </a:tblGrid>
              <a:tr h="548641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계획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500" dirty="0" smtClean="0"/>
                        <a:t>세부계획</a:t>
                      </a:r>
                      <a:endParaRPr lang="en-US" altLang="ko-KR" sz="15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r>
                        <a:rPr lang="ko-KR" altLang="en-US" sz="1500" dirty="0" smtClean="0"/>
                        <a:t>주차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 smtClean="0"/>
                        <a:t>파이썬모듈</a:t>
                      </a:r>
                      <a:r>
                        <a:rPr lang="ko-KR" altLang="en-US" sz="1500" dirty="0" smtClean="0"/>
                        <a:t> 지식 습득</a:t>
                      </a:r>
                      <a:endParaRPr lang="en-US" altLang="ko-KR" sz="1500" dirty="0" smtClean="0"/>
                    </a:p>
                    <a:p>
                      <a:pPr algn="ctr" latinLnBrk="1"/>
                      <a:r>
                        <a:rPr lang="en-US" altLang="ko-KR" sz="1500" dirty="0" err="1" smtClean="0"/>
                        <a:t>openAPI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조사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500" dirty="0" smtClean="0"/>
                        <a:t>국가공공데이터 포털 신청 및 조사</a:t>
                      </a:r>
                      <a:endParaRPr lang="ko-KR" alt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2</a:t>
                      </a:r>
                      <a:r>
                        <a:rPr lang="ko-KR" altLang="en-US" sz="1500" dirty="0" smtClean="0"/>
                        <a:t>주차</a:t>
                      </a:r>
                      <a:endParaRPr lang="en-US" altLang="ko-KR" sz="1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 smtClean="0"/>
                        <a:t>Xml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dirty="0" smtClean="0"/>
                        <a:t>출력기능 구현 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aseline="0" dirty="0" smtClean="0"/>
                        <a:t>단순한 정보 출력</a:t>
                      </a:r>
                      <a:endParaRPr lang="en-US" altLang="ko-KR" sz="1500" baseline="0" dirty="0" smtClean="0"/>
                    </a:p>
                  </a:txBody>
                  <a:tcPr/>
                </a:tc>
              </a:tr>
              <a:tr h="548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3</a:t>
                      </a:r>
                      <a:r>
                        <a:rPr lang="ko-KR" altLang="en-US" sz="1500" dirty="0" smtClean="0"/>
                        <a:t>주차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/>
                        <a:t>openAPI</a:t>
                      </a:r>
                      <a:r>
                        <a:rPr lang="en-US" altLang="ko-KR" sz="1500" baseline="0" dirty="0" smtClean="0"/>
                        <a:t>  </a:t>
                      </a:r>
                      <a:r>
                        <a:rPr lang="ko-KR" altLang="en-US" sz="1500" baseline="0" dirty="0" smtClean="0"/>
                        <a:t>연동 구현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500" baseline="0" dirty="0" err="1" smtClean="0"/>
                        <a:t>국가공공데이터포털에서</a:t>
                      </a:r>
                      <a:r>
                        <a:rPr lang="ko-KR" altLang="en-US" sz="1500" baseline="0" dirty="0" smtClean="0"/>
                        <a:t> 데이터 끌어오기</a:t>
                      </a:r>
                      <a:endParaRPr lang="en-US" altLang="ko-KR" sz="1500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4</a:t>
                      </a:r>
                      <a:r>
                        <a:rPr lang="ko-KR" altLang="en-US" sz="1500" dirty="0" smtClean="0"/>
                        <a:t>주차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파일입출력을 이용한 </a:t>
                      </a:r>
                      <a:r>
                        <a:rPr lang="ko-KR" altLang="en-US" sz="1500" dirty="0" smtClean="0">
                          <a:solidFill>
                            <a:srgbClr val="FF0000"/>
                          </a:solidFill>
                        </a:rPr>
                        <a:t>갱신</a:t>
                      </a:r>
                      <a:r>
                        <a:rPr lang="ko-KR" altLang="en-US" sz="1500" dirty="0" smtClean="0"/>
                        <a:t>구현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500" baseline="0" dirty="0" smtClean="0"/>
                        <a:t>버스가 </a:t>
                      </a:r>
                      <a:r>
                        <a:rPr lang="ko-KR" altLang="en-US" sz="1500" baseline="0" dirty="0" smtClean="0"/>
                        <a:t>목적지 </a:t>
                      </a:r>
                      <a:r>
                        <a:rPr lang="en-US" altLang="ko-KR" sz="1500" baseline="0" dirty="0" smtClean="0"/>
                        <a:t>,</a:t>
                      </a:r>
                      <a:r>
                        <a:rPr lang="ko-KR" altLang="en-US" sz="1500" baseline="0" dirty="0" smtClean="0"/>
                        <a:t>그리고  </a:t>
                      </a:r>
                      <a:r>
                        <a:rPr lang="ko-KR" altLang="en-US" sz="1500" baseline="0" dirty="0" smtClean="0"/>
                        <a:t>자신이 위치한 정류장까지 </a:t>
                      </a:r>
                      <a:r>
                        <a:rPr lang="ko-KR" altLang="en-US" sz="1500" baseline="0" dirty="0" smtClean="0"/>
                        <a:t>오는 장소 </a:t>
                      </a:r>
                      <a:r>
                        <a:rPr lang="ko-KR" altLang="en-US" sz="1500" baseline="0" dirty="0" smtClean="0"/>
                        <a:t>실시간으로 갱신</a:t>
                      </a:r>
                      <a:r>
                        <a:rPr lang="en-US" altLang="ko-KR" sz="1500" baseline="0" dirty="0" smtClean="0"/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5</a:t>
                      </a:r>
                      <a:r>
                        <a:rPr lang="ko-KR" altLang="en-US" sz="1500" dirty="0" smtClean="0"/>
                        <a:t>주차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원하는 버스 </a:t>
                      </a:r>
                      <a:r>
                        <a:rPr lang="ko-KR" altLang="en-US" sz="1600" dirty="0" smtClean="0">
                          <a:solidFill>
                            <a:srgbClr val="FF0000"/>
                          </a:solidFill>
                        </a:rPr>
                        <a:t>검색기능</a:t>
                      </a:r>
                      <a:r>
                        <a:rPr lang="ko-KR" altLang="en-US" sz="1600" baseline="0" dirty="0" smtClean="0"/>
                        <a:t> 추가 및 </a:t>
                      </a:r>
                      <a:r>
                        <a:rPr lang="en-US" altLang="ko-KR" sz="1600" baseline="0" dirty="0" smtClean="0"/>
                        <a:t>4</a:t>
                      </a:r>
                      <a:r>
                        <a:rPr lang="ko-KR" altLang="en-US" sz="1600" baseline="0" dirty="0" smtClean="0"/>
                        <a:t>주차보완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중간단계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버그수정 및 세부 오류 보완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6</a:t>
                      </a:r>
                      <a:r>
                        <a:rPr lang="ko-KR" altLang="en-US" sz="1500" dirty="0" smtClean="0"/>
                        <a:t>주차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노선 및 버스현재 위치 출력 구현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500" dirty="0" smtClean="0">
                          <a:solidFill>
                            <a:srgbClr val="FF0000"/>
                          </a:solidFill>
                        </a:rPr>
                        <a:t>데이터베이스</a:t>
                      </a:r>
                      <a:r>
                        <a:rPr lang="ko-KR" altLang="en-US" sz="1500" dirty="0" smtClean="0"/>
                        <a:t>이용</a:t>
                      </a:r>
                      <a:endParaRPr lang="ko-KR" alt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7</a:t>
                      </a:r>
                      <a:r>
                        <a:rPr lang="ko-KR" altLang="en-US" sz="1500" dirty="0" smtClean="0"/>
                        <a:t>주차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 smtClean="0">
                          <a:solidFill>
                            <a:srgbClr val="FF0000"/>
                          </a:solidFill>
                        </a:rPr>
                        <a:t>이메일</a:t>
                      </a:r>
                      <a:r>
                        <a:rPr lang="ko-KR" altLang="en-US" sz="1500" dirty="0" smtClean="0">
                          <a:solidFill>
                            <a:srgbClr val="FF0000"/>
                          </a:solidFill>
                        </a:rPr>
                        <a:t> 연동  및 삭제기능추가</a:t>
                      </a:r>
                      <a:endParaRPr lang="ko-KR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 smtClean="0"/>
                        <a:t>이메일로</a:t>
                      </a:r>
                      <a:r>
                        <a:rPr lang="ko-KR" altLang="en-US" sz="1500" dirty="0" smtClean="0"/>
                        <a:t> 원하는 버스 노선도 송신 </a:t>
                      </a:r>
                      <a:r>
                        <a:rPr lang="en-US" altLang="ko-KR" sz="1500" dirty="0" smtClean="0"/>
                        <a:t>&amp;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몇 정거장 남았는지 확인</a:t>
                      </a:r>
                      <a:endParaRPr lang="ko-KR" alt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8</a:t>
                      </a:r>
                      <a:r>
                        <a:rPr lang="ko-KR" altLang="en-US" sz="1500" dirty="0" smtClean="0"/>
                        <a:t>주차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최종 점검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500" dirty="0" smtClean="0"/>
                        <a:t>최종 버그 수정 </a:t>
                      </a:r>
                      <a:endParaRPr lang="en-US" altLang="ko-KR" sz="15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7544" y="332656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주차 계획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1847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1823172"/>
              </p:ext>
            </p:extLst>
          </p:nvPr>
        </p:nvGraphicFramePr>
        <p:xfrm>
          <a:off x="367118" y="1628800"/>
          <a:ext cx="7731968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/>
                <a:gridCol w="3771528"/>
              </a:tblGrid>
              <a:tr h="5486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 smtClean="0"/>
                        <a:t>권준범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3600" dirty="0" smtClean="0"/>
                        <a:t>김찬현</a:t>
                      </a:r>
                      <a:endParaRPr lang="en-US" altLang="ko-KR" sz="3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smtClean="0"/>
                        <a:t>검색 기능 구현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3200" dirty="0" smtClean="0"/>
                        <a:t>Xml </a:t>
                      </a:r>
                      <a:r>
                        <a:rPr lang="ko-KR" altLang="en-US" sz="3200" dirty="0" smtClean="0"/>
                        <a:t>연동</a:t>
                      </a:r>
                      <a:endParaRPr lang="ko-KR" altLang="en-US" sz="3200" dirty="0"/>
                    </a:p>
                  </a:txBody>
                  <a:tcPr/>
                </a:tc>
              </a:tr>
              <a:tr h="3766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200" dirty="0" smtClean="0"/>
                        <a:t>갱신 기능 구현</a:t>
                      </a:r>
                      <a:endParaRPr lang="en-US" altLang="ko-KR" sz="3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200" baseline="0" dirty="0" err="1" smtClean="0"/>
                        <a:t>이메일</a:t>
                      </a:r>
                      <a:r>
                        <a:rPr lang="ko-KR" altLang="en-US" sz="3200" baseline="0" dirty="0" smtClean="0"/>
                        <a:t> 연동</a:t>
                      </a:r>
                      <a:endParaRPr lang="en-US" altLang="ko-KR" sz="3200" baseline="0" dirty="0" smtClean="0"/>
                    </a:p>
                  </a:txBody>
                  <a:tcPr/>
                </a:tc>
              </a:tr>
              <a:tr h="5481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smtClean="0"/>
                        <a:t>삭제 기능 구현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3200" baseline="0" dirty="0" smtClean="0"/>
                        <a:t>데이터베이스 구축</a:t>
                      </a:r>
                      <a:endParaRPr lang="en-US" altLang="ko-KR" sz="3200" baseline="0" dirty="0" smtClean="0"/>
                    </a:p>
                  </a:txBody>
                  <a:tcPr/>
                </a:tc>
              </a:tr>
              <a:tr h="3880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smtClean="0"/>
                        <a:t>출력 기능 구현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3200" baseline="0" dirty="0" smtClean="0"/>
                        <a:t>기타 기능 구현</a:t>
                      </a:r>
                      <a:endParaRPr lang="en-US" altLang="ko-KR" sz="32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67118" y="657562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역할분담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3386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55576" y="2611460"/>
            <a:ext cx="77032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/>
              <a:t>https://github.com/chanhyun/Script---Python/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692696"/>
            <a:ext cx="5976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/>
              <a:t>GITHUB</a:t>
            </a:r>
            <a:r>
              <a:rPr lang="ko-KR" altLang="en-US" sz="5400" dirty="0" smtClean="0"/>
              <a:t> 링크 주소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16507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각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87</TotalTime>
  <Words>138</Words>
  <Application>Microsoft Office PowerPoint</Application>
  <PresentationFormat>화면 슬라이드 쇼(4:3)</PresentationFormat>
  <Paragraphs>45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각</vt:lpstr>
      <vt:lpstr>찾아라 버스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 hyun KIM</dc:creator>
  <cp:lastModifiedBy>chan hyun KIM</cp:lastModifiedBy>
  <cp:revision>98</cp:revision>
  <dcterms:created xsi:type="dcterms:W3CDTF">2016-05-03T10:24:03Z</dcterms:created>
  <dcterms:modified xsi:type="dcterms:W3CDTF">2016-05-03T11:51:55Z</dcterms:modified>
</cp:coreProperties>
</file>