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6"/>
  </p:notesMasterIdLst>
  <p:sldIdLst>
    <p:sldId id="256" r:id="rId4"/>
    <p:sldId id="262" r:id="rId5"/>
    <p:sldId id="261" r:id="rId6"/>
    <p:sldId id="266" r:id="rId7"/>
    <p:sldId id="355" r:id="rId8"/>
    <p:sldId id="307" r:id="rId9"/>
    <p:sldId id="359" r:id="rId10"/>
    <p:sldId id="360" r:id="rId11"/>
    <p:sldId id="361" r:id="rId12"/>
    <p:sldId id="362" r:id="rId13"/>
    <p:sldId id="363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2" autoAdjust="0"/>
    <p:restoredTop sz="94390" autoAdjust="0"/>
  </p:normalViewPr>
  <p:slideViewPr>
    <p:cSldViewPr snapToGrid="0">
      <p:cViewPr varScale="1">
        <p:scale>
          <a:sx n="109" d="100"/>
          <a:sy n="109" d="100"/>
        </p:scale>
        <p:origin x="816" y="114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A91F-5C3B-4DB5-8387-C091B248C10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C5BD3-70EF-4C81-AC92-C9BD14DB9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BD3-70EF-4C81-AC92-C9BD14DB92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76371D3-4FF4-4780-8DCC-1A9DD3FBADB1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accent1">
              <a:lumMod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11E1C-D40B-4E44-841A-CDC5A1A8CE5D}"/>
              </a:ext>
            </a:extLst>
          </p:cNvPr>
          <p:cNvSpPr/>
          <p:nvPr userDrawn="1"/>
        </p:nvSpPr>
        <p:spPr>
          <a:xfrm>
            <a:off x="0" y="5670210"/>
            <a:ext cx="12192000" cy="118779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C431FD-5460-4260-B8FE-1385C3A0A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8396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AF96E15-0CE0-49CA-8B27-4146CE72FB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17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5BFE49F-B5E6-4A85-B42A-DBDD013F84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1396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D04CEC-4D5F-45A7-9E19-734ADBE840F9}"/>
              </a:ext>
            </a:extLst>
          </p:cNvPr>
          <p:cNvSpPr/>
          <p:nvPr userDrawn="1"/>
        </p:nvSpPr>
        <p:spPr>
          <a:xfrm>
            <a:off x="0" y="1016001"/>
            <a:ext cx="12192000" cy="35898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5753" y="463848"/>
            <a:ext cx="11340495" cy="41420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85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30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720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885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5" r:id="rId3"/>
    <p:sldLayoutId id="214748376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89" r:id="rId3"/>
    <p:sldLayoutId id="2147483690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43276"/>
            <a:ext cx="1159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741242" y="5990827"/>
            <a:ext cx="1753574" cy="430956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934064" y="893073"/>
            <a:ext cx="4631741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cs typeface="Arial" pitchFamily="34" charset="0"/>
              </a:rPr>
              <a:t>PROGRES TUBES</a:t>
            </a:r>
            <a:endParaRPr lang="ko-KR" altLang="en-US" sz="6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6ED142D3-29FB-4AB3-80DF-6B614B73C5D2}"/>
              </a:ext>
            </a:extLst>
          </p:cNvPr>
          <p:cNvSpPr/>
          <p:nvPr/>
        </p:nvSpPr>
        <p:spPr>
          <a:xfrm>
            <a:off x="3749423" y="622301"/>
            <a:ext cx="7845677" cy="3622629"/>
          </a:xfrm>
          <a:custGeom>
            <a:avLst/>
            <a:gdLst>
              <a:gd name="connsiteX0" fmla="*/ 0 w 11768516"/>
              <a:gd name="connsiteY0" fmla="*/ 0 h 5433944"/>
              <a:gd name="connsiteX1" fmla="*/ 11768516 w 11768516"/>
              <a:gd name="connsiteY1" fmla="*/ 0 h 5433944"/>
              <a:gd name="connsiteX2" fmla="*/ 11768516 w 11768516"/>
              <a:gd name="connsiteY2" fmla="*/ 5433944 h 5433944"/>
              <a:gd name="connsiteX3" fmla="*/ 3711365 w 11768516"/>
              <a:gd name="connsiteY3" fmla="*/ 5433944 h 5433944"/>
              <a:gd name="connsiteX4" fmla="*/ 3711365 w 11768516"/>
              <a:gd name="connsiteY4" fmla="*/ 5233214 h 5433944"/>
              <a:gd name="connsiteX5" fmla="*/ 11567786 w 11768516"/>
              <a:gd name="connsiteY5" fmla="*/ 5233214 h 5433944"/>
              <a:gd name="connsiteX6" fmla="*/ 11567786 w 11768516"/>
              <a:gd name="connsiteY6" fmla="*/ 200730 h 5433944"/>
              <a:gd name="connsiteX7" fmla="*/ 200730 w 11768516"/>
              <a:gd name="connsiteY7" fmla="*/ 200730 h 5433944"/>
              <a:gd name="connsiteX8" fmla="*/ 200730 w 11768516"/>
              <a:gd name="connsiteY8" fmla="*/ 3480926 h 5433944"/>
              <a:gd name="connsiteX9" fmla="*/ 0 w 11768516"/>
              <a:gd name="connsiteY9" fmla="*/ 3480926 h 543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68516" h="5433944">
                <a:moveTo>
                  <a:pt x="0" y="0"/>
                </a:moveTo>
                <a:lnTo>
                  <a:pt x="11768516" y="0"/>
                </a:lnTo>
                <a:lnTo>
                  <a:pt x="11768516" y="5433944"/>
                </a:lnTo>
                <a:lnTo>
                  <a:pt x="3711365" y="5433944"/>
                </a:lnTo>
                <a:lnTo>
                  <a:pt x="3711365" y="5233214"/>
                </a:lnTo>
                <a:lnTo>
                  <a:pt x="11567786" y="5233214"/>
                </a:lnTo>
                <a:lnTo>
                  <a:pt x="11567786" y="200730"/>
                </a:lnTo>
                <a:lnTo>
                  <a:pt x="200730" y="200730"/>
                </a:lnTo>
                <a:lnTo>
                  <a:pt x="200730" y="3480926"/>
                </a:lnTo>
                <a:lnTo>
                  <a:pt x="0" y="34809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03E388-9BAB-4F1E-ACB7-1669E3F7E764}"/>
              </a:ext>
            </a:extLst>
          </p:cNvPr>
          <p:cNvGrpSpPr/>
          <p:nvPr/>
        </p:nvGrpSpPr>
        <p:grpSpPr>
          <a:xfrm>
            <a:off x="3275908" y="2108047"/>
            <a:ext cx="3244291" cy="3000067"/>
            <a:chOff x="8479089" y="1262387"/>
            <a:chExt cx="6147593" cy="568481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FB59B6-3382-47AE-AAE5-C0AFB4E35EE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FE219E2-BED5-40DF-B4AE-A2B0F98EF35F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60B529C-0824-4515-BB90-4F2A23E6105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A1B5FBD-480E-486F-84F2-9BEEE8B6810D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5E97D55-1A29-4ABE-B23A-52B9D0F56293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674B560-08BC-493A-BEB3-17217BCE660C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609599D-CB93-4845-9B8E-C8A407CDF7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8D7141E-3E01-4877-B1E7-2FB9489576F5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EE2201-2FD3-435F-A07C-D09FFE6146C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38FBDB8-70EB-4F7B-87EA-E213DE6AB81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E66548C-71B6-471E-8C87-3900F09FD78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9A4AE8E-40D8-4081-B62F-15A1938C11CF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AFC1D33-3C39-4879-B1A4-2BEE377C2E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82D3C89-C7BB-417E-BE98-A49AD6203D9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F587926-8F95-42C0-842D-E38CBAAC7597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A8F6546-3A7E-486A-80AB-1B93764116FB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E3CE47-66EF-4B91-AE28-182BE821CFA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0F9631F-CF20-4497-A7A0-5E42637FEE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231E4A5-F67A-4206-9BE7-18B302529CB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B94567D-9A0D-4BCA-8FAE-4777C8EE460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ABA9635-313D-473B-BA77-DA14528910D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7B0118B-B35B-49D5-8D4F-D00EEE4396F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9A46A83-2DB9-4779-A800-7D745426240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EFBC12-2ACF-419F-A13F-CA7CBC552D4A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0133F7-DCF5-4682-A5BD-1BE01D4BA622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6BEBB27-095C-4AFA-B403-17C76B0DFB21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D19BA74-FF22-4761-B6B0-956F195A6D9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4079D17-A7B8-41ED-AA14-FFCC27781402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A153433-C2BE-4FC2-9938-946FA50DABBC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497F288-FA17-44BC-99E1-44CB677F74EF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DB712A1-4C82-4915-9CAE-EC905DCE0276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A9CB4A5-03BD-4C87-9BBE-26024EDEC045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EA25B0-6ADB-4E65-A885-91605593EF76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08703A4-BAA0-4F5F-9B10-0BBAA113032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D0819E-5EAE-42CC-B768-6E7B0A2B911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5247C33-6FF5-4BA0-9003-8730281C36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D5EE29B-A225-4F5E-B847-6E0C79A9FA2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C1EB51F-FE37-483B-A305-E0C24C33416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CD9D1C-AC91-4B64-BB60-82D3B7EB8610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F647630-00A7-4047-AC99-F551EA2565A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528805-8D13-4693-BE99-BCA03E9788AB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3EC2A60-F9FB-4471-B449-39059652BB5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8BC0636-1D4E-4CFB-91C9-EDBAA49753C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B28CBF5-45CD-49CB-96E5-50B20A26078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9D4DFC2-725D-4BCF-A10B-BB15DF395B7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A9D4C7-E532-4FB6-BC6A-9D5B7D8FAAB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6CA5827-46B2-4DBE-99DD-E3048791411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3B6924C-1237-49BB-96BB-BBE34ACC6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BD27C1-2908-4FE4-9450-C1BFDABB535B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9D5CFE7-A417-439B-86D7-D8421C9E12F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E9AB9B6-11AE-469F-8932-A357992501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AE25715-8623-4E93-AE80-524A427AAEB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5E419DC-3900-4B7E-A244-1205F9A8795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2FE00A3-9100-4885-8ECF-CB470CE36F3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DDAC6FE-FCDE-4D2C-B938-054DDDD8ACC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D7C540-22E3-4711-AB84-89F6592B86D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4CBA99-087B-4F40-B4C6-09285F0A87F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27AFD2C-F2AA-4193-8CA0-162EB635D8E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CE7568C-BA63-4361-AF9A-5390E0B456FC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E9A3C6F-51F8-4BB6-8552-DF5746FB05E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DCE7116-ED1F-4644-813C-26E532A941D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E1164F5-B81D-4C5A-A41F-0DBD9CBDAF8C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624041E-4628-4F22-8DEC-332A1DEB08C0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88DD19C-2E47-4654-A1C9-084B9712F12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377AC3-ED99-468F-8753-77701B417695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915AEA8-71B2-4AC1-B73A-E1A20A56074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CDE1446-1F0E-4440-A018-3127FA21625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F8DD070-9918-4EEC-9C8A-6EE61B6B948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FE28E48-09F5-454C-9C41-3A0CF199E40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9AC060A-C647-41C5-8483-6E67DC67AE4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4BD020A-8867-4A5D-9680-3828AD26F98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7A2BFE3-CCC5-4901-B06E-F99B1EDD7A3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05C8009-255E-44E4-AE34-CE6B584A4F81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805E76B-C1FF-4BF2-832D-11AD0ED5C27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782E0B9-C6C8-4B36-A147-8A232F53445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1D9905D-95DC-43F1-A06F-77EA09CB113D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1CBE348-D29E-4D12-8EBA-3A10A62E651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F15391B-7E7B-4D97-A92F-F52794BAA5B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565C43-D2C7-430D-8258-D900EFD403D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9CB13AC-A08D-4EC6-AC11-22AC3443F18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9CF4153-1A76-423F-A578-7FA03562437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E57069-86FB-4A4E-83B8-FC38BFB4FAE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C39E1D-15EE-48C8-B55B-08022A7729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577E0C-07FB-4231-8072-5DF3B44C16C1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9A40F15-538E-41E9-9E19-C63D93F4387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416930-B926-43E8-BDE5-C5D1981F11E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6E4E422-62CE-47A9-AEAD-0EDA876D5C7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983AB29-8A3C-45C2-9A8C-0BF94A1E3F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5467981-2AFE-480C-BFAA-BE450B41E13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667868-145A-4811-A4E6-5D7AE07EC3C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A12FE78-44F7-4267-AE79-0AD4F734834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020F11C-E489-465D-9DED-1A0D1CFB1332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00FF429-5E8B-43CC-ACC3-2B1E0E89096A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F33EE23-C8C6-42A3-BEF4-66847440BE3A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8C0CBCF-D596-4B50-AA5C-2DE18B2DE66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E9311A-B6D9-48D6-9A10-E7CCE2DBF58D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F27109-B9F6-4669-B633-B3038D2645A7}"/>
              </a:ext>
            </a:extLst>
          </p:cNvPr>
          <p:cNvGrpSpPr/>
          <p:nvPr/>
        </p:nvGrpSpPr>
        <p:grpSpPr>
          <a:xfrm>
            <a:off x="580029" y="4595774"/>
            <a:ext cx="5643636" cy="1501886"/>
            <a:chOff x="3960971" y="2767117"/>
            <a:chExt cx="4267200" cy="1321489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2850DF-6339-45A0-9715-5EFBF62D4EC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7AC77-C86D-41F2-941E-BD42FC797410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9C10CB-44CB-46F4-8C4A-2BD8013C237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EB2E6BD-2396-48EF-BEFF-AD7EDF7F8A75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1433571" y="5104627"/>
            <a:ext cx="9324854" cy="728605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Screenshoot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bukti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pengerjaan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A4853-21BC-4C83-8D6E-86F0377B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12" y="344147"/>
            <a:ext cx="7960973" cy="4588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324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C50A7-CA2B-40DA-B317-66273D5F5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386" y="1896246"/>
            <a:ext cx="11573197" cy="724247"/>
          </a:xfrm>
        </p:spPr>
        <p:txBody>
          <a:bodyPr/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4D6931D-8C5E-4516-9124-0926A0363DA0}"/>
              </a:ext>
            </a:extLst>
          </p:cNvPr>
          <p:cNvSpPr txBox="1">
            <a:spLocks/>
          </p:cNvSpPr>
          <p:nvPr/>
        </p:nvSpPr>
        <p:spPr>
          <a:xfrm>
            <a:off x="98386" y="283702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https://github.com/chaniaayul1/Teknologi_Web</a:t>
            </a:r>
          </a:p>
        </p:txBody>
      </p:sp>
    </p:spTree>
    <p:extLst>
      <p:ext uri="{BB962C8B-B14F-4D97-AF65-F5344CB8AC3E}">
        <p14:creationId xmlns:p14="http://schemas.microsoft.com/office/powerpoint/2010/main" val="33520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3B352E8D-5E13-4ACD-957C-CBD6DEC272C0}"/>
              </a:ext>
            </a:extLst>
          </p:cNvPr>
          <p:cNvSpPr/>
          <p:nvPr/>
        </p:nvSpPr>
        <p:spPr>
          <a:xfrm>
            <a:off x="0" y="0"/>
            <a:ext cx="61079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7967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cs typeface="Arial" pitchFamily="34" charset="0"/>
              </a:rPr>
              <a:t>Thank You</a:t>
            </a:r>
            <a:endParaRPr lang="ko-KR" altLang="en-US" sz="5867" dirty="0"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6FD69-6004-443E-8850-EF987F66691A}"/>
              </a:ext>
            </a:extLst>
          </p:cNvPr>
          <p:cNvGrpSpPr/>
          <p:nvPr/>
        </p:nvGrpSpPr>
        <p:grpSpPr>
          <a:xfrm rot="21046937">
            <a:off x="6024983" y="838014"/>
            <a:ext cx="2712035" cy="2507877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80488D-F4C7-458A-A8B7-C1ABB828AFC0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CBEC376-C192-440B-8194-D924B81A8762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96F61D6-6F30-49E5-8990-D0E2659265B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8BBEF53-0532-4F2C-91D7-EE813E349B75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D8B9533-017D-48EE-AF7F-853201865C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313D5B4-9579-47A0-9542-9059CD05E4CB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501C042-F033-472E-84C7-596539BF7FC9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7024BD0-81B3-48E7-A4E4-4C6E9D59887C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59077F-D78F-4F72-B835-721D85D66054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FA51BDA-9E5F-49BA-AD4C-BCDF4E7A373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4096AA8-9CAE-46CA-86D1-9A824BFCBC18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790CA9-0EFA-400F-83F7-79FDEFBB84F9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937A1C0-6051-48CA-B549-E2F3F15BFD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0D6C56A-AE6E-4FA7-BF23-EF639009131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472A129-81DD-4AF2-A48D-BCDDA10A283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5F82E-36F6-4F44-96B8-226BADA4B39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8031F8-A8E7-4B74-90DC-ADC887AAB31F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D248612-2468-41E8-BF92-FA96B66737B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665D374-1CCD-44DC-B722-C9F04CC6C166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494CE6F-7CE0-49AA-AD4E-A03A8B464825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E1949E-7875-4E7A-8F92-6306DAA2D61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97B1F9-3F94-47A2-A65F-198ED6D0641D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A326406-7037-4AA6-B244-9D084044466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FFD3C0B-7922-4E30-85BF-6456E2BBD1F8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1388E3-8EE3-4146-9FAD-C9BFC38BCCE9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E540BA9-525B-42DE-8A9C-A357F4A01CD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455889F-53FB-4E73-879B-F2A52C1C306E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000256E-7023-443F-8B16-BEA62B00ABB3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74AC44C-B460-4A8E-AB88-4CB7C7DC5D90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C1D4433-3660-45D1-AEA5-08ABAD0D5BF1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C6DA44E-DD44-4AE2-AD19-0F0F683F6DD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E57E5B-E396-436E-9CD2-899D1BFC09F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C5FFA5-AB21-4F41-8E5B-44C9C25D624A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5729B65-A9F2-4153-BD37-241D1A423E5C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D53C9FD-E2C1-4FF8-913C-DFD3580571D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C4FCA6C-9149-4035-BDE5-FCDC104DF19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5E19BA-4335-4A76-9097-AE0652209EB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A883243-FB40-4F67-86E5-D86305DCE2BF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009B8F6-6718-4D92-9195-0CEDBEA1327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30FE00D-6F54-4BB0-A8CB-C1EFE3ED815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FB101A-532C-4A6C-8A66-BF57A6359ADE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A25ED3E-0AC7-49DD-9535-2F315C1551A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8AEA80C-8106-40EF-B4AD-B76DAD15E418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BA3D4F-6198-4278-A640-42F2415C2BE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A337E08-59C6-4BBC-AEDD-91BCA9BF9FA7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2BD79C6-2A24-4BB1-8F3E-85E78539491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4D6628B-74D7-464A-BA13-2AF6E2BC1C1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5ED13DB-3407-4DC7-9666-861AA8C4F91F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0ABEC1-E4DF-4CDC-9B09-372F35A3B4D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A07D1AA-4892-46C2-A72C-F33BDC886F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82FBCD1-0AF1-49E5-9ECB-BC5AC84D4E0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5461BBE-5B4E-4546-A712-E35784872D6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8D74A61-43CD-4E38-A5EA-769BD3FEDF39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A7C963D-6434-41DE-B5EC-77D6F266CB8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EFB54BD-2A34-488B-BBEC-E0F26D97850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0D50B2F-0546-41E1-8E55-3F3249F87C63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956869-DE70-4BC4-9D59-605951C9CC67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EF78951-D2B6-47BD-AE82-C5A4F334550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CF68AB6-D845-44CC-B54D-611D83CC7A5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3EF97B3-C607-4E0A-85E9-7307355D494E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D0E8E99-B2DD-4E53-94F4-D133AA13326A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9A00484-0FDA-4391-80B3-F5C71280F7D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B2BFE9E-6CA4-4FE2-9CDD-A5C73817F3E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951888D-C9F8-45D1-BEBE-D61274F42B0E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80E53A-BDA6-421E-A0B9-F9D6AFA8ACB1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039BBA-D40D-4CB7-B4AA-86985E567B9D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A01CAC-B4C3-43F2-8B31-50C78933503D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2824BCF-C908-47D7-AC49-1016651DC2A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51F7F81-16E9-44DC-81D9-432F3C3341B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C845730-26CE-48B4-8A1C-230683961DC0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223C227-32B1-48C4-AAC1-983A5230481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5CF5501-65C5-4741-9767-96A5AC1676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AAD456-113D-41AE-8A6B-24A8B9D8A2C0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37CF1B-6A06-492F-AB9F-4180E8BE1186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D96EC87-32C3-41B3-87D0-ADC9C93666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1906DD1-7E15-45FA-9421-FE86855FBE5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AA96BA5-89C9-4AC8-B03E-338614BB400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CF0038E-0734-457A-8448-B1E9B6917CA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606E579-0018-4EB5-AA93-62A7D628D0E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7E5310F-D99B-452D-B914-EF3509EEF9E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A2579E-15DA-4F58-946A-670FA68FC341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6AE6580-0F31-401E-BBEA-C1D3225F98F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AE7BFF-2E5B-441B-8605-6F0A0DECCFD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301271A-CCD4-402C-B7E7-A2A1C4A10E17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3241F4B-5BCF-43C6-8119-F48C4F7C9C6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AEF944-1305-4B09-A66B-37BD06A0922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BC2747-95CA-4B63-A5B6-9A1514447DE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AC05EB-0E92-42B7-A7CB-B626787E712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4CCFEC-3126-4488-8245-043DB154C8E5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BB1F-F6F8-480E-829B-58B662225AD0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C199419-29C2-4E95-9B7F-9DA43F2AE16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1485636-A858-4F7D-B597-BB741E068B3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666CA0-8EC7-4C8A-B422-0E6360155EE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39209B4-B036-4AB5-8861-A700E479FABC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DA2F69A-D570-4EE4-918B-6D888C25D347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2821853-B73D-4349-8245-39B6F3BE45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3C6061-78E0-4B01-A15E-2D68FA822329}"/>
              </a:ext>
            </a:extLst>
          </p:cNvPr>
          <p:cNvGrpSpPr/>
          <p:nvPr/>
        </p:nvGrpSpPr>
        <p:grpSpPr>
          <a:xfrm>
            <a:off x="3286193" y="3060626"/>
            <a:ext cx="5631920" cy="1498769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BC4723-8B3C-4124-BA0D-34545987152A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3C118E-6047-4870-9502-BB0D98B0FDD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840F45B-9168-40A3-945D-2F943D87EDB5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A8D5DF7-E9AD-4F8C-BA87-80F46B940A9A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A21D70-814B-48D3-B5F4-333E57241CA9}"/>
              </a:ext>
            </a:extLst>
          </p:cNvPr>
          <p:cNvGrpSpPr/>
          <p:nvPr/>
        </p:nvGrpSpPr>
        <p:grpSpPr>
          <a:xfrm>
            <a:off x="3877842" y="659408"/>
            <a:ext cx="2104784" cy="2892498"/>
            <a:chOff x="5892963" y="1332011"/>
            <a:chExt cx="3157176" cy="433874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D88CC80-D5A6-4052-8C5D-3B1DD1FEEC3D}"/>
                </a:ext>
              </a:extLst>
            </p:cNvPr>
            <p:cNvGrpSpPr/>
            <p:nvPr/>
          </p:nvGrpSpPr>
          <p:grpSpPr>
            <a:xfrm rot="2136013">
              <a:off x="8411096" y="3929385"/>
              <a:ext cx="639043" cy="764323"/>
              <a:chOff x="5704433" y="717502"/>
              <a:chExt cx="7365528" cy="8809481"/>
            </a:xfrm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03DCB4E-F3E9-43B7-B6EF-8F86A41FB245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25E0D73-1CD2-43D8-82E2-909BF47D4CC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6C77C80-D026-4023-8AD8-F1D38649D6C6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C27A452-60BD-4626-8D9D-B1C151BAF79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0718587-081C-4A4F-B08B-FE9BD2B55DE2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C026964-43E1-4419-9A00-43112E2B44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BA3988E-0E57-4348-8CE5-99E866B08BCF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A54B633-5FA7-450E-AB9C-6C467F3D1F28}"/>
                </a:ext>
              </a:extLst>
            </p:cNvPr>
            <p:cNvGrpSpPr/>
            <p:nvPr/>
          </p:nvGrpSpPr>
          <p:grpSpPr>
            <a:xfrm rot="2136013">
              <a:off x="7755136" y="4884570"/>
              <a:ext cx="328396" cy="339235"/>
              <a:chOff x="5365048" y="1982197"/>
              <a:chExt cx="7362621" cy="7605634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FFE0B65-DD8E-4E2C-8BA7-7E1EB44133A6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EEF1A9D-1F23-495D-B7E1-63B35590EE3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D92F89C-8E41-4D06-9EAF-816682DF16C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DE0461A0-CED9-46B4-854D-08025B6507A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C33FCDF-964A-44AD-B5E0-1572C598AF29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D6D2F1D-3C7E-43A4-9FEF-75F80DD102C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F2196E5-AD4F-400D-9A81-CFC464AE8E7C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E73A97A-3B81-43E3-BCFC-A846F605D889}"/>
                </a:ext>
              </a:extLst>
            </p:cNvPr>
            <p:cNvGrpSpPr/>
            <p:nvPr/>
          </p:nvGrpSpPr>
          <p:grpSpPr>
            <a:xfrm rot="2136013">
              <a:off x="6701995" y="3224189"/>
              <a:ext cx="793579" cy="899338"/>
              <a:chOff x="5365051" y="479822"/>
              <a:chExt cx="8036930" cy="910800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C415E702-35BD-4EB1-B922-EDCAD4D35EE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A8A72FC-53DB-4452-98B0-A26E2788C51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047168D-7C6D-4E7A-9173-657116034246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48CB382D-160D-46FA-9516-C511D89ABF73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6527C-05D1-4369-9A76-147FBB61F08A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F0F1E51-74FA-4A14-9C0C-0FC2F66E331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0EEAD09-3674-4417-80AF-A0CBCA1FB41A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0822F98-1569-4209-9D0B-705FE2A8E558}"/>
                </a:ext>
              </a:extLst>
            </p:cNvPr>
            <p:cNvGrpSpPr/>
            <p:nvPr/>
          </p:nvGrpSpPr>
          <p:grpSpPr>
            <a:xfrm rot="2337799">
              <a:off x="7280335" y="4139970"/>
              <a:ext cx="1037364" cy="714454"/>
              <a:chOff x="3667032" y="1708483"/>
              <a:chExt cx="8105829" cy="5582653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E7CF864-0290-45FB-954F-B49F22132E5B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DF3AF2B7-9327-446C-88F3-40CC3CB62D35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595373FB-0E0D-4573-B615-B14C91E220B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6DAF9B9-8F53-49B8-AFEA-9D834E378026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78CF611-EC7D-4B5E-8DB5-33839D972947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ADBA83E-71F9-41AE-8DE1-9B8B525B5992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A5CA6EC-7F98-4B4D-B33C-8C3FAA53F27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2FA341A-60D2-4B02-A1FF-E957F7823702}"/>
                </a:ext>
              </a:extLst>
            </p:cNvPr>
            <p:cNvGrpSpPr/>
            <p:nvPr/>
          </p:nvGrpSpPr>
          <p:grpSpPr>
            <a:xfrm rot="2337799">
              <a:off x="7745862" y="3494984"/>
              <a:ext cx="649220" cy="447131"/>
              <a:chOff x="3667032" y="1708483"/>
              <a:chExt cx="8105829" cy="5582653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9513D33-A533-4296-A3C1-1E9D0B742CD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787A83A-1095-4335-885E-B84D618F56E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1A9301FB-9C5E-449C-887F-C3D25704FB2E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1DBC04E-0347-4DB7-803B-7B535C89886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6BE048F-4463-4F04-8629-0AD7D452812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EB7D75D-D27C-4319-888A-45A57BDCA164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D14D434-3F6F-47DE-AE61-B135EF346478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EBCB548-441D-4161-AE5D-12BDE4908C51}"/>
                </a:ext>
              </a:extLst>
            </p:cNvPr>
            <p:cNvGrpSpPr/>
            <p:nvPr/>
          </p:nvGrpSpPr>
          <p:grpSpPr>
            <a:xfrm rot="2136013">
              <a:off x="7805715" y="2028888"/>
              <a:ext cx="937516" cy="1062458"/>
              <a:chOff x="5365048" y="479821"/>
              <a:chExt cx="8036930" cy="9108010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5160FEC-6D02-44E9-8981-94AB96A34F84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FDD75A70-5A27-402C-9AE0-48DC449564FB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0DADA5C2-D98A-4BCC-8AD7-780D5D17078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A4C0018-33A9-43B7-A6BB-0952E043641C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10C3AA6-FD19-4263-86E1-ACC9FA8C93B2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794BBA1-C8D6-4A59-892F-02A301C66C96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7C8B29A-62E9-4119-9CC6-0632B3D9610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75D20B1-1097-45B7-8D34-5A27A0746B09}"/>
                </a:ext>
              </a:extLst>
            </p:cNvPr>
            <p:cNvGrpSpPr/>
            <p:nvPr/>
          </p:nvGrpSpPr>
          <p:grpSpPr>
            <a:xfrm rot="2136013">
              <a:off x="6860236" y="2305546"/>
              <a:ext cx="710712" cy="805428"/>
              <a:chOff x="5365048" y="479821"/>
              <a:chExt cx="8036930" cy="910801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B1543E2-AF70-4532-91BC-C4073027C80A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41C7111-C207-4D39-84B0-6007665543C4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6D89AFF-1DBE-4F8F-AF48-856DA3C5F35D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B094BF1-4D09-488C-B457-33C3418BA341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B078C927-1C2D-417E-9BBE-C09BDE7CF8DA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D02436E-A732-468B-AD4A-390872939F0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8CEB32C-B281-4CDA-B7A0-734976DE0F06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FEBF4F6-85D3-4D4C-AC83-2E04531CD2B3}"/>
                </a:ext>
              </a:extLst>
            </p:cNvPr>
            <p:cNvGrpSpPr/>
            <p:nvPr/>
          </p:nvGrpSpPr>
          <p:grpSpPr>
            <a:xfrm rot="1367973">
              <a:off x="5949600" y="3715561"/>
              <a:ext cx="585778" cy="403438"/>
              <a:chOff x="3667032" y="1708483"/>
              <a:chExt cx="8105829" cy="5582653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ECFF65F-1D8A-45B1-9AC5-95899B9DFD77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2C7DCDC-E28E-40B1-9AC9-CA8615D723E7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A2C26BE-88F7-455D-B1C1-5A962CC864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4E1EF34-C4C2-4AC8-A005-E933CFF40AE9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E2B7950-DDC0-437E-94AB-7950446DB5EB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B832230-9058-4B0A-A65A-E408DF54BA9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A660A3F-AB56-4C2D-BC8C-69F002E4DF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FF1C338-7506-4E99-BEB7-B76A3DCD0F6A}"/>
                </a:ext>
              </a:extLst>
            </p:cNvPr>
            <p:cNvGrpSpPr/>
            <p:nvPr/>
          </p:nvGrpSpPr>
          <p:grpSpPr>
            <a:xfrm rot="1367973">
              <a:off x="8547152" y="5333290"/>
              <a:ext cx="489993" cy="337468"/>
              <a:chOff x="3667032" y="1708483"/>
              <a:chExt cx="8105829" cy="5582653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0EEA463-49B5-48C0-B41A-AB6B791CC2C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9592146-CFD3-4BC9-96D3-EC2113C55F3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622B31-2BF5-4939-B5A7-78F8C77DA1F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D0B8B0E-3D4A-4902-9A07-A9E2B1C8A1A3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8C21853-E555-4F9A-A225-31F2AFFF4424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5565B3-79FF-4CDB-BE42-3BCFFE0724E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9CD17BE-A92A-4318-830B-5A2766E03B7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2BE1511-D21D-4901-AEB6-650496B436CE}"/>
                </a:ext>
              </a:extLst>
            </p:cNvPr>
            <p:cNvGrpSpPr/>
            <p:nvPr/>
          </p:nvGrpSpPr>
          <p:grpSpPr>
            <a:xfrm rot="2136013">
              <a:off x="5892963" y="1332011"/>
              <a:ext cx="1076804" cy="1220310"/>
              <a:chOff x="5365048" y="479821"/>
              <a:chExt cx="8036930" cy="910801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EEF53E4-D619-4F87-BEFB-5E75221DDB2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2E21953-8F5F-41F0-9451-E8721E37392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12DBDD2-7890-45F3-9F89-9618FD3AEF4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D982E81-DCD1-477F-A06E-05F08395430B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41E5C80-30B4-49E3-9FB7-CA609F8B58A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84A6508-0586-4452-A9FB-188CEA0B453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5E6C3D1-57A5-4C07-BF2C-C5C6C2C4F5D1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804ACE0-C45F-475D-A050-BAD374A55873}"/>
                </a:ext>
              </a:extLst>
            </p:cNvPr>
            <p:cNvGrpSpPr/>
            <p:nvPr/>
          </p:nvGrpSpPr>
          <p:grpSpPr>
            <a:xfrm rot="3050128">
              <a:off x="5818076" y="2832032"/>
              <a:ext cx="546062" cy="376084"/>
              <a:chOff x="3667032" y="1708483"/>
              <a:chExt cx="8105829" cy="5582653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AD64449-524B-4FAE-BA48-277165F59F0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9791A1E-B811-40A3-B834-24F8968E0F6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0A208DB-752E-4A31-AA18-22566636D23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05DD9197-0938-4D3F-9316-963F8AD6BA30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E1EED2E-A5BA-4ADE-B930-E2C9D88311A6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477E00E-3726-4DCF-846C-FB066ABCA4B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CBE80BD-D4AC-4EF2-B003-E9DDEEC36F25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1F2EE7B8-F388-4721-93F9-22A69C7EBA74}"/>
              </a:ext>
            </a:extLst>
          </p:cNvPr>
          <p:cNvSpPr/>
          <p:nvPr/>
        </p:nvSpPr>
        <p:spPr>
          <a:xfrm>
            <a:off x="11582400" y="53"/>
            <a:ext cx="609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B84A709-C8AC-4938-A2D2-479A91F72D9C}"/>
              </a:ext>
            </a:extLst>
          </p:cNvPr>
          <p:cNvSpPr/>
          <p:nvPr/>
        </p:nvSpPr>
        <p:spPr>
          <a:xfrm rot="2082592">
            <a:off x="-448300" y="618593"/>
            <a:ext cx="4907674" cy="5645087"/>
          </a:xfrm>
          <a:custGeom>
            <a:avLst/>
            <a:gdLst>
              <a:gd name="connsiteX0" fmla="*/ 7329514 w 7361511"/>
              <a:gd name="connsiteY0" fmla="*/ 6454811 h 8467631"/>
              <a:gd name="connsiteX1" fmla="*/ 7361511 w 7361511"/>
              <a:gd name="connsiteY1" fmla="*/ 6501004 h 8467631"/>
              <a:gd name="connsiteX2" fmla="*/ 7329514 w 7361511"/>
              <a:gd name="connsiteY2" fmla="*/ 6523168 h 8467631"/>
              <a:gd name="connsiteX3" fmla="*/ 6718721 w 7361511"/>
              <a:gd name="connsiteY3" fmla="*/ 5573039 h 8467631"/>
              <a:gd name="connsiteX4" fmla="*/ 7003911 w 7361511"/>
              <a:gd name="connsiteY4" fmla="*/ 5984755 h 8467631"/>
              <a:gd name="connsiteX5" fmla="*/ 7003911 w 7361511"/>
              <a:gd name="connsiteY5" fmla="*/ 6748710 h 8467631"/>
              <a:gd name="connsiteX6" fmla="*/ 6718721 w 7361511"/>
              <a:gd name="connsiteY6" fmla="*/ 6946257 h 8467631"/>
              <a:gd name="connsiteX7" fmla="*/ 6107928 w 7361511"/>
              <a:gd name="connsiteY7" fmla="*/ 4691266 h 8467631"/>
              <a:gd name="connsiteX8" fmla="*/ 6393118 w 7361511"/>
              <a:gd name="connsiteY8" fmla="*/ 5102982 h 8467631"/>
              <a:gd name="connsiteX9" fmla="*/ 6393118 w 7361511"/>
              <a:gd name="connsiteY9" fmla="*/ 7171798 h 8467631"/>
              <a:gd name="connsiteX10" fmla="*/ 6107927 w 7361511"/>
              <a:gd name="connsiteY10" fmla="*/ 7369346 h 8467631"/>
              <a:gd name="connsiteX11" fmla="*/ 5497135 w 7361511"/>
              <a:gd name="connsiteY11" fmla="*/ 3809494 h 8467631"/>
              <a:gd name="connsiteX12" fmla="*/ 5782325 w 7361511"/>
              <a:gd name="connsiteY12" fmla="*/ 4221209 h 8467631"/>
              <a:gd name="connsiteX13" fmla="*/ 5782325 w 7361511"/>
              <a:gd name="connsiteY13" fmla="*/ 7594887 h 8467631"/>
              <a:gd name="connsiteX14" fmla="*/ 5497135 w 7361511"/>
              <a:gd name="connsiteY14" fmla="*/ 7792435 h 8467631"/>
              <a:gd name="connsiteX15" fmla="*/ 4886343 w 7361511"/>
              <a:gd name="connsiteY15" fmla="*/ 2927723 h 8467631"/>
              <a:gd name="connsiteX16" fmla="*/ 5171533 w 7361511"/>
              <a:gd name="connsiteY16" fmla="*/ 3339438 h 8467631"/>
              <a:gd name="connsiteX17" fmla="*/ 5171533 w 7361511"/>
              <a:gd name="connsiteY17" fmla="*/ 8017975 h 8467631"/>
              <a:gd name="connsiteX18" fmla="*/ 4886344 w 7361511"/>
              <a:gd name="connsiteY18" fmla="*/ 8215522 h 8467631"/>
              <a:gd name="connsiteX19" fmla="*/ 4275550 w 7361511"/>
              <a:gd name="connsiteY19" fmla="*/ 2045951 h 8467631"/>
              <a:gd name="connsiteX20" fmla="*/ 4560740 w 7361511"/>
              <a:gd name="connsiteY20" fmla="*/ 2457665 h 8467631"/>
              <a:gd name="connsiteX21" fmla="*/ 4560740 w 7361511"/>
              <a:gd name="connsiteY21" fmla="*/ 8441064 h 8467631"/>
              <a:gd name="connsiteX22" fmla="*/ 4522386 w 7361511"/>
              <a:gd name="connsiteY22" fmla="*/ 8467631 h 8467631"/>
              <a:gd name="connsiteX23" fmla="*/ 4275550 w 7361511"/>
              <a:gd name="connsiteY23" fmla="*/ 8111286 h 8467631"/>
              <a:gd name="connsiteX24" fmla="*/ 3664757 w 7361511"/>
              <a:gd name="connsiteY24" fmla="*/ 1164178 h 8467631"/>
              <a:gd name="connsiteX25" fmla="*/ 3949947 w 7361511"/>
              <a:gd name="connsiteY25" fmla="*/ 1575893 h 8467631"/>
              <a:gd name="connsiteX26" fmla="*/ 3949947 w 7361511"/>
              <a:gd name="connsiteY26" fmla="*/ 7641229 h 8467631"/>
              <a:gd name="connsiteX27" fmla="*/ 3664757 w 7361511"/>
              <a:gd name="connsiteY27" fmla="*/ 7229513 h 8467631"/>
              <a:gd name="connsiteX28" fmla="*/ 3053964 w 7361511"/>
              <a:gd name="connsiteY28" fmla="*/ 282405 h 8467631"/>
              <a:gd name="connsiteX29" fmla="*/ 3339155 w 7361511"/>
              <a:gd name="connsiteY29" fmla="*/ 694122 h 8467631"/>
              <a:gd name="connsiteX30" fmla="*/ 3339154 w 7361511"/>
              <a:gd name="connsiteY30" fmla="*/ 6759456 h 8467631"/>
              <a:gd name="connsiteX31" fmla="*/ 3053964 w 7361511"/>
              <a:gd name="connsiteY31" fmla="*/ 6347740 h 8467631"/>
              <a:gd name="connsiteX32" fmla="*/ 895983 w 7361511"/>
              <a:gd name="connsiteY32" fmla="*/ 1269266 h 8467631"/>
              <a:gd name="connsiteX33" fmla="*/ 895983 w 7361511"/>
              <a:gd name="connsiteY33" fmla="*/ 3232367 h 8467631"/>
              <a:gd name="connsiteX34" fmla="*/ 610794 w 7361511"/>
              <a:gd name="connsiteY34" fmla="*/ 2820653 h 8467631"/>
              <a:gd name="connsiteX35" fmla="*/ 610794 w 7361511"/>
              <a:gd name="connsiteY35" fmla="*/ 1466813 h 8467631"/>
              <a:gd name="connsiteX36" fmla="*/ 2728361 w 7361511"/>
              <a:gd name="connsiteY36" fmla="*/ 0 h 8467631"/>
              <a:gd name="connsiteX37" fmla="*/ 2728361 w 7361511"/>
              <a:gd name="connsiteY37" fmla="*/ 5877683 h 8467631"/>
              <a:gd name="connsiteX38" fmla="*/ 2443171 w 7361511"/>
              <a:gd name="connsiteY38" fmla="*/ 5465968 h 8467631"/>
              <a:gd name="connsiteX39" fmla="*/ 2443171 w 7361511"/>
              <a:gd name="connsiteY39" fmla="*/ 197548 h 8467631"/>
              <a:gd name="connsiteX40" fmla="*/ 0 w 7361511"/>
              <a:gd name="connsiteY40" fmla="*/ 1889902 h 8467631"/>
              <a:gd name="connsiteX41" fmla="*/ 285190 w 7361511"/>
              <a:gd name="connsiteY41" fmla="*/ 1692355 h 8467631"/>
              <a:gd name="connsiteX42" fmla="*/ 285190 w 7361511"/>
              <a:gd name="connsiteY42" fmla="*/ 2350594 h 8467631"/>
              <a:gd name="connsiteX43" fmla="*/ 0 w 7361511"/>
              <a:gd name="connsiteY43" fmla="*/ 1938879 h 8467631"/>
              <a:gd name="connsiteX44" fmla="*/ 2117569 w 7361511"/>
              <a:gd name="connsiteY44" fmla="*/ 423088 h 8467631"/>
              <a:gd name="connsiteX45" fmla="*/ 2117569 w 7361511"/>
              <a:gd name="connsiteY45" fmla="*/ 4995912 h 8467631"/>
              <a:gd name="connsiteX46" fmla="*/ 1832379 w 7361511"/>
              <a:gd name="connsiteY46" fmla="*/ 4584197 h 8467631"/>
              <a:gd name="connsiteX47" fmla="*/ 1832379 w 7361511"/>
              <a:gd name="connsiteY47" fmla="*/ 620636 h 8467631"/>
              <a:gd name="connsiteX48" fmla="*/ 1506777 w 7361511"/>
              <a:gd name="connsiteY48" fmla="*/ 846176 h 8467631"/>
              <a:gd name="connsiteX49" fmla="*/ 1506777 w 7361511"/>
              <a:gd name="connsiteY49" fmla="*/ 4114141 h 8467631"/>
              <a:gd name="connsiteX50" fmla="*/ 1221587 w 7361511"/>
              <a:gd name="connsiteY50" fmla="*/ 3702425 h 8467631"/>
              <a:gd name="connsiteX51" fmla="*/ 1221587 w 7361511"/>
              <a:gd name="connsiteY51" fmla="*/ 1043724 h 846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61511" h="8467631">
                <a:moveTo>
                  <a:pt x="7329514" y="6454811"/>
                </a:moveTo>
                <a:lnTo>
                  <a:pt x="7361511" y="6501004"/>
                </a:lnTo>
                <a:lnTo>
                  <a:pt x="7329514" y="6523168"/>
                </a:lnTo>
                <a:close/>
                <a:moveTo>
                  <a:pt x="6718721" y="5573039"/>
                </a:moveTo>
                <a:lnTo>
                  <a:pt x="7003911" y="5984755"/>
                </a:lnTo>
                <a:lnTo>
                  <a:pt x="7003911" y="6748710"/>
                </a:lnTo>
                <a:lnTo>
                  <a:pt x="6718721" y="6946257"/>
                </a:lnTo>
                <a:close/>
                <a:moveTo>
                  <a:pt x="6107928" y="4691266"/>
                </a:moveTo>
                <a:lnTo>
                  <a:pt x="6393118" y="5102982"/>
                </a:lnTo>
                <a:lnTo>
                  <a:pt x="6393118" y="7171798"/>
                </a:lnTo>
                <a:lnTo>
                  <a:pt x="6107927" y="7369346"/>
                </a:lnTo>
                <a:close/>
                <a:moveTo>
                  <a:pt x="5497135" y="3809494"/>
                </a:moveTo>
                <a:lnTo>
                  <a:pt x="5782325" y="4221209"/>
                </a:lnTo>
                <a:lnTo>
                  <a:pt x="5782325" y="7594887"/>
                </a:lnTo>
                <a:lnTo>
                  <a:pt x="5497135" y="7792435"/>
                </a:lnTo>
                <a:close/>
                <a:moveTo>
                  <a:pt x="4886343" y="2927723"/>
                </a:moveTo>
                <a:lnTo>
                  <a:pt x="5171533" y="3339438"/>
                </a:lnTo>
                <a:lnTo>
                  <a:pt x="5171533" y="8017975"/>
                </a:lnTo>
                <a:lnTo>
                  <a:pt x="4886344" y="8215522"/>
                </a:lnTo>
                <a:close/>
                <a:moveTo>
                  <a:pt x="4275550" y="2045951"/>
                </a:moveTo>
                <a:lnTo>
                  <a:pt x="4560740" y="2457665"/>
                </a:lnTo>
                <a:lnTo>
                  <a:pt x="4560740" y="8441064"/>
                </a:lnTo>
                <a:lnTo>
                  <a:pt x="4522386" y="8467631"/>
                </a:lnTo>
                <a:lnTo>
                  <a:pt x="4275550" y="8111286"/>
                </a:lnTo>
                <a:close/>
                <a:moveTo>
                  <a:pt x="3664757" y="1164178"/>
                </a:moveTo>
                <a:lnTo>
                  <a:pt x="3949947" y="1575893"/>
                </a:lnTo>
                <a:lnTo>
                  <a:pt x="3949947" y="7641229"/>
                </a:lnTo>
                <a:lnTo>
                  <a:pt x="3664757" y="7229513"/>
                </a:lnTo>
                <a:close/>
                <a:moveTo>
                  <a:pt x="3053964" y="282405"/>
                </a:moveTo>
                <a:lnTo>
                  <a:pt x="3339155" y="694122"/>
                </a:lnTo>
                <a:lnTo>
                  <a:pt x="3339154" y="6759456"/>
                </a:lnTo>
                <a:lnTo>
                  <a:pt x="3053964" y="6347740"/>
                </a:lnTo>
                <a:close/>
                <a:moveTo>
                  <a:pt x="895983" y="1269266"/>
                </a:moveTo>
                <a:lnTo>
                  <a:pt x="895983" y="3232367"/>
                </a:lnTo>
                <a:lnTo>
                  <a:pt x="610794" y="2820653"/>
                </a:lnTo>
                <a:lnTo>
                  <a:pt x="610794" y="1466813"/>
                </a:lnTo>
                <a:close/>
                <a:moveTo>
                  <a:pt x="2728361" y="0"/>
                </a:moveTo>
                <a:lnTo>
                  <a:pt x="2728361" y="5877683"/>
                </a:lnTo>
                <a:lnTo>
                  <a:pt x="2443171" y="5465968"/>
                </a:lnTo>
                <a:lnTo>
                  <a:pt x="2443171" y="197548"/>
                </a:lnTo>
                <a:close/>
                <a:moveTo>
                  <a:pt x="0" y="1889902"/>
                </a:moveTo>
                <a:lnTo>
                  <a:pt x="285190" y="1692355"/>
                </a:lnTo>
                <a:lnTo>
                  <a:pt x="285190" y="2350594"/>
                </a:lnTo>
                <a:lnTo>
                  <a:pt x="0" y="1938879"/>
                </a:lnTo>
                <a:close/>
                <a:moveTo>
                  <a:pt x="2117569" y="423088"/>
                </a:moveTo>
                <a:lnTo>
                  <a:pt x="2117569" y="4995912"/>
                </a:lnTo>
                <a:lnTo>
                  <a:pt x="1832379" y="4584197"/>
                </a:lnTo>
                <a:lnTo>
                  <a:pt x="1832379" y="620636"/>
                </a:lnTo>
                <a:close/>
                <a:moveTo>
                  <a:pt x="1506777" y="846176"/>
                </a:moveTo>
                <a:lnTo>
                  <a:pt x="1506777" y="4114141"/>
                </a:lnTo>
                <a:lnTo>
                  <a:pt x="1221587" y="3702425"/>
                </a:lnTo>
                <a:lnTo>
                  <a:pt x="1221587" y="1043724"/>
                </a:lnTo>
                <a:close/>
              </a:path>
            </a:pathLst>
          </a:custGeom>
          <a:solidFill>
            <a:schemeClr val="accent1">
              <a:lumMod val="9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69A2C4E-6FCC-4024-83C7-2C116167424C}"/>
              </a:ext>
            </a:extLst>
          </p:cNvPr>
          <p:cNvGrpSpPr/>
          <p:nvPr/>
        </p:nvGrpSpPr>
        <p:grpSpPr>
          <a:xfrm>
            <a:off x="5583755" y="1929862"/>
            <a:ext cx="5516588" cy="797529"/>
            <a:chOff x="8070832" y="2399494"/>
            <a:chExt cx="8274882" cy="1196295"/>
          </a:xfrm>
        </p:grpSpPr>
        <p:grpSp>
          <p:nvGrpSpPr>
            <p:cNvPr id="4" name="Group 3"/>
            <p:cNvGrpSpPr/>
            <p:nvPr/>
          </p:nvGrpSpPr>
          <p:grpSpPr>
            <a:xfrm>
              <a:off x="9507976" y="2399494"/>
              <a:ext cx="6837738" cy="1099930"/>
              <a:chOff x="6557475" y="1462726"/>
              <a:chExt cx="4558492" cy="73328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608275" y="1826680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3411181098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Diyas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Islahudin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5234D4CF-C1FA-40A3-A0CF-9CDBD6DC754C}"/>
              </a:ext>
            </a:extLst>
          </p:cNvPr>
          <p:cNvSpPr/>
          <p:nvPr/>
        </p:nvSpPr>
        <p:spPr>
          <a:xfrm>
            <a:off x="812801" y="711200"/>
            <a:ext cx="2388771" cy="5435600"/>
          </a:xfrm>
          <a:custGeom>
            <a:avLst/>
            <a:gdLst>
              <a:gd name="connsiteX0" fmla="*/ 0 w 3583156"/>
              <a:gd name="connsiteY0" fmla="*/ 0 h 8153400"/>
              <a:gd name="connsiteX1" fmla="*/ 3583156 w 3583156"/>
              <a:gd name="connsiteY1" fmla="*/ 0 h 8153400"/>
              <a:gd name="connsiteX2" fmla="*/ 3583156 w 3583156"/>
              <a:gd name="connsiteY2" fmla="*/ 3894509 h 8153400"/>
              <a:gd name="connsiteX3" fmla="*/ 3443915 w 3583156"/>
              <a:gd name="connsiteY3" fmla="*/ 3894509 h 8153400"/>
              <a:gd name="connsiteX4" fmla="*/ 3443915 w 3583156"/>
              <a:gd name="connsiteY4" fmla="*/ 139241 h 8153400"/>
              <a:gd name="connsiteX5" fmla="*/ 139241 w 3583156"/>
              <a:gd name="connsiteY5" fmla="*/ 139241 h 8153400"/>
              <a:gd name="connsiteX6" fmla="*/ 139241 w 3583156"/>
              <a:gd name="connsiteY6" fmla="*/ 8014159 h 8153400"/>
              <a:gd name="connsiteX7" fmla="*/ 323849 w 3583156"/>
              <a:gd name="connsiteY7" fmla="*/ 8014159 h 8153400"/>
              <a:gd name="connsiteX8" fmla="*/ 323849 w 3583156"/>
              <a:gd name="connsiteY8" fmla="*/ 8153400 h 8153400"/>
              <a:gd name="connsiteX9" fmla="*/ 0 w 3583156"/>
              <a:gd name="connsiteY9" fmla="*/ 8153400 h 815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3156" h="8153400">
                <a:moveTo>
                  <a:pt x="0" y="0"/>
                </a:moveTo>
                <a:lnTo>
                  <a:pt x="3583156" y="0"/>
                </a:lnTo>
                <a:lnTo>
                  <a:pt x="3583156" y="3894509"/>
                </a:lnTo>
                <a:lnTo>
                  <a:pt x="3443915" y="3894509"/>
                </a:lnTo>
                <a:lnTo>
                  <a:pt x="3443915" y="139241"/>
                </a:lnTo>
                <a:lnTo>
                  <a:pt x="139241" y="139241"/>
                </a:lnTo>
                <a:lnTo>
                  <a:pt x="139241" y="8014159"/>
                </a:lnTo>
                <a:lnTo>
                  <a:pt x="323849" y="8014159"/>
                </a:lnTo>
                <a:lnTo>
                  <a:pt x="323849" y="8153400"/>
                </a:lnTo>
                <a:lnTo>
                  <a:pt x="0" y="8153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3520" y="670945"/>
            <a:ext cx="61916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Nama </a:t>
            </a:r>
            <a:r>
              <a:rPr lang="en-US" altLang="ko-KR" sz="4800" dirty="0" err="1">
                <a:solidFill>
                  <a:schemeClr val="bg1"/>
                </a:solidFill>
                <a:cs typeface="Arial" pitchFamily="34" charset="0"/>
              </a:rPr>
              <a:t>Anggota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418A56-7D2A-4130-8498-5C5D15390FEB}"/>
              </a:ext>
            </a:extLst>
          </p:cNvPr>
          <p:cNvGrpSpPr/>
          <p:nvPr/>
        </p:nvGrpSpPr>
        <p:grpSpPr>
          <a:xfrm rot="20788243">
            <a:off x="2688422" y="3181703"/>
            <a:ext cx="2315135" cy="2140856"/>
            <a:chOff x="8479089" y="1262387"/>
            <a:chExt cx="6147593" cy="568481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738F09-BE00-45D3-88A5-FDB1618D8D19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DC8659-9D27-456B-9E4E-B4A13119D357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A8E1560-9381-49AF-96E5-169BE3FD3DCE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85072EC-EAC1-4A8C-A727-218C44150C9A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63F105-6E15-46F1-9DCD-F9479B05DEE5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430C843-00CE-447B-8F31-3A35BF7F4D19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30D7E1F-305A-450C-84D1-009E7FA1308B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FDEF37D-0B4C-4463-837A-9B5CC6542C5E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00D410-542E-4490-AC2E-5733428A9F83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C3E2579-7C0E-49CE-A38F-AD49B5FF5C1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720685C-A63C-4EE8-A0F3-8B5F5E67F00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DE35E59-3952-4EEF-909A-DF104EB419D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01B19BB-6475-456B-B918-41FBADBDFD3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C2EA56C-7A9A-4469-A4AE-1EA267D79667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6FA2514-C561-429A-BF52-4E36E2723D8C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31D85F1-37B9-4685-82B7-A8D03589147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632AC1-AF4C-4594-996E-7255A1A0B775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9B70B08-F517-40CC-8C79-7C67CBA9FD67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BD33883-AAD7-44F7-BD37-9B8ECADB67A7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07A9DD2-FFCD-4720-94D7-F30DB64636B8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D2DFBBD-AAD1-447F-BB48-1B2BCB778C1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E774126-BA1E-4A48-8286-FFA0F8E3F8D0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2E37550-39D3-476A-9D0C-CB0EE00DFCD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C742560-5EB7-40E4-8A20-8D18F0243DAB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524E513-E2C8-468A-A58A-CFC7E25F7891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169EB12-DA5E-44B6-8F39-54A0F020640E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C6E7EBD-1C9C-466A-AD4E-1DB6D8D8C9F9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70A29CA-6CC1-490C-9C31-08B6E00B3901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891C4E6-CB29-4C2D-90B2-D70B47755178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E1001C2-8267-477D-89A7-F90FDF5DB246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6729FEA-1322-4C15-BE3C-1C6A37D38183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C27F096-CD01-4245-8DA2-8C084E2D4440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8CEB3E5-BC80-48C6-8415-C2DFAE3BD223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CC0AB56-626B-44BB-897D-173DA308714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F5555B2-70BE-43DD-B410-FF80124DFB2B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C6CB87F-E252-406E-BD88-096A9A34CCA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6737F00-F775-4784-B59F-E5F4A06D534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8CF56DE-8CEC-4B4E-B918-C1DFB6A5FEE2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0001AC1-5456-4312-AF36-914B7BB6D8B6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DDF2BA6-4189-4AC4-AB05-6B7AB839F670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94258E-8492-48DA-9616-17FFEA325B93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CDD47DD-FE7C-4A6C-9773-3FDD1269F05E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14748D4-0EF0-46A5-BB1E-C3876C300683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0F5CC18-E877-471D-A6C7-D1E9B8FF8EB8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3F6DF02-1AEB-45DE-AFC1-367D8AD20521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50D4811-28B8-4155-B542-0267B4D7F6A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2E5FAA2-8A3B-44B6-BF6F-24890A7306F8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490B12C-A200-46FA-BC51-A665EE4FFD8A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77C03F-1225-43D8-8EE3-6D63ADD53603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2E72525-178B-4FA0-84BF-CC01B581051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9CC5269-8E33-44FE-9CE8-DB9A37AA8711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404344F-BCA1-4CF1-BE67-5C7679EB542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734C2D2-F60A-42DD-B42B-64384E825774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26592D0-DC86-4FEE-A0C6-1D7DA641218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B87A9A3-74F6-420F-AFBC-CC0A40DFF155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1BAFB78-B42B-4B72-A936-0DCE58C642A8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79CCFBB-54D7-4D4F-9064-405F738524D6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5B5626F-E6D7-4A94-BF42-F2FAB1CD8641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434F757-486E-4106-A1E3-0218FEF3CCBA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07355F6-81D2-4D0A-B020-739E29AAB2E2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D154E2-89F2-432E-AA9B-7424E2761CD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6617580-2F50-45D1-B20C-A64020C0BDB1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7D66DE4-00B6-4AC5-BD23-7E2CCEE95FD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AE1DCA4-A861-42AE-944C-5EC37A8C55A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7342380-A1E7-43F3-9E43-7F9C32335906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FDD9D8A-523A-4FBA-A662-46E5AC35D20A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CA98B03-5D1A-41C6-8201-E8104EFA2394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6C900F-9F37-4FAC-9D63-C787BA0181D0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45227E2-265B-4C48-BC65-812317D1C9E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5B11BFA-D821-4CCB-A3C3-A8456C306E2D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61C27F5-BE5E-4C9E-B308-A6A0BD46730A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EA7DB35-43EA-46C1-BFD9-305A3AD67D0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D81C25F-6C2B-4DFA-8B10-E10F977CFCD7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B0437A3-BE79-4F53-A9D4-DD75820D12FF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6F73B6E-777C-47EE-A0F8-1D6AA17964BE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BD1BA57-FC50-433A-B978-339684C0AA5F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6C56A76-B71D-4348-9DFA-5DFE99CB0FF2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0AF2679-7A3F-484E-9A5B-649D26E6218E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242437E-E71E-492D-9572-EA09D1F965BE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7169D8-D601-475C-BFDC-E628F818BDC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21591C5-C04F-4C21-8ABD-82AA023FBA22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255C69-2E23-4D49-9A54-EF2DC9B24D5E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98F8893-BA0E-411D-A35B-EF99CA6A4C5F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B21944C-D3A3-40F6-8CEB-8CB9CA33C65B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1212871-D3C6-450D-A8A2-D9EFD7F6BB32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C02299B-C22A-4011-87B9-225C10BC1ACD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61FAA8A-DD86-4F31-A454-EADF3A7C00E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0A9A607-097C-4648-BCA5-1140489E9E0F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D65AD6E-67BC-4A89-9CA4-98E433159BEC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4ECD2AB-45AE-4A6C-98B6-B63FE7018C62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A7D0A7C-B0D0-42D3-AFB3-E76E5104D00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20C431C-78D2-4354-ACA6-A3D45C4F754A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9C57BE7-E305-4D02-A27E-537823FFC665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111D2B6-D3D7-4151-BFB3-655C8D2865C9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CD3E767-D8CD-4CA8-BF25-F3504410C03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E135B22-61E9-4C0E-857C-E93DE1BDF25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E1AA285-90AD-4A5E-BE92-EB69D454AF01}"/>
              </a:ext>
            </a:extLst>
          </p:cNvPr>
          <p:cNvGrpSpPr/>
          <p:nvPr/>
        </p:nvGrpSpPr>
        <p:grpSpPr>
          <a:xfrm>
            <a:off x="1178532" y="5152633"/>
            <a:ext cx="3963237" cy="1054698"/>
            <a:chOff x="3960971" y="2767117"/>
            <a:chExt cx="4267200" cy="1321489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372E30A-71E7-4290-9400-9976481B1E89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1C4A27E-D425-4D9B-B3E3-77B704ABD65D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37E5CFC-DBDF-4BA3-8214-83D6D0BA920A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898D73C-C3C1-4B5F-8BBB-8FD378963F43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83D594B-988D-450D-9AAB-D398E3BA5E67}"/>
              </a:ext>
            </a:extLst>
          </p:cNvPr>
          <p:cNvGrpSpPr/>
          <p:nvPr/>
        </p:nvGrpSpPr>
        <p:grpSpPr>
          <a:xfrm>
            <a:off x="5583755" y="2945862"/>
            <a:ext cx="5516588" cy="797529"/>
            <a:chOff x="8070832" y="2399494"/>
            <a:chExt cx="8274882" cy="1196295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2C4FE9E-63EE-4E26-9446-D22B83922290}"/>
                </a:ext>
              </a:extLst>
            </p:cNvPr>
            <p:cNvGrpSpPr/>
            <p:nvPr/>
          </p:nvGrpSpPr>
          <p:grpSpPr>
            <a:xfrm>
              <a:off x="9507976" y="2399494"/>
              <a:ext cx="6837738" cy="1099930"/>
              <a:chOff x="6557475" y="1462726"/>
              <a:chExt cx="4558492" cy="733286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F7B3717-3703-4ABB-80FB-53777B73E358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3411181108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D324425-E1E6-48A0-9341-C9140E9B8BC6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Chania Ayu Lestari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0CC7526-C3E5-47B3-96C0-15195B9F61CE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974FF77-E454-402E-99C2-6680F35139F2}"/>
              </a:ext>
            </a:extLst>
          </p:cNvPr>
          <p:cNvGrpSpPr/>
          <p:nvPr/>
        </p:nvGrpSpPr>
        <p:grpSpPr>
          <a:xfrm>
            <a:off x="5583755" y="3961862"/>
            <a:ext cx="5516588" cy="797529"/>
            <a:chOff x="8070832" y="2399494"/>
            <a:chExt cx="8274882" cy="119629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AFAB7CEE-E179-41B5-B03E-5CF90FAB891A}"/>
                </a:ext>
              </a:extLst>
            </p:cNvPr>
            <p:cNvGrpSpPr/>
            <p:nvPr/>
          </p:nvGrpSpPr>
          <p:grpSpPr>
            <a:xfrm>
              <a:off x="9507976" y="2399494"/>
              <a:ext cx="6837738" cy="1099930"/>
              <a:chOff x="6557475" y="1462726"/>
              <a:chExt cx="4558492" cy="733286"/>
            </a:xfrm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B820823-72FE-478B-B331-2A0D7060B243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3411181114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EF21AC0-8ABF-4155-B15D-484D4C93C553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Indiarto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Aji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Begawan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6894F85-4E08-4FC4-BF43-E0D0FF68696D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2A9B7ED-9632-4144-BC7A-F6557285474A}"/>
              </a:ext>
            </a:extLst>
          </p:cNvPr>
          <p:cNvGrpSpPr/>
          <p:nvPr/>
        </p:nvGrpSpPr>
        <p:grpSpPr>
          <a:xfrm>
            <a:off x="5583755" y="4977862"/>
            <a:ext cx="5516588" cy="797529"/>
            <a:chOff x="8070832" y="2399494"/>
            <a:chExt cx="8274882" cy="1196295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5CD0A1FD-7944-44B7-A270-893ACC5492DF}"/>
                </a:ext>
              </a:extLst>
            </p:cNvPr>
            <p:cNvGrpSpPr/>
            <p:nvPr/>
          </p:nvGrpSpPr>
          <p:grpSpPr>
            <a:xfrm>
              <a:off x="9507976" y="2399494"/>
              <a:ext cx="6837738" cy="1099930"/>
              <a:chOff x="6557475" y="1462726"/>
              <a:chExt cx="4558492" cy="733286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20BA786-9B43-4AF1-8331-A8390775EDEB}"/>
                  </a:ext>
                </a:extLst>
              </p:cNvPr>
              <p:cNvSpPr txBox="1"/>
              <p:nvPr/>
            </p:nvSpPr>
            <p:spPr>
              <a:xfrm>
                <a:off x="6608275" y="1826680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3411181117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3C2E612F-85E8-46AC-9DD2-9D0304D3751C}"/>
                  </a:ext>
                </a:extLst>
              </p:cNvPr>
              <p:cNvSpPr txBox="1"/>
              <p:nvPr/>
            </p:nvSpPr>
            <p:spPr>
              <a:xfrm>
                <a:off x="6557475" y="146272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Ade Ridwan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Nugraha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B28D76E-A4C0-43EB-B507-970CCB014336}"/>
                </a:ext>
              </a:extLst>
            </p:cNvPr>
            <p:cNvSpPr txBox="1"/>
            <p:nvPr/>
          </p:nvSpPr>
          <p:spPr>
            <a:xfrm>
              <a:off x="8070832" y="2441627"/>
              <a:ext cx="1437144" cy="115416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4501" y="2611979"/>
            <a:ext cx="66675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itchFamily="34" charset="0"/>
              </a:rPr>
              <a:t>BE.U APPS</a:t>
            </a:r>
            <a:endParaRPr lang="ko-KR" altLang="en-US" sz="8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 Apps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6E6381-2958-49AA-B468-F1C578FDD4F2}"/>
              </a:ext>
            </a:extLst>
          </p:cNvPr>
          <p:cNvSpPr txBox="1"/>
          <p:nvPr/>
        </p:nvSpPr>
        <p:spPr>
          <a:xfrm>
            <a:off x="520489" y="1342101"/>
            <a:ext cx="11179276" cy="3728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D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Be.U</a:t>
            </a:r>
            <a:r>
              <a:rPr lang="en-ID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merupakan</a:t>
            </a:r>
            <a:r>
              <a:rPr lang="en-ID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market place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berbasis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web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kekinian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secara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khusus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menyediakan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seluruh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bahan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pangan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dibutuhkan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Dari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mulai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sayuran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hingga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buah-buahan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oleh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seluruh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kalangan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pengguana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 - commerce.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pembuatan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aplikasi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tentu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saja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terdapat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CRUD data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dimana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admin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menambahkan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mengurangi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menghapus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list menu.  Data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aplikasi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mudah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diakses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oleh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siapapun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kecuali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oleh admin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telah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didaftarkan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terlebih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dahulu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Sehingga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diperlukanlah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sebuah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database admin.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pengguna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sendiri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pada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aplikasi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memilih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barang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diinginkan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nyaman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melakukan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pembayaran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sesuai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metode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telah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disediakan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pada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sistem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</a:t>
            </a:r>
            <a:r>
              <a:rPr lang="en-ID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09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3465DD4-DFF5-4708-8E83-38FFA6677D34}"/>
              </a:ext>
            </a:extLst>
          </p:cNvPr>
          <p:cNvSpPr/>
          <p:nvPr/>
        </p:nvSpPr>
        <p:spPr>
          <a:xfrm>
            <a:off x="4" y="10323"/>
            <a:ext cx="12197526" cy="6858000"/>
          </a:xfrm>
          <a:custGeom>
            <a:avLst/>
            <a:gdLst>
              <a:gd name="connsiteX0" fmla="*/ 488332 w 18296289"/>
              <a:gd name="connsiteY0" fmla="*/ 6 h 10287000"/>
              <a:gd name="connsiteX1" fmla="*/ 716342 w 18296289"/>
              <a:gd name="connsiteY1" fmla="*/ 6 h 10287000"/>
              <a:gd name="connsiteX2" fmla="*/ 716342 w 18296289"/>
              <a:gd name="connsiteY2" fmla="*/ 10287000 h 10287000"/>
              <a:gd name="connsiteX3" fmla="*/ 488332 w 18296289"/>
              <a:gd name="connsiteY3" fmla="*/ 10287000 h 10287000"/>
              <a:gd name="connsiteX4" fmla="*/ 0 w 18296289"/>
              <a:gd name="connsiteY4" fmla="*/ 6 h 10287000"/>
              <a:gd name="connsiteX5" fmla="*/ 228011 w 18296289"/>
              <a:gd name="connsiteY5" fmla="*/ 6 h 10287000"/>
              <a:gd name="connsiteX6" fmla="*/ 228011 w 18296289"/>
              <a:gd name="connsiteY6" fmla="*/ 10287000 h 10287000"/>
              <a:gd name="connsiteX7" fmla="*/ 0 w 18296289"/>
              <a:gd name="connsiteY7" fmla="*/ 10287000 h 10287000"/>
              <a:gd name="connsiteX8" fmla="*/ 976663 w 18296289"/>
              <a:gd name="connsiteY8" fmla="*/ 5 h 10287000"/>
              <a:gd name="connsiteX9" fmla="*/ 1204675 w 18296289"/>
              <a:gd name="connsiteY9" fmla="*/ 5 h 10287000"/>
              <a:gd name="connsiteX10" fmla="*/ 1204675 w 18296289"/>
              <a:gd name="connsiteY10" fmla="*/ 10287000 h 10287000"/>
              <a:gd name="connsiteX11" fmla="*/ 976663 w 18296289"/>
              <a:gd name="connsiteY11" fmla="*/ 10287000 h 10287000"/>
              <a:gd name="connsiteX12" fmla="*/ 1464995 w 18296289"/>
              <a:gd name="connsiteY12" fmla="*/ 5 h 10287000"/>
              <a:gd name="connsiteX13" fmla="*/ 1693006 w 18296289"/>
              <a:gd name="connsiteY13" fmla="*/ 5 h 10287000"/>
              <a:gd name="connsiteX14" fmla="*/ 1693006 w 18296289"/>
              <a:gd name="connsiteY14" fmla="*/ 10287000 h 10287000"/>
              <a:gd name="connsiteX15" fmla="*/ 1464995 w 18296289"/>
              <a:gd name="connsiteY15" fmla="*/ 10287000 h 10287000"/>
              <a:gd name="connsiteX16" fmla="*/ 1953326 w 18296289"/>
              <a:gd name="connsiteY16" fmla="*/ 5 h 10287000"/>
              <a:gd name="connsiteX17" fmla="*/ 2181338 w 18296289"/>
              <a:gd name="connsiteY17" fmla="*/ 5 h 10287000"/>
              <a:gd name="connsiteX18" fmla="*/ 2181338 w 18296289"/>
              <a:gd name="connsiteY18" fmla="*/ 10287000 h 10287000"/>
              <a:gd name="connsiteX19" fmla="*/ 1953326 w 18296289"/>
              <a:gd name="connsiteY19" fmla="*/ 10287000 h 10287000"/>
              <a:gd name="connsiteX20" fmla="*/ 2441658 w 18296289"/>
              <a:gd name="connsiteY20" fmla="*/ 5 h 10287000"/>
              <a:gd name="connsiteX21" fmla="*/ 2669670 w 18296289"/>
              <a:gd name="connsiteY21" fmla="*/ 5 h 10287000"/>
              <a:gd name="connsiteX22" fmla="*/ 2669670 w 18296289"/>
              <a:gd name="connsiteY22" fmla="*/ 10287000 h 10287000"/>
              <a:gd name="connsiteX23" fmla="*/ 2441658 w 18296289"/>
              <a:gd name="connsiteY23" fmla="*/ 10287000 h 10287000"/>
              <a:gd name="connsiteX24" fmla="*/ 2929991 w 18296289"/>
              <a:gd name="connsiteY24" fmla="*/ 5 h 10287000"/>
              <a:gd name="connsiteX25" fmla="*/ 3158002 w 18296289"/>
              <a:gd name="connsiteY25" fmla="*/ 5 h 10287000"/>
              <a:gd name="connsiteX26" fmla="*/ 3158002 w 18296289"/>
              <a:gd name="connsiteY26" fmla="*/ 10287000 h 10287000"/>
              <a:gd name="connsiteX27" fmla="*/ 2929991 w 18296289"/>
              <a:gd name="connsiteY27" fmla="*/ 10287000 h 10287000"/>
              <a:gd name="connsiteX28" fmla="*/ 3418323 w 18296289"/>
              <a:gd name="connsiteY28" fmla="*/ 5 h 10287000"/>
              <a:gd name="connsiteX29" fmla="*/ 3646334 w 18296289"/>
              <a:gd name="connsiteY29" fmla="*/ 5 h 10287000"/>
              <a:gd name="connsiteX30" fmla="*/ 3646334 w 18296289"/>
              <a:gd name="connsiteY30" fmla="*/ 10287000 h 10287000"/>
              <a:gd name="connsiteX31" fmla="*/ 3418323 w 18296289"/>
              <a:gd name="connsiteY31" fmla="*/ 10287000 h 10287000"/>
              <a:gd name="connsiteX32" fmla="*/ 3906655 w 18296289"/>
              <a:gd name="connsiteY32" fmla="*/ 5 h 10287000"/>
              <a:gd name="connsiteX33" fmla="*/ 4134665 w 18296289"/>
              <a:gd name="connsiteY33" fmla="*/ 5 h 10287000"/>
              <a:gd name="connsiteX34" fmla="*/ 4134665 w 18296289"/>
              <a:gd name="connsiteY34" fmla="*/ 10287000 h 10287000"/>
              <a:gd name="connsiteX35" fmla="*/ 3906655 w 18296289"/>
              <a:gd name="connsiteY35" fmla="*/ 10287000 h 10287000"/>
              <a:gd name="connsiteX36" fmla="*/ 4394985 w 18296289"/>
              <a:gd name="connsiteY36" fmla="*/ 4 h 10287000"/>
              <a:gd name="connsiteX37" fmla="*/ 4622994 w 18296289"/>
              <a:gd name="connsiteY37" fmla="*/ 4 h 10287000"/>
              <a:gd name="connsiteX38" fmla="*/ 4622994 w 18296289"/>
              <a:gd name="connsiteY38" fmla="*/ 10287000 h 10287000"/>
              <a:gd name="connsiteX39" fmla="*/ 4394985 w 18296289"/>
              <a:gd name="connsiteY39" fmla="*/ 10287000 h 10287000"/>
              <a:gd name="connsiteX40" fmla="*/ 4883318 w 18296289"/>
              <a:gd name="connsiteY40" fmla="*/ 4 h 10287000"/>
              <a:gd name="connsiteX41" fmla="*/ 5111327 w 18296289"/>
              <a:gd name="connsiteY41" fmla="*/ 4 h 10287000"/>
              <a:gd name="connsiteX42" fmla="*/ 5111327 w 18296289"/>
              <a:gd name="connsiteY42" fmla="*/ 10287000 h 10287000"/>
              <a:gd name="connsiteX43" fmla="*/ 4883318 w 18296289"/>
              <a:gd name="connsiteY43" fmla="*/ 10287000 h 10287000"/>
              <a:gd name="connsiteX44" fmla="*/ 5371649 w 18296289"/>
              <a:gd name="connsiteY44" fmla="*/ 4 h 10287000"/>
              <a:gd name="connsiteX45" fmla="*/ 5599660 w 18296289"/>
              <a:gd name="connsiteY45" fmla="*/ 4 h 10287000"/>
              <a:gd name="connsiteX46" fmla="*/ 5599660 w 18296289"/>
              <a:gd name="connsiteY46" fmla="*/ 10287000 h 10287000"/>
              <a:gd name="connsiteX47" fmla="*/ 5371649 w 18296289"/>
              <a:gd name="connsiteY47" fmla="*/ 10287000 h 10287000"/>
              <a:gd name="connsiteX48" fmla="*/ 5859980 w 18296289"/>
              <a:gd name="connsiteY48" fmla="*/ 4 h 10287000"/>
              <a:gd name="connsiteX49" fmla="*/ 6087990 w 18296289"/>
              <a:gd name="connsiteY49" fmla="*/ 4 h 10287000"/>
              <a:gd name="connsiteX50" fmla="*/ 6087990 w 18296289"/>
              <a:gd name="connsiteY50" fmla="*/ 10287000 h 10287000"/>
              <a:gd name="connsiteX51" fmla="*/ 5859980 w 18296289"/>
              <a:gd name="connsiteY51" fmla="*/ 10287000 h 10287000"/>
              <a:gd name="connsiteX52" fmla="*/ 6348314 w 18296289"/>
              <a:gd name="connsiteY52" fmla="*/ 4 h 10287000"/>
              <a:gd name="connsiteX53" fmla="*/ 6576324 w 18296289"/>
              <a:gd name="connsiteY53" fmla="*/ 4 h 10287000"/>
              <a:gd name="connsiteX54" fmla="*/ 6576324 w 18296289"/>
              <a:gd name="connsiteY54" fmla="*/ 10287000 h 10287000"/>
              <a:gd name="connsiteX55" fmla="*/ 6348314 w 18296289"/>
              <a:gd name="connsiteY55" fmla="*/ 10287000 h 10287000"/>
              <a:gd name="connsiteX56" fmla="*/ 6836644 w 18296289"/>
              <a:gd name="connsiteY56" fmla="*/ 4 h 10287000"/>
              <a:gd name="connsiteX57" fmla="*/ 7064654 w 18296289"/>
              <a:gd name="connsiteY57" fmla="*/ 4 h 10287000"/>
              <a:gd name="connsiteX58" fmla="*/ 7064654 w 18296289"/>
              <a:gd name="connsiteY58" fmla="*/ 10287000 h 10287000"/>
              <a:gd name="connsiteX59" fmla="*/ 6836644 w 18296289"/>
              <a:gd name="connsiteY59" fmla="*/ 10287000 h 10287000"/>
              <a:gd name="connsiteX60" fmla="*/ 7324976 w 18296289"/>
              <a:gd name="connsiteY60" fmla="*/ 3 h 10287000"/>
              <a:gd name="connsiteX61" fmla="*/ 7552987 w 18296289"/>
              <a:gd name="connsiteY61" fmla="*/ 3 h 10287000"/>
              <a:gd name="connsiteX62" fmla="*/ 7552987 w 18296289"/>
              <a:gd name="connsiteY62" fmla="*/ 10287000 h 10287000"/>
              <a:gd name="connsiteX63" fmla="*/ 7324976 w 18296289"/>
              <a:gd name="connsiteY63" fmla="*/ 10287000 h 10287000"/>
              <a:gd name="connsiteX64" fmla="*/ 7813308 w 18296289"/>
              <a:gd name="connsiteY64" fmla="*/ 3 h 10287000"/>
              <a:gd name="connsiteX65" fmla="*/ 8041318 w 18296289"/>
              <a:gd name="connsiteY65" fmla="*/ 3 h 10287000"/>
              <a:gd name="connsiteX66" fmla="*/ 8041318 w 18296289"/>
              <a:gd name="connsiteY66" fmla="*/ 10287000 h 10287000"/>
              <a:gd name="connsiteX67" fmla="*/ 7813308 w 18296289"/>
              <a:gd name="connsiteY67" fmla="*/ 10287000 h 10287000"/>
              <a:gd name="connsiteX68" fmla="*/ 8301639 w 18296289"/>
              <a:gd name="connsiteY68" fmla="*/ 3 h 10287000"/>
              <a:gd name="connsiteX69" fmla="*/ 8529649 w 18296289"/>
              <a:gd name="connsiteY69" fmla="*/ 3 h 10287000"/>
              <a:gd name="connsiteX70" fmla="*/ 8529649 w 18296289"/>
              <a:gd name="connsiteY70" fmla="*/ 10287000 h 10287000"/>
              <a:gd name="connsiteX71" fmla="*/ 8301639 w 18296289"/>
              <a:gd name="connsiteY71" fmla="*/ 10287000 h 10287000"/>
              <a:gd name="connsiteX72" fmla="*/ 8789970 w 18296289"/>
              <a:gd name="connsiteY72" fmla="*/ 3 h 10287000"/>
              <a:gd name="connsiteX73" fmla="*/ 9017981 w 18296289"/>
              <a:gd name="connsiteY73" fmla="*/ 3 h 10287000"/>
              <a:gd name="connsiteX74" fmla="*/ 9017981 w 18296289"/>
              <a:gd name="connsiteY74" fmla="*/ 10287000 h 10287000"/>
              <a:gd name="connsiteX75" fmla="*/ 8789970 w 18296289"/>
              <a:gd name="connsiteY75" fmla="*/ 10287000 h 10287000"/>
              <a:gd name="connsiteX76" fmla="*/ 9278302 w 18296289"/>
              <a:gd name="connsiteY76" fmla="*/ 3 h 10287000"/>
              <a:gd name="connsiteX77" fmla="*/ 9506313 w 18296289"/>
              <a:gd name="connsiteY77" fmla="*/ 3 h 10287000"/>
              <a:gd name="connsiteX78" fmla="*/ 9506313 w 18296289"/>
              <a:gd name="connsiteY78" fmla="*/ 10287000 h 10287000"/>
              <a:gd name="connsiteX79" fmla="*/ 9278302 w 18296289"/>
              <a:gd name="connsiteY79" fmla="*/ 10287000 h 10287000"/>
              <a:gd name="connsiteX80" fmla="*/ 9766634 w 18296289"/>
              <a:gd name="connsiteY80" fmla="*/ 3 h 10287000"/>
              <a:gd name="connsiteX81" fmla="*/ 9994645 w 18296289"/>
              <a:gd name="connsiteY81" fmla="*/ 3 h 10287000"/>
              <a:gd name="connsiteX82" fmla="*/ 9994645 w 18296289"/>
              <a:gd name="connsiteY82" fmla="*/ 10287000 h 10287000"/>
              <a:gd name="connsiteX83" fmla="*/ 9766634 w 18296289"/>
              <a:gd name="connsiteY83" fmla="*/ 10287000 h 10287000"/>
              <a:gd name="connsiteX84" fmla="*/ 10254966 w 18296289"/>
              <a:gd name="connsiteY84" fmla="*/ 3 h 10287000"/>
              <a:gd name="connsiteX85" fmla="*/ 10482977 w 18296289"/>
              <a:gd name="connsiteY85" fmla="*/ 3 h 10287000"/>
              <a:gd name="connsiteX86" fmla="*/ 10482977 w 18296289"/>
              <a:gd name="connsiteY86" fmla="*/ 10287000 h 10287000"/>
              <a:gd name="connsiteX87" fmla="*/ 10254966 w 18296289"/>
              <a:gd name="connsiteY87" fmla="*/ 10287000 h 10287000"/>
              <a:gd name="connsiteX88" fmla="*/ 10743298 w 18296289"/>
              <a:gd name="connsiteY88" fmla="*/ 2 h 10287000"/>
              <a:gd name="connsiteX89" fmla="*/ 10971309 w 18296289"/>
              <a:gd name="connsiteY89" fmla="*/ 2 h 10287000"/>
              <a:gd name="connsiteX90" fmla="*/ 10971309 w 18296289"/>
              <a:gd name="connsiteY90" fmla="*/ 10287000 h 10287000"/>
              <a:gd name="connsiteX91" fmla="*/ 10743298 w 18296289"/>
              <a:gd name="connsiteY91" fmla="*/ 10287000 h 10287000"/>
              <a:gd name="connsiteX92" fmla="*/ 11231630 w 18296289"/>
              <a:gd name="connsiteY92" fmla="*/ 2 h 10287000"/>
              <a:gd name="connsiteX93" fmla="*/ 11459641 w 18296289"/>
              <a:gd name="connsiteY93" fmla="*/ 2 h 10287000"/>
              <a:gd name="connsiteX94" fmla="*/ 11459641 w 18296289"/>
              <a:gd name="connsiteY94" fmla="*/ 10287000 h 10287000"/>
              <a:gd name="connsiteX95" fmla="*/ 11231630 w 18296289"/>
              <a:gd name="connsiteY95" fmla="*/ 10287000 h 10287000"/>
              <a:gd name="connsiteX96" fmla="*/ 11719962 w 18296289"/>
              <a:gd name="connsiteY96" fmla="*/ 2 h 10287000"/>
              <a:gd name="connsiteX97" fmla="*/ 11947973 w 18296289"/>
              <a:gd name="connsiteY97" fmla="*/ 2 h 10287000"/>
              <a:gd name="connsiteX98" fmla="*/ 11947973 w 18296289"/>
              <a:gd name="connsiteY98" fmla="*/ 10287000 h 10287000"/>
              <a:gd name="connsiteX99" fmla="*/ 11719962 w 18296289"/>
              <a:gd name="connsiteY99" fmla="*/ 10287000 h 10287000"/>
              <a:gd name="connsiteX100" fmla="*/ 12208294 w 18296289"/>
              <a:gd name="connsiteY100" fmla="*/ 2 h 10287000"/>
              <a:gd name="connsiteX101" fmla="*/ 12436305 w 18296289"/>
              <a:gd name="connsiteY101" fmla="*/ 2 h 10287000"/>
              <a:gd name="connsiteX102" fmla="*/ 12436305 w 18296289"/>
              <a:gd name="connsiteY102" fmla="*/ 10287000 h 10287000"/>
              <a:gd name="connsiteX103" fmla="*/ 12208294 w 18296289"/>
              <a:gd name="connsiteY103" fmla="*/ 10287000 h 10287000"/>
              <a:gd name="connsiteX104" fmla="*/ 12696626 w 18296289"/>
              <a:gd name="connsiteY104" fmla="*/ 2 h 10287000"/>
              <a:gd name="connsiteX105" fmla="*/ 12924637 w 18296289"/>
              <a:gd name="connsiteY105" fmla="*/ 2 h 10287000"/>
              <a:gd name="connsiteX106" fmla="*/ 12924637 w 18296289"/>
              <a:gd name="connsiteY106" fmla="*/ 10287000 h 10287000"/>
              <a:gd name="connsiteX107" fmla="*/ 12696626 w 18296289"/>
              <a:gd name="connsiteY107" fmla="*/ 10287000 h 10287000"/>
              <a:gd name="connsiteX108" fmla="*/ 13184958 w 18296289"/>
              <a:gd name="connsiteY108" fmla="*/ 2 h 10287000"/>
              <a:gd name="connsiteX109" fmla="*/ 13412969 w 18296289"/>
              <a:gd name="connsiteY109" fmla="*/ 2 h 10287000"/>
              <a:gd name="connsiteX110" fmla="*/ 13412969 w 18296289"/>
              <a:gd name="connsiteY110" fmla="*/ 10287000 h 10287000"/>
              <a:gd name="connsiteX111" fmla="*/ 13184958 w 18296289"/>
              <a:gd name="connsiteY111" fmla="*/ 10287000 h 10287000"/>
              <a:gd name="connsiteX112" fmla="*/ 13673290 w 18296289"/>
              <a:gd name="connsiteY112" fmla="*/ 1 h 10287000"/>
              <a:gd name="connsiteX113" fmla="*/ 13901301 w 18296289"/>
              <a:gd name="connsiteY113" fmla="*/ 1 h 10287000"/>
              <a:gd name="connsiteX114" fmla="*/ 13901301 w 18296289"/>
              <a:gd name="connsiteY114" fmla="*/ 10287000 h 10287000"/>
              <a:gd name="connsiteX115" fmla="*/ 13673290 w 18296289"/>
              <a:gd name="connsiteY115" fmla="*/ 10287000 h 10287000"/>
              <a:gd name="connsiteX116" fmla="*/ 14161622 w 18296289"/>
              <a:gd name="connsiteY116" fmla="*/ 1 h 10287000"/>
              <a:gd name="connsiteX117" fmla="*/ 14389633 w 18296289"/>
              <a:gd name="connsiteY117" fmla="*/ 1 h 10287000"/>
              <a:gd name="connsiteX118" fmla="*/ 14389633 w 18296289"/>
              <a:gd name="connsiteY118" fmla="*/ 10287000 h 10287000"/>
              <a:gd name="connsiteX119" fmla="*/ 14161622 w 18296289"/>
              <a:gd name="connsiteY119" fmla="*/ 10287000 h 10287000"/>
              <a:gd name="connsiteX120" fmla="*/ 14649954 w 18296289"/>
              <a:gd name="connsiteY120" fmla="*/ 1 h 10287000"/>
              <a:gd name="connsiteX121" fmla="*/ 14877965 w 18296289"/>
              <a:gd name="connsiteY121" fmla="*/ 1 h 10287000"/>
              <a:gd name="connsiteX122" fmla="*/ 14877965 w 18296289"/>
              <a:gd name="connsiteY122" fmla="*/ 10287000 h 10287000"/>
              <a:gd name="connsiteX123" fmla="*/ 14649954 w 18296289"/>
              <a:gd name="connsiteY123" fmla="*/ 10287000 h 10287000"/>
              <a:gd name="connsiteX124" fmla="*/ 15138286 w 18296289"/>
              <a:gd name="connsiteY124" fmla="*/ 1 h 10287000"/>
              <a:gd name="connsiteX125" fmla="*/ 15366297 w 18296289"/>
              <a:gd name="connsiteY125" fmla="*/ 1 h 10287000"/>
              <a:gd name="connsiteX126" fmla="*/ 15366297 w 18296289"/>
              <a:gd name="connsiteY126" fmla="*/ 10287000 h 10287000"/>
              <a:gd name="connsiteX127" fmla="*/ 15138286 w 18296289"/>
              <a:gd name="connsiteY127" fmla="*/ 10287000 h 10287000"/>
              <a:gd name="connsiteX128" fmla="*/ 15626618 w 18296289"/>
              <a:gd name="connsiteY128" fmla="*/ 1 h 10287000"/>
              <a:gd name="connsiteX129" fmla="*/ 15854629 w 18296289"/>
              <a:gd name="connsiteY129" fmla="*/ 1 h 10287000"/>
              <a:gd name="connsiteX130" fmla="*/ 15854629 w 18296289"/>
              <a:gd name="connsiteY130" fmla="*/ 10287000 h 10287000"/>
              <a:gd name="connsiteX131" fmla="*/ 15626618 w 18296289"/>
              <a:gd name="connsiteY131" fmla="*/ 10287000 h 10287000"/>
              <a:gd name="connsiteX132" fmla="*/ 16114950 w 18296289"/>
              <a:gd name="connsiteY132" fmla="*/ 1 h 10287000"/>
              <a:gd name="connsiteX133" fmla="*/ 16342961 w 18296289"/>
              <a:gd name="connsiteY133" fmla="*/ 1 h 10287000"/>
              <a:gd name="connsiteX134" fmla="*/ 16342961 w 18296289"/>
              <a:gd name="connsiteY134" fmla="*/ 10287000 h 10287000"/>
              <a:gd name="connsiteX135" fmla="*/ 16114950 w 18296289"/>
              <a:gd name="connsiteY135" fmla="*/ 10287000 h 10287000"/>
              <a:gd name="connsiteX136" fmla="*/ 16603282 w 18296289"/>
              <a:gd name="connsiteY136" fmla="*/ 1 h 10287000"/>
              <a:gd name="connsiteX137" fmla="*/ 16831293 w 18296289"/>
              <a:gd name="connsiteY137" fmla="*/ 1 h 10287000"/>
              <a:gd name="connsiteX138" fmla="*/ 16831293 w 18296289"/>
              <a:gd name="connsiteY138" fmla="*/ 10287000 h 10287000"/>
              <a:gd name="connsiteX139" fmla="*/ 16603282 w 18296289"/>
              <a:gd name="connsiteY139" fmla="*/ 10287000 h 10287000"/>
              <a:gd name="connsiteX140" fmla="*/ 17091615 w 18296289"/>
              <a:gd name="connsiteY140" fmla="*/ 0 h 10287000"/>
              <a:gd name="connsiteX141" fmla="*/ 17319625 w 18296289"/>
              <a:gd name="connsiteY141" fmla="*/ 0 h 10287000"/>
              <a:gd name="connsiteX142" fmla="*/ 17319625 w 18296289"/>
              <a:gd name="connsiteY142" fmla="*/ 10287000 h 10287000"/>
              <a:gd name="connsiteX143" fmla="*/ 17091615 w 18296289"/>
              <a:gd name="connsiteY143" fmla="*/ 10287000 h 10287000"/>
              <a:gd name="connsiteX144" fmla="*/ 17579947 w 18296289"/>
              <a:gd name="connsiteY144" fmla="*/ 0 h 10287000"/>
              <a:gd name="connsiteX145" fmla="*/ 17807957 w 18296289"/>
              <a:gd name="connsiteY145" fmla="*/ 0 h 10287000"/>
              <a:gd name="connsiteX146" fmla="*/ 17807957 w 18296289"/>
              <a:gd name="connsiteY146" fmla="*/ 10287000 h 10287000"/>
              <a:gd name="connsiteX147" fmla="*/ 17579947 w 18296289"/>
              <a:gd name="connsiteY147" fmla="*/ 10287000 h 10287000"/>
              <a:gd name="connsiteX148" fmla="*/ 18068279 w 18296289"/>
              <a:gd name="connsiteY148" fmla="*/ 0 h 10287000"/>
              <a:gd name="connsiteX149" fmla="*/ 18296289 w 18296289"/>
              <a:gd name="connsiteY149" fmla="*/ 0 h 10287000"/>
              <a:gd name="connsiteX150" fmla="*/ 18296289 w 18296289"/>
              <a:gd name="connsiteY150" fmla="*/ 10287000 h 10287000"/>
              <a:gd name="connsiteX151" fmla="*/ 18068279 w 18296289"/>
              <a:gd name="connsiteY15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8296289" h="10287000">
                <a:moveTo>
                  <a:pt x="488332" y="6"/>
                </a:moveTo>
                <a:lnTo>
                  <a:pt x="716342" y="6"/>
                </a:lnTo>
                <a:lnTo>
                  <a:pt x="716342" y="10287000"/>
                </a:lnTo>
                <a:lnTo>
                  <a:pt x="488332" y="10287000"/>
                </a:lnTo>
                <a:close/>
                <a:moveTo>
                  <a:pt x="0" y="6"/>
                </a:moveTo>
                <a:lnTo>
                  <a:pt x="228011" y="6"/>
                </a:lnTo>
                <a:lnTo>
                  <a:pt x="228011" y="10287000"/>
                </a:lnTo>
                <a:lnTo>
                  <a:pt x="0" y="10287000"/>
                </a:lnTo>
                <a:close/>
                <a:moveTo>
                  <a:pt x="976663" y="5"/>
                </a:moveTo>
                <a:lnTo>
                  <a:pt x="1204675" y="5"/>
                </a:lnTo>
                <a:lnTo>
                  <a:pt x="1204675" y="10287000"/>
                </a:lnTo>
                <a:lnTo>
                  <a:pt x="976663" y="10287000"/>
                </a:lnTo>
                <a:close/>
                <a:moveTo>
                  <a:pt x="1464995" y="5"/>
                </a:moveTo>
                <a:lnTo>
                  <a:pt x="1693006" y="5"/>
                </a:lnTo>
                <a:lnTo>
                  <a:pt x="1693006" y="10287000"/>
                </a:lnTo>
                <a:lnTo>
                  <a:pt x="1464995" y="10287000"/>
                </a:lnTo>
                <a:close/>
                <a:moveTo>
                  <a:pt x="1953326" y="5"/>
                </a:moveTo>
                <a:lnTo>
                  <a:pt x="2181338" y="5"/>
                </a:lnTo>
                <a:lnTo>
                  <a:pt x="2181338" y="10287000"/>
                </a:lnTo>
                <a:lnTo>
                  <a:pt x="1953326" y="10287000"/>
                </a:lnTo>
                <a:close/>
                <a:moveTo>
                  <a:pt x="2441658" y="5"/>
                </a:moveTo>
                <a:lnTo>
                  <a:pt x="2669670" y="5"/>
                </a:lnTo>
                <a:lnTo>
                  <a:pt x="2669670" y="10287000"/>
                </a:lnTo>
                <a:lnTo>
                  <a:pt x="2441658" y="10287000"/>
                </a:lnTo>
                <a:close/>
                <a:moveTo>
                  <a:pt x="2929991" y="5"/>
                </a:moveTo>
                <a:lnTo>
                  <a:pt x="3158002" y="5"/>
                </a:lnTo>
                <a:lnTo>
                  <a:pt x="3158002" y="10287000"/>
                </a:lnTo>
                <a:lnTo>
                  <a:pt x="2929991" y="10287000"/>
                </a:lnTo>
                <a:close/>
                <a:moveTo>
                  <a:pt x="3418323" y="5"/>
                </a:moveTo>
                <a:lnTo>
                  <a:pt x="3646334" y="5"/>
                </a:lnTo>
                <a:lnTo>
                  <a:pt x="3646334" y="10287000"/>
                </a:lnTo>
                <a:lnTo>
                  <a:pt x="3418323" y="10287000"/>
                </a:lnTo>
                <a:close/>
                <a:moveTo>
                  <a:pt x="3906655" y="5"/>
                </a:moveTo>
                <a:lnTo>
                  <a:pt x="4134665" y="5"/>
                </a:lnTo>
                <a:lnTo>
                  <a:pt x="4134665" y="10287000"/>
                </a:lnTo>
                <a:lnTo>
                  <a:pt x="3906655" y="10287000"/>
                </a:lnTo>
                <a:close/>
                <a:moveTo>
                  <a:pt x="4394985" y="4"/>
                </a:moveTo>
                <a:lnTo>
                  <a:pt x="4622994" y="4"/>
                </a:lnTo>
                <a:lnTo>
                  <a:pt x="4622994" y="10287000"/>
                </a:lnTo>
                <a:lnTo>
                  <a:pt x="4394985" y="10287000"/>
                </a:lnTo>
                <a:close/>
                <a:moveTo>
                  <a:pt x="4883318" y="4"/>
                </a:moveTo>
                <a:lnTo>
                  <a:pt x="5111327" y="4"/>
                </a:lnTo>
                <a:lnTo>
                  <a:pt x="5111327" y="10287000"/>
                </a:lnTo>
                <a:lnTo>
                  <a:pt x="4883318" y="10287000"/>
                </a:lnTo>
                <a:close/>
                <a:moveTo>
                  <a:pt x="5371649" y="4"/>
                </a:moveTo>
                <a:lnTo>
                  <a:pt x="5599660" y="4"/>
                </a:lnTo>
                <a:lnTo>
                  <a:pt x="5599660" y="10287000"/>
                </a:lnTo>
                <a:lnTo>
                  <a:pt x="5371649" y="10287000"/>
                </a:lnTo>
                <a:close/>
                <a:moveTo>
                  <a:pt x="5859980" y="4"/>
                </a:moveTo>
                <a:lnTo>
                  <a:pt x="6087990" y="4"/>
                </a:lnTo>
                <a:lnTo>
                  <a:pt x="6087990" y="10287000"/>
                </a:lnTo>
                <a:lnTo>
                  <a:pt x="5859980" y="10287000"/>
                </a:lnTo>
                <a:close/>
                <a:moveTo>
                  <a:pt x="6348314" y="4"/>
                </a:moveTo>
                <a:lnTo>
                  <a:pt x="6576324" y="4"/>
                </a:lnTo>
                <a:lnTo>
                  <a:pt x="6576324" y="10287000"/>
                </a:lnTo>
                <a:lnTo>
                  <a:pt x="6348314" y="10287000"/>
                </a:lnTo>
                <a:close/>
                <a:moveTo>
                  <a:pt x="6836644" y="4"/>
                </a:moveTo>
                <a:lnTo>
                  <a:pt x="7064654" y="4"/>
                </a:lnTo>
                <a:lnTo>
                  <a:pt x="7064654" y="10287000"/>
                </a:lnTo>
                <a:lnTo>
                  <a:pt x="6836644" y="10287000"/>
                </a:lnTo>
                <a:close/>
                <a:moveTo>
                  <a:pt x="7324976" y="3"/>
                </a:moveTo>
                <a:lnTo>
                  <a:pt x="7552987" y="3"/>
                </a:lnTo>
                <a:lnTo>
                  <a:pt x="7552987" y="10287000"/>
                </a:lnTo>
                <a:lnTo>
                  <a:pt x="7324976" y="10287000"/>
                </a:lnTo>
                <a:close/>
                <a:moveTo>
                  <a:pt x="7813308" y="3"/>
                </a:moveTo>
                <a:lnTo>
                  <a:pt x="8041318" y="3"/>
                </a:lnTo>
                <a:lnTo>
                  <a:pt x="8041318" y="10287000"/>
                </a:lnTo>
                <a:lnTo>
                  <a:pt x="7813308" y="10287000"/>
                </a:lnTo>
                <a:close/>
                <a:moveTo>
                  <a:pt x="8301639" y="3"/>
                </a:moveTo>
                <a:lnTo>
                  <a:pt x="8529649" y="3"/>
                </a:lnTo>
                <a:lnTo>
                  <a:pt x="8529649" y="10287000"/>
                </a:lnTo>
                <a:lnTo>
                  <a:pt x="8301639" y="10287000"/>
                </a:lnTo>
                <a:close/>
                <a:moveTo>
                  <a:pt x="8789970" y="3"/>
                </a:moveTo>
                <a:lnTo>
                  <a:pt x="9017981" y="3"/>
                </a:lnTo>
                <a:lnTo>
                  <a:pt x="9017981" y="10287000"/>
                </a:lnTo>
                <a:lnTo>
                  <a:pt x="8789970" y="10287000"/>
                </a:lnTo>
                <a:close/>
                <a:moveTo>
                  <a:pt x="9278302" y="3"/>
                </a:moveTo>
                <a:lnTo>
                  <a:pt x="9506313" y="3"/>
                </a:lnTo>
                <a:lnTo>
                  <a:pt x="9506313" y="10287000"/>
                </a:lnTo>
                <a:lnTo>
                  <a:pt x="9278302" y="10287000"/>
                </a:lnTo>
                <a:close/>
                <a:moveTo>
                  <a:pt x="9766634" y="3"/>
                </a:moveTo>
                <a:lnTo>
                  <a:pt x="9994645" y="3"/>
                </a:lnTo>
                <a:lnTo>
                  <a:pt x="9994645" y="10287000"/>
                </a:lnTo>
                <a:lnTo>
                  <a:pt x="9766634" y="10287000"/>
                </a:lnTo>
                <a:close/>
                <a:moveTo>
                  <a:pt x="10254966" y="3"/>
                </a:moveTo>
                <a:lnTo>
                  <a:pt x="10482977" y="3"/>
                </a:lnTo>
                <a:lnTo>
                  <a:pt x="10482977" y="10287000"/>
                </a:lnTo>
                <a:lnTo>
                  <a:pt x="10254966" y="10287000"/>
                </a:lnTo>
                <a:close/>
                <a:moveTo>
                  <a:pt x="10743298" y="2"/>
                </a:moveTo>
                <a:lnTo>
                  <a:pt x="10971309" y="2"/>
                </a:lnTo>
                <a:lnTo>
                  <a:pt x="10971309" y="10287000"/>
                </a:lnTo>
                <a:lnTo>
                  <a:pt x="10743298" y="10287000"/>
                </a:lnTo>
                <a:close/>
                <a:moveTo>
                  <a:pt x="11231630" y="2"/>
                </a:moveTo>
                <a:lnTo>
                  <a:pt x="11459641" y="2"/>
                </a:lnTo>
                <a:lnTo>
                  <a:pt x="11459641" y="10287000"/>
                </a:lnTo>
                <a:lnTo>
                  <a:pt x="11231630" y="10287000"/>
                </a:lnTo>
                <a:close/>
                <a:moveTo>
                  <a:pt x="11719962" y="2"/>
                </a:moveTo>
                <a:lnTo>
                  <a:pt x="11947973" y="2"/>
                </a:lnTo>
                <a:lnTo>
                  <a:pt x="11947973" y="10287000"/>
                </a:lnTo>
                <a:lnTo>
                  <a:pt x="11719962" y="10287000"/>
                </a:lnTo>
                <a:close/>
                <a:moveTo>
                  <a:pt x="12208294" y="2"/>
                </a:moveTo>
                <a:lnTo>
                  <a:pt x="12436305" y="2"/>
                </a:lnTo>
                <a:lnTo>
                  <a:pt x="12436305" y="10287000"/>
                </a:lnTo>
                <a:lnTo>
                  <a:pt x="12208294" y="10287000"/>
                </a:lnTo>
                <a:close/>
                <a:moveTo>
                  <a:pt x="12696626" y="2"/>
                </a:moveTo>
                <a:lnTo>
                  <a:pt x="12924637" y="2"/>
                </a:lnTo>
                <a:lnTo>
                  <a:pt x="12924637" y="10287000"/>
                </a:lnTo>
                <a:lnTo>
                  <a:pt x="12696626" y="10287000"/>
                </a:lnTo>
                <a:close/>
                <a:moveTo>
                  <a:pt x="13184958" y="2"/>
                </a:moveTo>
                <a:lnTo>
                  <a:pt x="13412969" y="2"/>
                </a:lnTo>
                <a:lnTo>
                  <a:pt x="13412969" y="10287000"/>
                </a:lnTo>
                <a:lnTo>
                  <a:pt x="13184958" y="10287000"/>
                </a:lnTo>
                <a:close/>
                <a:moveTo>
                  <a:pt x="13673290" y="1"/>
                </a:moveTo>
                <a:lnTo>
                  <a:pt x="13901301" y="1"/>
                </a:lnTo>
                <a:lnTo>
                  <a:pt x="13901301" y="10287000"/>
                </a:lnTo>
                <a:lnTo>
                  <a:pt x="13673290" y="10287000"/>
                </a:lnTo>
                <a:close/>
                <a:moveTo>
                  <a:pt x="14161622" y="1"/>
                </a:moveTo>
                <a:lnTo>
                  <a:pt x="14389633" y="1"/>
                </a:lnTo>
                <a:lnTo>
                  <a:pt x="14389633" y="10287000"/>
                </a:lnTo>
                <a:lnTo>
                  <a:pt x="14161622" y="10287000"/>
                </a:lnTo>
                <a:close/>
                <a:moveTo>
                  <a:pt x="14649954" y="1"/>
                </a:moveTo>
                <a:lnTo>
                  <a:pt x="14877965" y="1"/>
                </a:lnTo>
                <a:lnTo>
                  <a:pt x="14877965" y="10287000"/>
                </a:lnTo>
                <a:lnTo>
                  <a:pt x="14649954" y="10287000"/>
                </a:lnTo>
                <a:close/>
                <a:moveTo>
                  <a:pt x="15138286" y="1"/>
                </a:moveTo>
                <a:lnTo>
                  <a:pt x="15366297" y="1"/>
                </a:lnTo>
                <a:lnTo>
                  <a:pt x="15366297" y="10287000"/>
                </a:lnTo>
                <a:lnTo>
                  <a:pt x="15138286" y="10287000"/>
                </a:lnTo>
                <a:close/>
                <a:moveTo>
                  <a:pt x="15626618" y="1"/>
                </a:moveTo>
                <a:lnTo>
                  <a:pt x="15854629" y="1"/>
                </a:lnTo>
                <a:lnTo>
                  <a:pt x="15854629" y="10287000"/>
                </a:lnTo>
                <a:lnTo>
                  <a:pt x="15626618" y="10287000"/>
                </a:lnTo>
                <a:close/>
                <a:moveTo>
                  <a:pt x="16114950" y="1"/>
                </a:moveTo>
                <a:lnTo>
                  <a:pt x="16342961" y="1"/>
                </a:lnTo>
                <a:lnTo>
                  <a:pt x="16342961" y="10287000"/>
                </a:lnTo>
                <a:lnTo>
                  <a:pt x="16114950" y="10287000"/>
                </a:lnTo>
                <a:close/>
                <a:moveTo>
                  <a:pt x="16603282" y="1"/>
                </a:moveTo>
                <a:lnTo>
                  <a:pt x="16831293" y="1"/>
                </a:lnTo>
                <a:lnTo>
                  <a:pt x="16831293" y="10287000"/>
                </a:lnTo>
                <a:lnTo>
                  <a:pt x="16603282" y="10287000"/>
                </a:lnTo>
                <a:close/>
                <a:moveTo>
                  <a:pt x="17091615" y="0"/>
                </a:moveTo>
                <a:lnTo>
                  <a:pt x="17319625" y="0"/>
                </a:lnTo>
                <a:lnTo>
                  <a:pt x="17319625" y="10287000"/>
                </a:lnTo>
                <a:lnTo>
                  <a:pt x="17091615" y="10287000"/>
                </a:lnTo>
                <a:close/>
                <a:moveTo>
                  <a:pt x="17579947" y="0"/>
                </a:moveTo>
                <a:lnTo>
                  <a:pt x="17807957" y="0"/>
                </a:lnTo>
                <a:lnTo>
                  <a:pt x="17807957" y="10287000"/>
                </a:lnTo>
                <a:lnTo>
                  <a:pt x="17579947" y="10287000"/>
                </a:lnTo>
                <a:close/>
                <a:moveTo>
                  <a:pt x="18068279" y="0"/>
                </a:moveTo>
                <a:lnTo>
                  <a:pt x="18296289" y="0"/>
                </a:lnTo>
                <a:lnTo>
                  <a:pt x="18296289" y="10287000"/>
                </a:lnTo>
                <a:lnTo>
                  <a:pt x="18068279" y="10287000"/>
                </a:lnTo>
                <a:close/>
              </a:path>
            </a:pathLst>
          </a:cu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EB9BB9F-1DB6-45C3-A6FE-8F093D9D5FD9}"/>
              </a:ext>
            </a:extLst>
          </p:cNvPr>
          <p:cNvSpPr/>
          <p:nvPr/>
        </p:nvSpPr>
        <p:spPr>
          <a:xfrm>
            <a:off x="1" y="0"/>
            <a:ext cx="28088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524501" y="2611979"/>
            <a:ext cx="66675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itchFamily="34" charset="0"/>
              </a:rPr>
              <a:t>BE.U APPS</a:t>
            </a:r>
            <a:endParaRPr lang="ko-KR" altLang="en-US" sz="88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84FF8-8F72-4348-B6C6-0E1A01B1930B}"/>
              </a:ext>
            </a:extLst>
          </p:cNvPr>
          <p:cNvGrpSpPr/>
          <p:nvPr/>
        </p:nvGrpSpPr>
        <p:grpSpPr>
          <a:xfrm rot="20788243">
            <a:off x="2450991" y="1780656"/>
            <a:ext cx="2315135" cy="2140856"/>
            <a:chOff x="8479089" y="1262387"/>
            <a:chExt cx="6147593" cy="56848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204B64-8526-4B61-A8B5-E25EAB5B9AC2}"/>
                </a:ext>
              </a:extLst>
            </p:cNvPr>
            <p:cNvGrpSpPr/>
            <p:nvPr/>
          </p:nvGrpSpPr>
          <p:grpSpPr>
            <a:xfrm rot="20275744" flipH="1">
              <a:off x="9114364" y="4275293"/>
              <a:ext cx="965714" cy="1155036"/>
              <a:chOff x="5704433" y="717502"/>
              <a:chExt cx="7365528" cy="8809481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C583B3B-CFCC-4297-9213-64738AD7179A}"/>
                  </a:ext>
                </a:extLst>
              </p:cNvPr>
              <p:cNvSpPr/>
              <p:nvPr/>
            </p:nvSpPr>
            <p:spPr>
              <a:xfrm>
                <a:off x="11674968" y="8268753"/>
                <a:ext cx="765879" cy="1258230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700" h="438150">
                    <a:moveTo>
                      <a:pt x="0" y="0"/>
                    </a:moveTo>
                    <a:lnTo>
                      <a:pt x="19050" y="438150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552930-4B1B-43E9-A809-9753F9AA577D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FB87850-A979-4840-8BDA-266AFEADB5E2}"/>
                  </a:ext>
                </a:extLst>
              </p:cNvPr>
              <p:cNvSpPr/>
              <p:nvPr/>
            </p:nvSpPr>
            <p:spPr>
              <a:xfrm>
                <a:off x="5704433" y="5540923"/>
                <a:ext cx="793232" cy="589649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225" h="205332">
                    <a:moveTo>
                      <a:pt x="157232" y="0"/>
                    </a:moveTo>
                    <a:lnTo>
                      <a:pt x="0" y="205332"/>
                    </a:lnTo>
                    <a:lnTo>
                      <a:pt x="276225" y="157707"/>
                    </a:lnTo>
                    <a:lnTo>
                      <a:pt x="15723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03EC990-949A-4320-955A-94EC80955A08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638D00C-9430-4FDE-9AC1-2278342DFDD5}"/>
                  </a:ext>
                </a:extLst>
              </p:cNvPr>
              <p:cNvSpPr/>
              <p:nvPr/>
            </p:nvSpPr>
            <p:spPr>
              <a:xfrm>
                <a:off x="10143209" y="2425829"/>
                <a:ext cx="2926752" cy="3993512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75" h="1390650">
                    <a:moveTo>
                      <a:pt x="1019175" y="0"/>
                    </a:moveTo>
                    <a:lnTo>
                      <a:pt x="0" y="295275"/>
                    </a:lnTo>
                    <a:lnTo>
                      <a:pt x="19050" y="1390650"/>
                    </a:lnTo>
                    <a:lnTo>
                      <a:pt x="101917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75213F3-6F48-427A-A1CD-DEFA0614A3FE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6402CDE-35E8-4959-AC8C-436170A95AA6}"/>
                  </a:ext>
                </a:extLst>
              </p:cNvPr>
              <p:cNvSpPr/>
              <p:nvPr/>
            </p:nvSpPr>
            <p:spPr>
              <a:xfrm>
                <a:off x="7708809" y="717502"/>
                <a:ext cx="2543812" cy="6236443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171700">
                    <a:moveTo>
                      <a:pt x="0" y="914400"/>
                    </a:moveTo>
                    <a:lnTo>
                      <a:pt x="871538" y="0"/>
                    </a:lnTo>
                    <a:cubicBezTo>
                      <a:pt x="876300" y="723900"/>
                      <a:pt x="881063" y="1447800"/>
                      <a:pt x="885825" y="2171700"/>
                    </a:cubicBez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E27259-8B80-42E3-8FC7-94443B82E846}"/>
                </a:ext>
              </a:extLst>
            </p:cNvPr>
            <p:cNvGrpSpPr/>
            <p:nvPr/>
          </p:nvGrpSpPr>
          <p:grpSpPr>
            <a:xfrm rot="20275744" flipH="1">
              <a:off x="8479089" y="5341625"/>
              <a:ext cx="1416763" cy="1605575"/>
              <a:chOff x="5365048" y="479821"/>
              <a:chExt cx="8036930" cy="9108010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8B54D8D-B988-425C-9437-0C864008F972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28FD92-FAEC-4382-807C-38861F86E909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FA940C5-1992-432F-8D50-6FE2D3AD1766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96ED3DB-B2E7-42CF-8C4D-C2C15E22C146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C786B8-63BD-479D-8326-F731406C807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D801E22-4BCC-4747-B911-74057F55EEBA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EB56ACF-2597-4BD5-806C-41416ADCD550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CFA48-282C-40F5-96A9-AFC2D25C5C6B}"/>
                </a:ext>
              </a:extLst>
            </p:cNvPr>
            <p:cNvGrpSpPr/>
            <p:nvPr/>
          </p:nvGrpSpPr>
          <p:grpSpPr>
            <a:xfrm rot="20275744" flipH="1">
              <a:off x="10278521" y="5974428"/>
              <a:ext cx="496268" cy="512648"/>
              <a:chOff x="5365048" y="1982197"/>
              <a:chExt cx="7362621" cy="7605634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467737-31B9-4E8B-A93B-B84D8CAEF90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6F22960-E4E4-43C9-8113-9FA9383190C5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8A5C06-5EE3-47AB-88DE-492CA5D83E8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CE4DE0-4C74-4D7F-9471-2868F5BB871E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FD0D555-216B-4932-B9FE-ACE365A3AC9C}"/>
                  </a:ext>
                </a:extLst>
              </p:cNvPr>
              <p:cNvSpPr/>
              <p:nvPr/>
            </p:nvSpPr>
            <p:spPr>
              <a:xfrm>
                <a:off x="9871173" y="3444023"/>
                <a:ext cx="1940058" cy="2975318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  <a:gd name="connsiteX0" fmla="*/ 1247497 w 1247497"/>
                  <a:gd name="connsiteY0" fmla="*/ 0 h 1024830"/>
                  <a:gd name="connsiteX1" fmla="*/ 0 w 1247497"/>
                  <a:gd name="connsiteY1" fmla="*/ 277330 h 1024830"/>
                  <a:gd name="connsiteX2" fmla="*/ 113780 w 1247497"/>
                  <a:gd name="connsiteY2" fmla="*/ 1024830 h 1024830"/>
                  <a:gd name="connsiteX3" fmla="*/ 1247497 w 1247497"/>
                  <a:gd name="connsiteY3" fmla="*/ 0 h 1024830"/>
                  <a:gd name="connsiteX0" fmla="*/ 675581 w 675581"/>
                  <a:gd name="connsiteY0" fmla="*/ 0 h 1036087"/>
                  <a:gd name="connsiteX1" fmla="*/ 0 w 675581"/>
                  <a:gd name="connsiteY1" fmla="*/ 288587 h 1036087"/>
                  <a:gd name="connsiteX2" fmla="*/ 113780 w 675581"/>
                  <a:gd name="connsiteY2" fmla="*/ 1036087 h 1036087"/>
                  <a:gd name="connsiteX3" fmla="*/ 675581 w 675581"/>
                  <a:gd name="connsiteY3" fmla="*/ 0 h 10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581" h="1036087">
                    <a:moveTo>
                      <a:pt x="675581" y="0"/>
                    </a:moveTo>
                    <a:lnTo>
                      <a:pt x="0" y="288587"/>
                    </a:lnTo>
                    <a:lnTo>
                      <a:pt x="113780" y="1036087"/>
                    </a:lnTo>
                    <a:lnTo>
                      <a:pt x="675581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2A05CE5-77C4-4604-BBD2-E3B32A88C073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5AE40B2-8808-4881-9B09-246C1117A929}"/>
                  </a:ext>
                </a:extLst>
              </p:cNvPr>
              <p:cNvSpPr/>
              <p:nvPr/>
            </p:nvSpPr>
            <p:spPr>
              <a:xfrm>
                <a:off x="7708809" y="1982197"/>
                <a:ext cx="2543813" cy="4971750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  <a:gd name="connsiteX0" fmla="*/ 0 w 993639"/>
                  <a:gd name="connsiteY0" fmla="*/ 595440 h 1852740"/>
                  <a:gd name="connsiteX1" fmla="*/ 993498 w 993639"/>
                  <a:gd name="connsiteY1" fmla="*/ 0 h 1852740"/>
                  <a:gd name="connsiteX2" fmla="*/ 885825 w 993639"/>
                  <a:gd name="connsiteY2" fmla="*/ 1852740 h 1852740"/>
                  <a:gd name="connsiteX3" fmla="*/ 0 w 993639"/>
                  <a:gd name="connsiteY3" fmla="*/ 595440 h 1852740"/>
                  <a:gd name="connsiteX0" fmla="*/ 0 w 885825"/>
                  <a:gd name="connsiteY0" fmla="*/ 473999 h 1731299"/>
                  <a:gd name="connsiteX1" fmla="*/ 784851 w 885825"/>
                  <a:gd name="connsiteY1" fmla="*/ 0 h 1731299"/>
                  <a:gd name="connsiteX2" fmla="*/ 885825 w 885825"/>
                  <a:gd name="connsiteY2" fmla="*/ 1731299 h 1731299"/>
                  <a:gd name="connsiteX3" fmla="*/ 0 w 885825"/>
                  <a:gd name="connsiteY3" fmla="*/ 473999 h 1731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1731299">
                    <a:moveTo>
                      <a:pt x="0" y="473999"/>
                    </a:moveTo>
                    <a:lnTo>
                      <a:pt x="784851" y="0"/>
                    </a:lnTo>
                    <a:cubicBezTo>
                      <a:pt x="789613" y="723900"/>
                      <a:pt x="881063" y="1007399"/>
                      <a:pt x="885825" y="1731299"/>
                    </a:cubicBezTo>
                    <a:lnTo>
                      <a:pt x="0" y="473999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A1B9EA9-2301-4049-8D19-A3E9AC6530D0}"/>
                </a:ext>
              </a:extLst>
            </p:cNvPr>
            <p:cNvGrpSpPr/>
            <p:nvPr/>
          </p:nvGrpSpPr>
          <p:grpSpPr>
            <a:xfrm rot="20275744" flipH="1">
              <a:off x="11620616" y="3813253"/>
              <a:ext cx="1199247" cy="1359069"/>
              <a:chOff x="5365051" y="479822"/>
              <a:chExt cx="8036930" cy="9108006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385D748-74BF-4D8D-ACC5-059C21D36D6F}"/>
                  </a:ext>
                </a:extLst>
              </p:cNvPr>
              <p:cNvSpPr/>
              <p:nvPr/>
            </p:nvSpPr>
            <p:spPr>
              <a:xfrm>
                <a:off x="11674978" y="8268752"/>
                <a:ext cx="1052698" cy="1319076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A352A5A-CE85-4D62-9A13-117CC7600B7F}"/>
                  </a:ext>
                </a:extLst>
              </p:cNvPr>
              <p:cNvSpPr/>
              <p:nvPr/>
            </p:nvSpPr>
            <p:spPr>
              <a:xfrm>
                <a:off x="9107333" y="6879848"/>
                <a:ext cx="3333521" cy="1613813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ACD9CB-C787-4B39-8554-DC98CFE2F3DB}"/>
                  </a:ext>
                </a:extLst>
              </p:cNvPr>
              <p:cNvSpPr/>
              <p:nvPr/>
            </p:nvSpPr>
            <p:spPr>
              <a:xfrm>
                <a:off x="5365051" y="5540920"/>
                <a:ext cx="1132614" cy="452887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DF2450-FAF7-478C-AAE6-26251C8F2272}"/>
                  </a:ext>
                </a:extLst>
              </p:cNvPr>
              <p:cNvSpPr/>
              <p:nvPr/>
            </p:nvSpPr>
            <p:spPr>
              <a:xfrm>
                <a:off x="6149703" y="5215816"/>
                <a:ext cx="1586462" cy="2373445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3C4D7D3-B5BB-49DA-99E4-EF5F182C9875}"/>
                  </a:ext>
                </a:extLst>
              </p:cNvPr>
              <p:cNvSpPr/>
              <p:nvPr/>
            </p:nvSpPr>
            <p:spPr>
              <a:xfrm>
                <a:off x="9871175" y="2566273"/>
                <a:ext cx="3530806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E026E30-9F88-4E52-A252-742503E17DA0}"/>
                  </a:ext>
                </a:extLst>
              </p:cNvPr>
              <p:cNvSpPr/>
              <p:nvPr/>
            </p:nvSpPr>
            <p:spPr>
              <a:xfrm>
                <a:off x="7585443" y="3324704"/>
                <a:ext cx="2667181" cy="4626400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C900B2-BEB8-4E65-8811-47A6121E6DED}"/>
                  </a:ext>
                </a:extLst>
              </p:cNvPr>
              <p:cNvSpPr/>
              <p:nvPr/>
            </p:nvSpPr>
            <p:spPr>
              <a:xfrm>
                <a:off x="7708807" y="479822"/>
                <a:ext cx="2543816" cy="6474125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76A94D-D5F5-4609-AF2D-3B882D9BC725}"/>
                </a:ext>
              </a:extLst>
            </p:cNvPr>
            <p:cNvGrpSpPr/>
            <p:nvPr/>
          </p:nvGrpSpPr>
          <p:grpSpPr>
            <a:xfrm rot="20073958" flipH="1">
              <a:off x="10116519" y="4915091"/>
              <a:ext cx="1567652" cy="1079675"/>
              <a:chOff x="3667032" y="1708483"/>
              <a:chExt cx="8105829" cy="5582653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0A6B72-633A-4964-96B3-9A148FF849E3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40146B1-3180-4707-A6DC-BE5793CED9D6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449BE2-6176-4D30-83D2-ECFFDA807081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690578B-BAFF-4522-B53E-124719FB9CB4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AB707A8-EA14-46A6-8FC3-D68EA3DAE48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FACE692-69BE-47D3-A277-BB3F38656D9D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4A49EC-DAF5-4715-9944-D53F451E73F1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07B31D-6309-4FEE-83CE-4452D872DECC}"/>
                </a:ext>
              </a:extLst>
            </p:cNvPr>
            <p:cNvGrpSpPr/>
            <p:nvPr/>
          </p:nvGrpSpPr>
          <p:grpSpPr>
            <a:xfrm rot="20073958" flipH="1">
              <a:off x="10286237" y="3877079"/>
              <a:ext cx="981094" cy="675699"/>
              <a:chOff x="3667032" y="1708483"/>
              <a:chExt cx="8105829" cy="5582653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B31229-7923-4315-A7F1-07E855DAD1F4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7B98F86-BEAF-423D-975C-4B92B5FDC512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0F2BEF7-178D-4E9F-A397-45BE0BA5237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A5D33CC-72BA-4ED3-929D-BBFA7047CAEB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C7AFB0-C00A-4EA5-882E-D3826B7397E3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9394C8E-A74F-4AF5-97C7-95FA1AE0B925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1FA5F8-EF79-4816-A8B5-F00DAEE0012E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06C50D-6583-4C6C-ABB6-604D442DC368}"/>
                </a:ext>
              </a:extLst>
            </p:cNvPr>
            <p:cNvGrpSpPr/>
            <p:nvPr/>
          </p:nvGrpSpPr>
          <p:grpSpPr>
            <a:xfrm rot="20275744" flipH="1">
              <a:off x="10178216" y="1637990"/>
              <a:ext cx="1416763" cy="1605575"/>
              <a:chOff x="5365048" y="479821"/>
              <a:chExt cx="8036930" cy="9108010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08F829E-4B0D-47BC-9880-012A7B65B548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269D359-37D2-4469-A657-9DEA3B2D2262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7DC549-A083-4C11-B1F7-D33B745CEB7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365A485-8177-48F1-9A43-F6CE27A2C7B7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89E9088-2ED8-4F34-BFA9-2DD62230872B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E4B2C34-F66A-4F3B-AA9F-56FC53F89CEF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167BC9F-BC21-4515-AE1E-1158D9F512BD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C7950D-0081-4FDD-96BF-00DC700C4892}"/>
                </a:ext>
              </a:extLst>
            </p:cNvPr>
            <p:cNvGrpSpPr/>
            <p:nvPr/>
          </p:nvGrpSpPr>
          <p:grpSpPr>
            <a:xfrm rot="20275744" flipH="1">
              <a:off x="11852978" y="2424207"/>
              <a:ext cx="1074020" cy="1217154"/>
              <a:chOff x="5365048" y="479821"/>
              <a:chExt cx="8036930" cy="910801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A22296-76B6-4C9D-A610-6C234C29F810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6D450B3-B290-4F17-9A82-ABF9DF1DE5B0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C16229-0C2F-41DC-BDD8-EC1081297450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601B9C8-2FDF-477E-9898-91C87ECB21E0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B32CC0-4F88-4E41-9F2F-C9FCCAC1CBA6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8873582-36C3-48D4-AD0B-DE9A6BF6252D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50CDD60-666F-4A75-92B6-5F5B797CA585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9CC631-F3D5-474F-8835-1087B1EC8E3C}"/>
                </a:ext>
              </a:extLst>
            </p:cNvPr>
            <p:cNvGrpSpPr/>
            <p:nvPr/>
          </p:nvGrpSpPr>
          <p:grpSpPr>
            <a:xfrm rot="21043784" flipH="1">
              <a:off x="12949687" y="4848328"/>
              <a:ext cx="885221" cy="609671"/>
              <a:chOff x="3667032" y="1708483"/>
              <a:chExt cx="8105829" cy="558265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B7CA39-7C1C-432E-93DF-FAE40EA0AB39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40CE090-27A0-41ED-937D-63A8F2040B1C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9B6C874-B96E-479C-B875-CD48504853E6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4ADC981-020F-42C6-B668-1DF08572540E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D9D223F-EDB4-45BE-B370-2D29C457CD6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D71484-C93C-48F4-A2FE-561C923EA01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2E6484E-1FD7-43AF-AD13-0D31529E1F13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21BC80-4CA6-4B86-840F-9C3517060099}"/>
                </a:ext>
              </a:extLst>
            </p:cNvPr>
            <p:cNvGrpSpPr/>
            <p:nvPr/>
          </p:nvGrpSpPr>
          <p:grpSpPr>
            <a:xfrm rot="21043784" flipH="1">
              <a:off x="9098407" y="3250270"/>
              <a:ext cx="740471" cy="509978"/>
              <a:chOff x="3667032" y="1708483"/>
              <a:chExt cx="8105829" cy="558265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FC7FEB3-8A5C-467E-A3AA-5AD91CF423C5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71F25F0-0699-4A26-A1F3-ACBC2D10889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6D21C08-5954-464C-9CFF-1F895A0B30A4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18EED3-9B79-4A7D-83FA-C87BD3E71C6D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1F6A468-F3F6-4D6A-B01D-EBA40414DE21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AA2A404-4E51-4573-801E-16F593AE80CC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A53B2F4-33BE-43E3-8D64-A0FDE9F5C1E9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55A05E-2313-42CE-9400-F183431BF3F9}"/>
                </a:ext>
              </a:extLst>
            </p:cNvPr>
            <p:cNvGrpSpPr/>
            <p:nvPr/>
          </p:nvGrpSpPr>
          <p:grpSpPr>
            <a:xfrm rot="20275744" flipH="1">
              <a:off x="12999428" y="1262387"/>
              <a:ext cx="1627254" cy="1844118"/>
              <a:chOff x="5365048" y="479821"/>
              <a:chExt cx="8036930" cy="910801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9D8D4-3653-400C-B38B-A809350EA55B}"/>
                  </a:ext>
                </a:extLst>
              </p:cNvPr>
              <p:cNvSpPr/>
              <p:nvPr/>
            </p:nvSpPr>
            <p:spPr>
              <a:xfrm>
                <a:off x="11674969" y="8268753"/>
                <a:ext cx="1052700" cy="1319078"/>
              </a:xfrm>
              <a:custGeom>
                <a:avLst/>
                <a:gdLst>
                  <a:gd name="connsiteX0" fmla="*/ 0 w 266700"/>
                  <a:gd name="connsiteY0" fmla="*/ 0 h 438150"/>
                  <a:gd name="connsiteX1" fmla="*/ 19050 w 266700"/>
                  <a:gd name="connsiteY1" fmla="*/ 438150 h 438150"/>
                  <a:gd name="connsiteX2" fmla="*/ 266700 w 266700"/>
                  <a:gd name="connsiteY2" fmla="*/ 76200 h 438150"/>
                  <a:gd name="connsiteX3" fmla="*/ 0 w 266700"/>
                  <a:gd name="connsiteY3" fmla="*/ 0 h 438150"/>
                  <a:gd name="connsiteX0" fmla="*/ 0 w 366579"/>
                  <a:gd name="connsiteY0" fmla="*/ 0 h 459339"/>
                  <a:gd name="connsiteX1" fmla="*/ 366579 w 366579"/>
                  <a:gd name="connsiteY1" fmla="*/ 459339 h 459339"/>
                  <a:gd name="connsiteX2" fmla="*/ 266700 w 366579"/>
                  <a:gd name="connsiteY2" fmla="*/ 76200 h 459339"/>
                  <a:gd name="connsiteX3" fmla="*/ 0 w 366579"/>
                  <a:gd name="connsiteY3" fmla="*/ 0 h 45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6579" h="459339">
                    <a:moveTo>
                      <a:pt x="0" y="0"/>
                    </a:moveTo>
                    <a:lnTo>
                      <a:pt x="366579" y="459339"/>
                    </a:lnTo>
                    <a:lnTo>
                      <a:pt x="266700" y="76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66409B5-9B20-43C9-B3DB-571E394DF553}"/>
                  </a:ext>
                </a:extLst>
              </p:cNvPr>
              <p:cNvSpPr/>
              <p:nvPr/>
            </p:nvSpPr>
            <p:spPr>
              <a:xfrm>
                <a:off x="9107326" y="6879846"/>
                <a:ext cx="3333521" cy="1613816"/>
              </a:xfrm>
              <a:custGeom>
                <a:avLst/>
                <a:gdLst>
                  <a:gd name="connsiteX0" fmla="*/ 1219200 w 1219200"/>
                  <a:gd name="connsiteY0" fmla="*/ 561975 h 561975"/>
                  <a:gd name="connsiteX1" fmla="*/ 438150 w 1219200"/>
                  <a:gd name="connsiteY1" fmla="*/ 0 h 561975"/>
                  <a:gd name="connsiteX2" fmla="*/ 0 w 1219200"/>
                  <a:gd name="connsiteY2" fmla="*/ 361950 h 561975"/>
                  <a:gd name="connsiteX3" fmla="*/ 1219200 w 1219200"/>
                  <a:gd name="connsiteY3" fmla="*/ 561975 h 561975"/>
                  <a:gd name="connsiteX0" fmla="*/ 1158170 w 1158170"/>
                  <a:gd name="connsiteY0" fmla="*/ 561975 h 561975"/>
                  <a:gd name="connsiteX1" fmla="*/ 377120 w 1158170"/>
                  <a:gd name="connsiteY1" fmla="*/ 0 h 561975"/>
                  <a:gd name="connsiteX2" fmla="*/ 0 w 1158170"/>
                  <a:gd name="connsiteY2" fmla="*/ 375217 h 561975"/>
                  <a:gd name="connsiteX3" fmla="*/ 1158170 w 1158170"/>
                  <a:gd name="connsiteY3" fmla="*/ 561975 h 561975"/>
                  <a:gd name="connsiteX0" fmla="*/ 1160823 w 1160823"/>
                  <a:gd name="connsiteY0" fmla="*/ 561975 h 561975"/>
                  <a:gd name="connsiteX1" fmla="*/ 379773 w 1160823"/>
                  <a:gd name="connsiteY1" fmla="*/ 0 h 561975"/>
                  <a:gd name="connsiteX2" fmla="*/ 0 w 1160823"/>
                  <a:gd name="connsiteY2" fmla="*/ 367257 h 561975"/>
                  <a:gd name="connsiteX3" fmla="*/ 1160823 w 1160823"/>
                  <a:gd name="connsiteY3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0823" h="561975">
                    <a:moveTo>
                      <a:pt x="1160823" y="561975"/>
                    </a:moveTo>
                    <a:lnTo>
                      <a:pt x="379773" y="0"/>
                    </a:lnTo>
                    <a:lnTo>
                      <a:pt x="0" y="367257"/>
                    </a:lnTo>
                    <a:lnTo>
                      <a:pt x="1160823" y="56197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B534EBE-B982-4CAB-B96C-88E1B667719C}"/>
                  </a:ext>
                </a:extLst>
              </p:cNvPr>
              <p:cNvSpPr/>
              <p:nvPr/>
            </p:nvSpPr>
            <p:spPr>
              <a:xfrm>
                <a:off x="5365048" y="5540922"/>
                <a:ext cx="1132617" cy="452885"/>
              </a:xfrm>
              <a:custGeom>
                <a:avLst/>
                <a:gdLst>
                  <a:gd name="connsiteX0" fmla="*/ 133350 w 276225"/>
                  <a:gd name="connsiteY0" fmla="*/ 0 h 200025"/>
                  <a:gd name="connsiteX1" fmla="*/ 0 w 276225"/>
                  <a:gd name="connsiteY1" fmla="*/ 200025 h 200025"/>
                  <a:gd name="connsiteX2" fmla="*/ 276225 w 276225"/>
                  <a:gd name="connsiteY2" fmla="*/ 152400 h 200025"/>
                  <a:gd name="connsiteX3" fmla="*/ 133350 w 276225"/>
                  <a:gd name="connsiteY3" fmla="*/ 0 h 200025"/>
                  <a:gd name="connsiteX0" fmla="*/ 157232 w 276225"/>
                  <a:gd name="connsiteY0" fmla="*/ 0 h 205332"/>
                  <a:gd name="connsiteX1" fmla="*/ 0 w 276225"/>
                  <a:gd name="connsiteY1" fmla="*/ 205332 h 205332"/>
                  <a:gd name="connsiteX2" fmla="*/ 276225 w 276225"/>
                  <a:gd name="connsiteY2" fmla="*/ 157707 h 205332"/>
                  <a:gd name="connsiteX3" fmla="*/ 157232 w 276225"/>
                  <a:gd name="connsiteY3" fmla="*/ 0 h 205332"/>
                  <a:gd name="connsiteX0" fmla="*/ 275415 w 394408"/>
                  <a:gd name="connsiteY0" fmla="*/ 0 h 157707"/>
                  <a:gd name="connsiteX1" fmla="*/ 0 w 394408"/>
                  <a:gd name="connsiteY1" fmla="*/ 150097 h 157707"/>
                  <a:gd name="connsiteX2" fmla="*/ 394408 w 394408"/>
                  <a:gd name="connsiteY2" fmla="*/ 157707 h 157707"/>
                  <a:gd name="connsiteX3" fmla="*/ 275415 w 394408"/>
                  <a:gd name="connsiteY3" fmla="*/ 0 h 15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4408" h="157707">
                    <a:moveTo>
                      <a:pt x="275415" y="0"/>
                    </a:moveTo>
                    <a:lnTo>
                      <a:pt x="0" y="150097"/>
                    </a:lnTo>
                    <a:lnTo>
                      <a:pt x="394408" y="157707"/>
                    </a:lnTo>
                    <a:lnTo>
                      <a:pt x="27541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D094AED-B320-4F63-B7FA-D1081B3FF00F}"/>
                  </a:ext>
                </a:extLst>
              </p:cNvPr>
              <p:cNvSpPr/>
              <p:nvPr/>
            </p:nvSpPr>
            <p:spPr>
              <a:xfrm>
                <a:off x="6149698" y="5215816"/>
                <a:ext cx="1586463" cy="2373441"/>
              </a:xfrm>
              <a:custGeom>
                <a:avLst/>
                <a:gdLst>
                  <a:gd name="connsiteX0" fmla="*/ 552450 w 552450"/>
                  <a:gd name="connsiteY0" fmla="*/ 0 h 847725"/>
                  <a:gd name="connsiteX1" fmla="*/ 0 w 552450"/>
                  <a:gd name="connsiteY1" fmla="*/ 114300 h 847725"/>
                  <a:gd name="connsiteX2" fmla="*/ 523875 w 552450"/>
                  <a:gd name="connsiteY2" fmla="*/ 847725 h 847725"/>
                  <a:gd name="connsiteX3" fmla="*/ 552450 w 552450"/>
                  <a:gd name="connsiteY3" fmla="*/ 0 h 847725"/>
                  <a:gd name="connsiteX0" fmla="*/ 552450 w 552450"/>
                  <a:gd name="connsiteY0" fmla="*/ 0 h 826497"/>
                  <a:gd name="connsiteX1" fmla="*/ 0 w 552450"/>
                  <a:gd name="connsiteY1" fmla="*/ 114300 h 826497"/>
                  <a:gd name="connsiteX2" fmla="*/ 502647 w 552450"/>
                  <a:gd name="connsiteY2" fmla="*/ 826497 h 826497"/>
                  <a:gd name="connsiteX3" fmla="*/ 552450 w 552450"/>
                  <a:gd name="connsiteY3" fmla="*/ 0 h 82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50" h="826497">
                    <a:moveTo>
                      <a:pt x="552450" y="0"/>
                    </a:moveTo>
                    <a:lnTo>
                      <a:pt x="0" y="114300"/>
                    </a:lnTo>
                    <a:lnTo>
                      <a:pt x="502647" y="826497"/>
                    </a:lnTo>
                    <a:lnTo>
                      <a:pt x="5524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2CB90B-4C6F-428E-9A21-9CF239A6B313}"/>
                  </a:ext>
                </a:extLst>
              </p:cNvPr>
              <p:cNvSpPr/>
              <p:nvPr/>
            </p:nvSpPr>
            <p:spPr>
              <a:xfrm>
                <a:off x="9871174" y="2566277"/>
                <a:ext cx="3530804" cy="3853064"/>
              </a:xfrm>
              <a:custGeom>
                <a:avLst/>
                <a:gdLst>
                  <a:gd name="connsiteX0" fmla="*/ 1019175 w 1019175"/>
                  <a:gd name="connsiteY0" fmla="*/ 0 h 1390650"/>
                  <a:gd name="connsiteX1" fmla="*/ 0 w 1019175"/>
                  <a:gd name="connsiteY1" fmla="*/ 295275 h 1390650"/>
                  <a:gd name="connsiteX2" fmla="*/ 19050 w 1019175"/>
                  <a:gd name="connsiteY2" fmla="*/ 1390650 h 1390650"/>
                  <a:gd name="connsiteX3" fmla="*/ 1019175 w 1019175"/>
                  <a:gd name="connsiteY3" fmla="*/ 0 h 1390650"/>
                  <a:gd name="connsiteX0" fmla="*/ 1113905 w 1113905"/>
                  <a:gd name="connsiteY0" fmla="*/ 0 h 1390650"/>
                  <a:gd name="connsiteX1" fmla="*/ 0 w 1113905"/>
                  <a:gd name="connsiteY1" fmla="*/ 643150 h 1390650"/>
                  <a:gd name="connsiteX2" fmla="*/ 113780 w 1113905"/>
                  <a:gd name="connsiteY2" fmla="*/ 1390650 h 1390650"/>
                  <a:gd name="connsiteX3" fmla="*/ 1113905 w 1113905"/>
                  <a:gd name="connsiteY3" fmla="*/ 0 h 1390650"/>
                  <a:gd name="connsiteX0" fmla="*/ 1229522 w 1229522"/>
                  <a:gd name="connsiteY0" fmla="*/ 0 h 1341742"/>
                  <a:gd name="connsiteX1" fmla="*/ 0 w 1229522"/>
                  <a:gd name="connsiteY1" fmla="*/ 594242 h 1341742"/>
                  <a:gd name="connsiteX2" fmla="*/ 113780 w 1229522"/>
                  <a:gd name="connsiteY2" fmla="*/ 1341742 h 1341742"/>
                  <a:gd name="connsiteX3" fmla="*/ 1229522 w 1229522"/>
                  <a:gd name="connsiteY3" fmla="*/ 0 h 134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9522" h="1341742">
                    <a:moveTo>
                      <a:pt x="1229522" y="0"/>
                    </a:moveTo>
                    <a:lnTo>
                      <a:pt x="0" y="594242"/>
                    </a:lnTo>
                    <a:lnTo>
                      <a:pt x="113780" y="1341742"/>
                    </a:lnTo>
                    <a:lnTo>
                      <a:pt x="1229522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15928F-4E3C-4FFE-984D-F47A483C6061}"/>
                  </a:ext>
                </a:extLst>
              </p:cNvPr>
              <p:cNvSpPr/>
              <p:nvPr/>
            </p:nvSpPr>
            <p:spPr>
              <a:xfrm>
                <a:off x="7585440" y="3324702"/>
                <a:ext cx="2667179" cy="4626397"/>
              </a:xfrm>
              <a:custGeom>
                <a:avLst/>
                <a:gdLst>
                  <a:gd name="connsiteX0" fmla="*/ 528637 w 928687"/>
                  <a:gd name="connsiteY0" fmla="*/ 1628775 h 1628775"/>
                  <a:gd name="connsiteX1" fmla="*/ 0 w 928687"/>
                  <a:gd name="connsiteY1" fmla="*/ 1500188 h 1628775"/>
                  <a:gd name="connsiteX2" fmla="*/ 71437 w 928687"/>
                  <a:gd name="connsiteY2" fmla="*/ 0 h 1628775"/>
                  <a:gd name="connsiteX3" fmla="*/ 928687 w 928687"/>
                  <a:gd name="connsiteY3" fmla="*/ 1271588 h 1628775"/>
                  <a:gd name="connsiteX4" fmla="*/ 528637 w 928687"/>
                  <a:gd name="connsiteY4" fmla="*/ 1628775 h 1628775"/>
                  <a:gd name="connsiteX0" fmla="*/ 542925 w 942975"/>
                  <a:gd name="connsiteY0" fmla="*/ 1304925 h 1304925"/>
                  <a:gd name="connsiteX1" fmla="*/ 14288 w 942975"/>
                  <a:gd name="connsiteY1" fmla="*/ 1176338 h 1304925"/>
                  <a:gd name="connsiteX2" fmla="*/ 0 w 942975"/>
                  <a:gd name="connsiteY2" fmla="*/ 0 h 1304925"/>
                  <a:gd name="connsiteX3" fmla="*/ 942975 w 942975"/>
                  <a:gd name="connsiteY3" fmla="*/ 947738 h 1304925"/>
                  <a:gd name="connsiteX4" fmla="*/ 542925 w 942975"/>
                  <a:gd name="connsiteY4" fmla="*/ 1304925 h 1304925"/>
                  <a:gd name="connsiteX0" fmla="*/ 528637 w 928687"/>
                  <a:gd name="connsiteY0" fmla="*/ 1581150 h 1581150"/>
                  <a:gd name="connsiteX1" fmla="*/ 0 w 928687"/>
                  <a:gd name="connsiteY1" fmla="*/ 1452563 h 1581150"/>
                  <a:gd name="connsiteX2" fmla="*/ 61912 w 928687"/>
                  <a:gd name="connsiteY2" fmla="*/ 0 h 1581150"/>
                  <a:gd name="connsiteX3" fmla="*/ 928687 w 928687"/>
                  <a:gd name="connsiteY3" fmla="*/ 1223963 h 1581150"/>
                  <a:gd name="connsiteX4" fmla="*/ 528637 w 928687"/>
                  <a:gd name="connsiteY4" fmla="*/ 1581150 h 1581150"/>
                  <a:gd name="connsiteX0" fmla="*/ 528637 w 928687"/>
                  <a:gd name="connsiteY0" fmla="*/ 1619250 h 1619250"/>
                  <a:gd name="connsiteX1" fmla="*/ 0 w 928687"/>
                  <a:gd name="connsiteY1" fmla="*/ 1490663 h 1619250"/>
                  <a:gd name="connsiteX2" fmla="*/ 42862 w 928687"/>
                  <a:gd name="connsiteY2" fmla="*/ 0 h 1619250"/>
                  <a:gd name="connsiteX3" fmla="*/ 928687 w 928687"/>
                  <a:gd name="connsiteY3" fmla="*/ 1262063 h 1619250"/>
                  <a:gd name="connsiteX4" fmla="*/ 528637 w 928687"/>
                  <a:gd name="connsiteY4" fmla="*/ 1619250 h 1619250"/>
                  <a:gd name="connsiteX0" fmla="*/ 528637 w 928687"/>
                  <a:gd name="connsiteY0" fmla="*/ 1614196 h 1614196"/>
                  <a:gd name="connsiteX1" fmla="*/ 0 w 928687"/>
                  <a:gd name="connsiteY1" fmla="*/ 1485609 h 1614196"/>
                  <a:gd name="connsiteX2" fmla="*/ 47916 w 928687"/>
                  <a:gd name="connsiteY2" fmla="*/ 0 h 1614196"/>
                  <a:gd name="connsiteX3" fmla="*/ 928687 w 928687"/>
                  <a:gd name="connsiteY3" fmla="*/ 1257009 h 1614196"/>
                  <a:gd name="connsiteX4" fmla="*/ 528637 w 928687"/>
                  <a:gd name="connsiteY4" fmla="*/ 1614196 h 1614196"/>
                  <a:gd name="connsiteX0" fmla="*/ 528637 w 928687"/>
                  <a:gd name="connsiteY0" fmla="*/ 1442351 h 1442351"/>
                  <a:gd name="connsiteX1" fmla="*/ 0 w 928687"/>
                  <a:gd name="connsiteY1" fmla="*/ 1313764 h 1442351"/>
                  <a:gd name="connsiteX2" fmla="*/ 2427 w 928687"/>
                  <a:gd name="connsiteY2" fmla="*/ 0 h 1442351"/>
                  <a:gd name="connsiteX3" fmla="*/ 928687 w 928687"/>
                  <a:gd name="connsiteY3" fmla="*/ 1085164 h 1442351"/>
                  <a:gd name="connsiteX4" fmla="*/ 528637 w 928687"/>
                  <a:gd name="connsiteY4" fmla="*/ 1442351 h 1442351"/>
                  <a:gd name="connsiteX0" fmla="*/ 528637 w 928687"/>
                  <a:gd name="connsiteY0" fmla="*/ 1624305 h 1624305"/>
                  <a:gd name="connsiteX1" fmla="*/ 0 w 928687"/>
                  <a:gd name="connsiteY1" fmla="*/ 1495718 h 1624305"/>
                  <a:gd name="connsiteX2" fmla="*/ 47916 w 928687"/>
                  <a:gd name="connsiteY2" fmla="*/ 0 h 1624305"/>
                  <a:gd name="connsiteX3" fmla="*/ 928687 w 928687"/>
                  <a:gd name="connsiteY3" fmla="*/ 1267118 h 1624305"/>
                  <a:gd name="connsiteX4" fmla="*/ 528637 w 928687"/>
                  <a:gd name="connsiteY4" fmla="*/ 1624305 h 1624305"/>
                  <a:gd name="connsiteX0" fmla="*/ 528637 w 928687"/>
                  <a:gd name="connsiteY0" fmla="*/ 1616345 h 1616345"/>
                  <a:gd name="connsiteX1" fmla="*/ 0 w 928687"/>
                  <a:gd name="connsiteY1" fmla="*/ 1487758 h 1616345"/>
                  <a:gd name="connsiteX2" fmla="*/ 53223 w 928687"/>
                  <a:gd name="connsiteY2" fmla="*/ 0 h 1616345"/>
                  <a:gd name="connsiteX3" fmla="*/ 928687 w 928687"/>
                  <a:gd name="connsiteY3" fmla="*/ 1259158 h 1616345"/>
                  <a:gd name="connsiteX4" fmla="*/ 528637 w 928687"/>
                  <a:gd name="connsiteY4" fmla="*/ 1616345 h 1616345"/>
                  <a:gd name="connsiteX0" fmla="*/ 528637 w 928687"/>
                  <a:gd name="connsiteY0" fmla="*/ 1618998 h 1618998"/>
                  <a:gd name="connsiteX1" fmla="*/ 0 w 928687"/>
                  <a:gd name="connsiteY1" fmla="*/ 1490411 h 1618998"/>
                  <a:gd name="connsiteX2" fmla="*/ 55877 w 928687"/>
                  <a:gd name="connsiteY2" fmla="*/ 0 h 1618998"/>
                  <a:gd name="connsiteX3" fmla="*/ 928687 w 928687"/>
                  <a:gd name="connsiteY3" fmla="*/ 1261811 h 1618998"/>
                  <a:gd name="connsiteX4" fmla="*/ 528637 w 928687"/>
                  <a:gd name="connsiteY4" fmla="*/ 1618998 h 1618998"/>
                  <a:gd name="connsiteX0" fmla="*/ 528637 w 928687"/>
                  <a:gd name="connsiteY0" fmla="*/ 1611038 h 1611038"/>
                  <a:gd name="connsiteX1" fmla="*/ 0 w 928687"/>
                  <a:gd name="connsiteY1" fmla="*/ 1482451 h 1611038"/>
                  <a:gd name="connsiteX2" fmla="*/ 50570 w 928687"/>
                  <a:gd name="connsiteY2" fmla="*/ 0 h 1611038"/>
                  <a:gd name="connsiteX3" fmla="*/ 928687 w 928687"/>
                  <a:gd name="connsiteY3" fmla="*/ 1253851 h 1611038"/>
                  <a:gd name="connsiteX4" fmla="*/ 528637 w 928687"/>
                  <a:gd name="connsiteY4" fmla="*/ 1611038 h 1611038"/>
                  <a:gd name="connsiteX0" fmla="*/ 536444 w 936494"/>
                  <a:gd name="connsiteY0" fmla="*/ 1597771 h 1597771"/>
                  <a:gd name="connsiteX1" fmla="*/ 7807 w 936494"/>
                  <a:gd name="connsiteY1" fmla="*/ 1469184 h 1597771"/>
                  <a:gd name="connsiteX2" fmla="*/ 0 w 936494"/>
                  <a:gd name="connsiteY2" fmla="*/ 0 h 1597771"/>
                  <a:gd name="connsiteX3" fmla="*/ 936494 w 936494"/>
                  <a:gd name="connsiteY3" fmla="*/ 1240584 h 1597771"/>
                  <a:gd name="connsiteX4" fmla="*/ 536444 w 936494"/>
                  <a:gd name="connsiteY4" fmla="*/ 1597771 h 1597771"/>
                  <a:gd name="connsiteX0" fmla="*/ 528735 w 928785"/>
                  <a:gd name="connsiteY0" fmla="*/ 1611038 h 1611038"/>
                  <a:gd name="connsiteX1" fmla="*/ 98 w 928785"/>
                  <a:gd name="connsiteY1" fmla="*/ 1482451 h 1611038"/>
                  <a:gd name="connsiteX2" fmla="*/ 45361 w 928785"/>
                  <a:gd name="connsiteY2" fmla="*/ 0 h 1611038"/>
                  <a:gd name="connsiteX3" fmla="*/ 928785 w 928785"/>
                  <a:gd name="connsiteY3" fmla="*/ 1253851 h 1611038"/>
                  <a:gd name="connsiteX4" fmla="*/ 528735 w 928785"/>
                  <a:gd name="connsiteY4" fmla="*/ 1611038 h 161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8785" h="1611038">
                    <a:moveTo>
                      <a:pt x="528735" y="1611038"/>
                    </a:moveTo>
                    <a:lnTo>
                      <a:pt x="98" y="1482451"/>
                    </a:lnTo>
                    <a:cubicBezTo>
                      <a:pt x="-2504" y="992723"/>
                      <a:pt x="47963" y="489728"/>
                      <a:pt x="45361" y="0"/>
                    </a:cubicBezTo>
                    <a:lnTo>
                      <a:pt x="928785" y="1253851"/>
                    </a:lnTo>
                    <a:lnTo>
                      <a:pt x="528735" y="161103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BB9543-19CA-4406-81F4-D68D2216F81C}"/>
                  </a:ext>
                </a:extLst>
              </p:cNvPr>
              <p:cNvSpPr/>
              <p:nvPr/>
            </p:nvSpPr>
            <p:spPr>
              <a:xfrm>
                <a:off x="7708808" y="479821"/>
                <a:ext cx="2543813" cy="6474124"/>
              </a:xfrm>
              <a:custGeom>
                <a:avLst/>
                <a:gdLst>
                  <a:gd name="connsiteX0" fmla="*/ 0 w 885825"/>
                  <a:gd name="connsiteY0" fmla="*/ 914400 h 2171700"/>
                  <a:gd name="connsiteX1" fmla="*/ 871538 w 885825"/>
                  <a:gd name="connsiteY1" fmla="*/ 0 h 2171700"/>
                  <a:gd name="connsiteX2" fmla="*/ 885825 w 885825"/>
                  <a:gd name="connsiteY2" fmla="*/ 2171700 h 2171700"/>
                  <a:gd name="connsiteX3" fmla="*/ 0 w 885825"/>
                  <a:gd name="connsiteY3" fmla="*/ 914400 h 2171700"/>
                  <a:gd name="connsiteX0" fmla="*/ 0 w 885825"/>
                  <a:gd name="connsiteY0" fmla="*/ 997167 h 2254467"/>
                  <a:gd name="connsiteX1" fmla="*/ 675879 w 885825"/>
                  <a:gd name="connsiteY1" fmla="*/ 0 h 2254467"/>
                  <a:gd name="connsiteX2" fmla="*/ 885825 w 885825"/>
                  <a:gd name="connsiteY2" fmla="*/ 2254467 h 2254467"/>
                  <a:gd name="connsiteX3" fmla="*/ 0 w 885825"/>
                  <a:gd name="connsiteY3" fmla="*/ 997167 h 2254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825" h="2254467">
                    <a:moveTo>
                      <a:pt x="0" y="997167"/>
                    </a:moveTo>
                    <a:lnTo>
                      <a:pt x="675879" y="0"/>
                    </a:lnTo>
                    <a:cubicBezTo>
                      <a:pt x="680641" y="723900"/>
                      <a:pt x="881063" y="1530567"/>
                      <a:pt x="885825" y="2254467"/>
                    </a:cubicBezTo>
                    <a:lnTo>
                      <a:pt x="0" y="997167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5340EC-00C1-432F-8176-FB2E0DFA2290}"/>
                </a:ext>
              </a:extLst>
            </p:cNvPr>
            <p:cNvGrpSpPr/>
            <p:nvPr/>
          </p:nvGrpSpPr>
          <p:grpSpPr>
            <a:xfrm rot="19361629" flipH="1">
              <a:off x="13519304" y="3604291"/>
              <a:ext cx="825203" cy="568334"/>
              <a:chOff x="3667032" y="1708483"/>
              <a:chExt cx="8105829" cy="558265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04E49FE-D0ED-43C8-819D-E94DC8A508F1}"/>
                  </a:ext>
                </a:extLst>
              </p:cNvPr>
              <p:cNvSpPr/>
              <p:nvPr/>
            </p:nvSpPr>
            <p:spPr>
              <a:xfrm>
                <a:off x="9698517" y="2576706"/>
                <a:ext cx="2074344" cy="1084322"/>
              </a:xfrm>
              <a:custGeom>
                <a:avLst/>
                <a:gdLst>
                  <a:gd name="connsiteX0" fmla="*/ 757990 w 757990"/>
                  <a:gd name="connsiteY0" fmla="*/ 228600 h 264695"/>
                  <a:gd name="connsiteX1" fmla="*/ 288758 w 757990"/>
                  <a:gd name="connsiteY1" fmla="*/ 0 h 264695"/>
                  <a:gd name="connsiteX2" fmla="*/ 0 w 757990"/>
                  <a:gd name="connsiteY2" fmla="*/ 264695 h 264695"/>
                  <a:gd name="connsiteX3" fmla="*/ 757990 w 757990"/>
                  <a:gd name="connsiteY3" fmla="*/ 228600 h 264695"/>
                  <a:gd name="connsiteX0" fmla="*/ 753988 w 753988"/>
                  <a:gd name="connsiteY0" fmla="*/ 288628 h 288628"/>
                  <a:gd name="connsiteX1" fmla="*/ 288758 w 753988"/>
                  <a:gd name="connsiteY1" fmla="*/ 0 h 288628"/>
                  <a:gd name="connsiteX2" fmla="*/ 0 w 753988"/>
                  <a:gd name="connsiteY2" fmla="*/ 264695 h 288628"/>
                  <a:gd name="connsiteX3" fmla="*/ 753988 w 753988"/>
                  <a:gd name="connsiteY3" fmla="*/ 288628 h 288628"/>
                  <a:gd name="connsiteX0" fmla="*/ 753988 w 753988"/>
                  <a:gd name="connsiteY0" fmla="*/ 288628 h 324723"/>
                  <a:gd name="connsiteX1" fmla="*/ 288758 w 753988"/>
                  <a:gd name="connsiteY1" fmla="*/ 0 h 324723"/>
                  <a:gd name="connsiteX2" fmla="*/ 0 w 753988"/>
                  <a:gd name="connsiteY2" fmla="*/ 324723 h 324723"/>
                  <a:gd name="connsiteX3" fmla="*/ 753988 w 753988"/>
                  <a:gd name="connsiteY3" fmla="*/ 288628 h 324723"/>
                  <a:gd name="connsiteX0" fmla="*/ 681954 w 681954"/>
                  <a:gd name="connsiteY0" fmla="*/ 396679 h 396679"/>
                  <a:gd name="connsiteX1" fmla="*/ 288758 w 681954"/>
                  <a:gd name="connsiteY1" fmla="*/ 0 h 396679"/>
                  <a:gd name="connsiteX2" fmla="*/ 0 w 681954"/>
                  <a:gd name="connsiteY2" fmla="*/ 324723 h 396679"/>
                  <a:gd name="connsiteX3" fmla="*/ 681954 w 681954"/>
                  <a:gd name="connsiteY3" fmla="*/ 396679 h 396679"/>
                  <a:gd name="connsiteX0" fmla="*/ 798009 w 798009"/>
                  <a:gd name="connsiteY0" fmla="*/ 324645 h 324723"/>
                  <a:gd name="connsiteX1" fmla="*/ 288758 w 798009"/>
                  <a:gd name="connsiteY1" fmla="*/ 0 h 324723"/>
                  <a:gd name="connsiteX2" fmla="*/ 0 w 798009"/>
                  <a:gd name="connsiteY2" fmla="*/ 324723 h 324723"/>
                  <a:gd name="connsiteX3" fmla="*/ 798009 w 798009"/>
                  <a:gd name="connsiteY3" fmla="*/ 324645 h 324723"/>
                  <a:gd name="connsiteX0" fmla="*/ 798009 w 798009"/>
                  <a:gd name="connsiteY0" fmla="*/ 324645 h 324645"/>
                  <a:gd name="connsiteX1" fmla="*/ 288758 w 798009"/>
                  <a:gd name="connsiteY1" fmla="*/ 0 h 324645"/>
                  <a:gd name="connsiteX2" fmla="*/ 0 w 798009"/>
                  <a:gd name="connsiteY2" fmla="*/ 208668 h 324645"/>
                  <a:gd name="connsiteX3" fmla="*/ 798009 w 798009"/>
                  <a:gd name="connsiteY3" fmla="*/ 324645 h 324645"/>
                  <a:gd name="connsiteX0" fmla="*/ 689958 w 689958"/>
                  <a:gd name="connsiteY0" fmla="*/ 360662 h 360662"/>
                  <a:gd name="connsiteX1" fmla="*/ 288758 w 689958"/>
                  <a:gd name="connsiteY1" fmla="*/ 0 h 360662"/>
                  <a:gd name="connsiteX2" fmla="*/ 0 w 689958"/>
                  <a:gd name="connsiteY2" fmla="*/ 208668 h 360662"/>
                  <a:gd name="connsiteX3" fmla="*/ 689958 w 689958"/>
                  <a:gd name="connsiteY3" fmla="*/ 360662 h 36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958" h="360662">
                    <a:moveTo>
                      <a:pt x="689958" y="360662"/>
                    </a:moveTo>
                    <a:lnTo>
                      <a:pt x="288758" y="0"/>
                    </a:lnTo>
                    <a:lnTo>
                      <a:pt x="0" y="208668"/>
                    </a:lnTo>
                    <a:lnTo>
                      <a:pt x="689958" y="36066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7AFE97-C372-407E-A8A0-BB0A13BED5A1}"/>
                  </a:ext>
                </a:extLst>
              </p:cNvPr>
              <p:cNvSpPr/>
              <p:nvPr/>
            </p:nvSpPr>
            <p:spPr>
              <a:xfrm>
                <a:off x="8589117" y="2576628"/>
                <a:ext cx="1989499" cy="976664"/>
              </a:xfrm>
              <a:custGeom>
                <a:avLst/>
                <a:gdLst>
                  <a:gd name="connsiteX0" fmla="*/ 661737 w 661737"/>
                  <a:gd name="connsiteY0" fmla="*/ 0 h 324853"/>
                  <a:gd name="connsiteX1" fmla="*/ 360947 w 661737"/>
                  <a:gd name="connsiteY1" fmla="*/ 324853 h 324853"/>
                  <a:gd name="connsiteX2" fmla="*/ 0 w 661737"/>
                  <a:gd name="connsiteY2" fmla="*/ 36095 h 324853"/>
                  <a:gd name="connsiteX3" fmla="*/ 661737 w 661737"/>
                  <a:gd name="connsiteY3" fmla="*/ 0 h 3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1737" h="324853">
                    <a:moveTo>
                      <a:pt x="661737" y="0"/>
                    </a:moveTo>
                    <a:lnTo>
                      <a:pt x="360947" y="324853"/>
                    </a:lnTo>
                    <a:lnTo>
                      <a:pt x="0" y="36095"/>
                    </a:lnTo>
                    <a:lnTo>
                      <a:pt x="661737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25AA09-A326-49D7-B6E0-ECAC0B124933}"/>
                  </a:ext>
                </a:extLst>
              </p:cNvPr>
              <p:cNvSpPr/>
              <p:nvPr/>
            </p:nvSpPr>
            <p:spPr>
              <a:xfrm>
                <a:off x="3667032" y="1708483"/>
                <a:ext cx="1121354" cy="723455"/>
              </a:xfrm>
              <a:custGeom>
                <a:avLst/>
                <a:gdLst>
                  <a:gd name="connsiteX0" fmla="*/ 0 w 372979"/>
                  <a:gd name="connsiteY0" fmla="*/ 240632 h 240632"/>
                  <a:gd name="connsiteX1" fmla="*/ 204537 w 372979"/>
                  <a:gd name="connsiteY1" fmla="*/ 0 h 240632"/>
                  <a:gd name="connsiteX2" fmla="*/ 372979 w 372979"/>
                  <a:gd name="connsiteY2" fmla="*/ 120316 h 240632"/>
                  <a:gd name="connsiteX3" fmla="*/ 0 w 372979"/>
                  <a:gd name="connsiteY3" fmla="*/ 240632 h 24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979" h="240632">
                    <a:moveTo>
                      <a:pt x="0" y="240632"/>
                    </a:moveTo>
                    <a:lnTo>
                      <a:pt x="204537" y="0"/>
                    </a:lnTo>
                    <a:lnTo>
                      <a:pt x="372979" y="120316"/>
                    </a:lnTo>
                    <a:lnTo>
                      <a:pt x="0" y="2406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F66879C-07FD-47BE-8986-8930C1432668}"/>
                  </a:ext>
                </a:extLst>
              </p:cNvPr>
              <p:cNvSpPr/>
              <p:nvPr/>
            </p:nvSpPr>
            <p:spPr>
              <a:xfrm>
                <a:off x="6683920" y="3191564"/>
                <a:ext cx="1627771" cy="4087516"/>
              </a:xfrm>
              <a:custGeom>
                <a:avLst/>
                <a:gdLst>
                  <a:gd name="connsiteX0" fmla="*/ 541421 w 541421"/>
                  <a:gd name="connsiteY0" fmla="*/ 12032 h 1359569"/>
                  <a:gd name="connsiteX1" fmla="*/ 156410 w 541421"/>
                  <a:gd name="connsiteY1" fmla="*/ 1359569 h 1359569"/>
                  <a:gd name="connsiteX2" fmla="*/ 0 w 541421"/>
                  <a:gd name="connsiteY2" fmla="*/ 0 h 1359569"/>
                  <a:gd name="connsiteX3" fmla="*/ 541421 w 541421"/>
                  <a:gd name="connsiteY3" fmla="*/ 12032 h 1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1421" h="1359569">
                    <a:moveTo>
                      <a:pt x="541421" y="12032"/>
                    </a:moveTo>
                    <a:lnTo>
                      <a:pt x="156410" y="1359569"/>
                    </a:lnTo>
                    <a:lnTo>
                      <a:pt x="0" y="0"/>
                    </a:lnTo>
                    <a:lnTo>
                      <a:pt x="541421" y="12032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52601B-DD80-4CBD-8E72-A8FFEC43B9C8}"/>
                  </a:ext>
                </a:extLst>
              </p:cNvPr>
              <p:cNvSpPr/>
              <p:nvPr/>
            </p:nvSpPr>
            <p:spPr>
              <a:xfrm>
                <a:off x="4296520" y="1708483"/>
                <a:ext cx="1917154" cy="1917154"/>
              </a:xfrm>
              <a:custGeom>
                <a:avLst/>
                <a:gdLst>
                  <a:gd name="connsiteX0" fmla="*/ 0 w 637674"/>
                  <a:gd name="connsiteY0" fmla="*/ 0 h 637674"/>
                  <a:gd name="connsiteX1" fmla="*/ 553453 w 637674"/>
                  <a:gd name="connsiteY1" fmla="*/ 48127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  <a:gd name="connsiteX0" fmla="*/ 0 w 637674"/>
                  <a:gd name="connsiteY0" fmla="*/ 0 h 637674"/>
                  <a:gd name="connsiteX1" fmla="*/ 537445 w 637674"/>
                  <a:gd name="connsiteY1" fmla="*/ 16112 h 637674"/>
                  <a:gd name="connsiteX2" fmla="*/ 637674 w 637674"/>
                  <a:gd name="connsiteY2" fmla="*/ 637674 h 637674"/>
                  <a:gd name="connsiteX3" fmla="*/ 0 w 637674"/>
                  <a:gd name="connsiteY3" fmla="*/ 0 h 63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7674" h="637674">
                    <a:moveTo>
                      <a:pt x="0" y="0"/>
                    </a:moveTo>
                    <a:lnTo>
                      <a:pt x="537445" y="16112"/>
                    </a:lnTo>
                    <a:lnTo>
                      <a:pt x="637674" y="637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9FD31B1-D601-4BB7-BC68-1F3651E4EA79}"/>
                  </a:ext>
                </a:extLst>
              </p:cNvPr>
              <p:cNvSpPr/>
              <p:nvPr/>
            </p:nvSpPr>
            <p:spPr>
              <a:xfrm>
                <a:off x="7479717" y="2106307"/>
                <a:ext cx="2206536" cy="1434953"/>
              </a:xfrm>
              <a:custGeom>
                <a:avLst/>
                <a:gdLst>
                  <a:gd name="connsiteX0" fmla="*/ 168442 w 733927"/>
                  <a:gd name="connsiteY0" fmla="*/ 0 h 493295"/>
                  <a:gd name="connsiteX1" fmla="*/ 733927 w 733927"/>
                  <a:gd name="connsiteY1" fmla="*/ 493295 h 493295"/>
                  <a:gd name="connsiteX2" fmla="*/ 0 w 733927"/>
                  <a:gd name="connsiteY2" fmla="*/ 457200 h 493295"/>
                  <a:gd name="connsiteX3" fmla="*/ 168442 w 733927"/>
                  <a:gd name="connsiteY3" fmla="*/ 0 h 493295"/>
                  <a:gd name="connsiteX0" fmla="*/ 196455 w 733927"/>
                  <a:gd name="connsiteY0" fmla="*/ 0 h 477287"/>
                  <a:gd name="connsiteX1" fmla="*/ 733927 w 733927"/>
                  <a:gd name="connsiteY1" fmla="*/ 477287 h 477287"/>
                  <a:gd name="connsiteX2" fmla="*/ 0 w 733927"/>
                  <a:gd name="connsiteY2" fmla="*/ 441192 h 477287"/>
                  <a:gd name="connsiteX3" fmla="*/ 196455 w 733927"/>
                  <a:gd name="connsiteY3" fmla="*/ 0 h 47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3927" h="477287">
                    <a:moveTo>
                      <a:pt x="196455" y="0"/>
                    </a:moveTo>
                    <a:lnTo>
                      <a:pt x="733927" y="477287"/>
                    </a:lnTo>
                    <a:lnTo>
                      <a:pt x="0" y="441192"/>
                    </a:lnTo>
                    <a:lnTo>
                      <a:pt x="196455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2D1A268-2B03-428F-BE26-4457DF672706}"/>
                  </a:ext>
                </a:extLst>
              </p:cNvPr>
              <p:cNvSpPr/>
              <p:nvPr/>
            </p:nvSpPr>
            <p:spPr>
              <a:xfrm>
                <a:off x="5888120" y="1744657"/>
                <a:ext cx="2170362" cy="5546479"/>
              </a:xfrm>
              <a:custGeom>
                <a:avLst/>
                <a:gdLst>
                  <a:gd name="connsiteX0" fmla="*/ 0 w 721895"/>
                  <a:gd name="connsiteY0" fmla="*/ 0 h 1844842"/>
                  <a:gd name="connsiteX1" fmla="*/ 176463 w 721895"/>
                  <a:gd name="connsiteY1" fmla="*/ 1844842 h 1844842"/>
                  <a:gd name="connsiteX2" fmla="*/ 721895 w 721895"/>
                  <a:gd name="connsiteY2" fmla="*/ 112295 h 1844842"/>
                  <a:gd name="connsiteX3" fmla="*/ 0 w 721895"/>
                  <a:gd name="connsiteY3" fmla="*/ 0 h 1844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895" h="1844842">
                    <a:moveTo>
                      <a:pt x="0" y="0"/>
                    </a:moveTo>
                    <a:lnTo>
                      <a:pt x="176463" y="1844842"/>
                    </a:lnTo>
                    <a:lnTo>
                      <a:pt x="721895" y="112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A00ECD-E6C3-42C4-BC64-161F1FF51D5E}"/>
              </a:ext>
            </a:extLst>
          </p:cNvPr>
          <p:cNvGrpSpPr/>
          <p:nvPr/>
        </p:nvGrpSpPr>
        <p:grpSpPr>
          <a:xfrm>
            <a:off x="1579531" y="4116847"/>
            <a:ext cx="2511085" cy="668251"/>
            <a:chOff x="3960971" y="2767117"/>
            <a:chExt cx="4267200" cy="1321489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225334A-DB95-4E49-A020-7240E8C1DEAC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456589-A05E-4115-AA6E-3D8B70F0997B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4BD87D8-6620-4AD2-8BF6-B1A84694179F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6FA30C5-9D63-4AE2-8F0F-D37B53E1C6B0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solidFill>
              <a:srgbClr val="F9F8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1913734-5F44-4CF8-A643-8B76A30E4B03}"/>
              </a:ext>
            </a:extLst>
          </p:cNvPr>
          <p:cNvSpPr/>
          <p:nvPr/>
        </p:nvSpPr>
        <p:spPr>
          <a:xfrm>
            <a:off x="1329875" y="2163337"/>
            <a:ext cx="3044883" cy="2905209"/>
          </a:xfrm>
          <a:custGeom>
            <a:avLst/>
            <a:gdLst>
              <a:gd name="connsiteX0" fmla="*/ 0 w 4567324"/>
              <a:gd name="connsiteY0" fmla="*/ 0 h 4357814"/>
              <a:gd name="connsiteX1" fmla="*/ 2186363 w 4567324"/>
              <a:gd name="connsiteY1" fmla="*/ 0 h 4357814"/>
              <a:gd name="connsiteX2" fmla="*/ 2186363 w 4567324"/>
              <a:gd name="connsiteY2" fmla="*/ 195535 h 4357814"/>
              <a:gd name="connsiteX3" fmla="*/ 195535 w 4567324"/>
              <a:gd name="connsiteY3" fmla="*/ 195535 h 4357814"/>
              <a:gd name="connsiteX4" fmla="*/ 195535 w 4567324"/>
              <a:gd name="connsiteY4" fmla="*/ 4162279 h 4357814"/>
              <a:gd name="connsiteX5" fmla="*/ 4371789 w 4567324"/>
              <a:gd name="connsiteY5" fmla="*/ 4162279 h 4357814"/>
              <a:gd name="connsiteX6" fmla="*/ 4371789 w 4567324"/>
              <a:gd name="connsiteY6" fmla="*/ 1765145 h 4357814"/>
              <a:gd name="connsiteX7" fmla="*/ 4567324 w 4567324"/>
              <a:gd name="connsiteY7" fmla="*/ 1765145 h 4357814"/>
              <a:gd name="connsiteX8" fmla="*/ 4567324 w 4567324"/>
              <a:gd name="connsiteY8" fmla="*/ 4357814 h 4357814"/>
              <a:gd name="connsiteX9" fmla="*/ 0 w 4567324"/>
              <a:gd name="connsiteY9" fmla="*/ 4357814 h 435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67324" h="4357814">
                <a:moveTo>
                  <a:pt x="0" y="0"/>
                </a:moveTo>
                <a:lnTo>
                  <a:pt x="2186363" y="0"/>
                </a:lnTo>
                <a:lnTo>
                  <a:pt x="2186363" y="195535"/>
                </a:lnTo>
                <a:lnTo>
                  <a:pt x="195535" y="195535"/>
                </a:lnTo>
                <a:lnTo>
                  <a:pt x="195535" y="4162279"/>
                </a:lnTo>
                <a:lnTo>
                  <a:pt x="4371789" y="4162279"/>
                </a:lnTo>
                <a:lnTo>
                  <a:pt x="4371789" y="1765145"/>
                </a:lnTo>
                <a:lnTo>
                  <a:pt x="4567324" y="1765145"/>
                </a:lnTo>
                <a:lnTo>
                  <a:pt x="4567324" y="4357814"/>
                </a:lnTo>
                <a:lnTo>
                  <a:pt x="0" y="4357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651881" y="5038014"/>
            <a:ext cx="6888237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About Us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7B535A-BDA1-46E2-8A84-E81772D6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58" y="340938"/>
            <a:ext cx="8173084" cy="4635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82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651881" y="5038014"/>
            <a:ext cx="6888237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Penjualan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7B535A-BDA1-46E2-8A84-E81772D6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58" y="340938"/>
            <a:ext cx="8173084" cy="4635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BD77BC-2DE1-4741-B396-58C22A423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58" y="278882"/>
            <a:ext cx="8173084" cy="4697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699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651881" y="5038014"/>
            <a:ext cx="6888237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Utama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7B535A-BDA1-46E2-8A84-E81772D6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58" y="340938"/>
            <a:ext cx="8173084" cy="4635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66E6BA-06D8-4249-8D39-BEB0A89092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8063"/>
          <a:stretch/>
        </p:blipFill>
        <p:spPr>
          <a:xfrm>
            <a:off x="1630363" y="340938"/>
            <a:ext cx="8877476" cy="4635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701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EEAC32-7139-4F96-8ABA-0478752D784E}"/>
              </a:ext>
            </a:extLst>
          </p:cNvPr>
          <p:cNvSpPr txBox="1">
            <a:spLocks/>
          </p:cNvSpPr>
          <p:nvPr/>
        </p:nvSpPr>
        <p:spPr>
          <a:xfrm>
            <a:off x="2178888" y="5038014"/>
            <a:ext cx="7834222" cy="780967"/>
          </a:xfrm>
          <a:prstGeom prst="rect">
            <a:avLst/>
          </a:prstGeom>
        </p:spPr>
        <p:txBody>
          <a:bodyPr anchor="ctr"/>
          <a:lstStyle>
            <a:lvl1pPr algn="l" defTabSz="13715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Halaman 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Kategori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Barang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ACAC182-B43C-461D-9909-82D6E78B1121}"/>
              </a:ext>
            </a:extLst>
          </p:cNvPr>
          <p:cNvSpPr/>
          <p:nvPr/>
        </p:nvSpPr>
        <p:spPr>
          <a:xfrm>
            <a:off x="803125" y="880534"/>
            <a:ext cx="10585751" cy="5513619"/>
          </a:xfrm>
          <a:prstGeom prst="frame">
            <a:avLst>
              <a:gd name="adj1" fmla="val 28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69B022-A52A-4A92-8992-F4CCB4EB5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6" b="44086"/>
          <a:stretch/>
        </p:blipFill>
        <p:spPr>
          <a:xfrm>
            <a:off x="1891765" y="620734"/>
            <a:ext cx="8408468" cy="4417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93593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PENED BOO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Golden-Eg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BDC7"/>
      </a:accent1>
      <a:accent2>
        <a:srgbClr val="BE8BE2"/>
      </a:accent2>
      <a:accent3>
        <a:srgbClr val="96E5D8"/>
      </a:accent3>
      <a:accent4>
        <a:srgbClr val="85C2F8"/>
      </a:accent4>
      <a:accent5>
        <a:srgbClr val="BFBFBF"/>
      </a:accent5>
      <a:accent6>
        <a:srgbClr val="3F3F3F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182</Words>
  <Application>Microsoft Office PowerPoint</Application>
  <PresentationFormat>Widescreen</PresentationFormat>
  <Paragraphs>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Indiarto Aji Begawan</cp:lastModifiedBy>
  <cp:revision>165</cp:revision>
  <dcterms:created xsi:type="dcterms:W3CDTF">2018-04-24T17:14:44Z</dcterms:created>
  <dcterms:modified xsi:type="dcterms:W3CDTF">2021-06-20T15:30:59Z</dcterms:modified>
</cp:coreProperties>
</file>