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9"/>
  </p:notesMasterIdLst>
  <p:sldIdLst>
    <p:sldId id="256" r:id="rId4"/>
    <p:sldId id="262" r:id="rId5"/>
    <p:sldId id="261" r:id="rId6"/>
    <p:sldId id="266" r:id="rId7"/>
    <p:sldId id="355" r:id="rId8"/>
    <p:sldId id="307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2" autoAdjust="0"/>
    <p:restoredTop sz="94390" autoAdjust="0"/>
  </p:normalViewPr>
  <p:slideViewPr>
    <p:cSldViewPr snapToGrid="0">
      <p:cViewPr>
        <p:scale>
          <a:sx n="50" d="100"/>
          <a:sy n="50" d="100"/>
        </p:scale>
        <p:origin x="1578" y="378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D04CEC-4D5F-45A7-9E19-734ADBE840F9}"/>
              </a:ext>
            </a:extLst>
          </p:cNvPr>
          <p:cNvSpPr/>
          <p:nvPr userDrawn="1"/>
        </p:nvSpPr>
        <p:spPr>
          <a:xfrm>
            <a:off x="0" y="1016001"/>
            <a:ext cx="12192000" cy="358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5753" y="463848"/>
            <a:ext cx="11340495" cy="41420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8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43276"/>
            <a:ext cx="1159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741242" y="5990827"/>
            <a:ext cx="1753574" cy="43095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934064" y="1023879"/>
            <a:ext cx="463174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TUBES</a:t>
            </a:r>
            <a:endParaRPr lang="ko-KR" altLang="en-US" sz="11500" dirty="0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178888" y="5038014"/>
            <a:ext cx="7834222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Penjualan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1C37E-1D6C-47D9-A25C-873F84F5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41" y="463847"/>
            <a:ext cx="784016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8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178888" y="5038014"/>
            <a:ext cx="7834222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Kategori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0ED4F-6724-4923-AA52-E82677B6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88" y="463847"/>
            <a:ext cx="771632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178888" y="5038014"/>
            <a:ext cx="7834222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About Timeline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297B5-2991-457D-A6C5-1D52962F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50" y="463847"/>
            <a:ext cx="784016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8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178888" y="5038014"/>
            <a:ext cx="7834222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About us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BAB4F-EB58-49A3-847D-4C70191D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04" y="309252"/>
            <a:ext cx="774490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0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178888" y="5038014"/>
            <a:ext cx="7834222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Contact us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25A35-1805-444A-BEEF-56FE40C5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88" y="541587"/>
            <a:ext cx="778301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3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7967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9A2C4E-6FCC-4024-83C7-2C116167424C}"/>
              </a:ext>
            </a:extLst>
          </p:cNvPr>
          <p:cNvGrpSpPr/>
          <p:nvPr/>
        </p:nvGrpSpPr>
        <p:grpSpPr>
          <a:xfrm>
            <a:off x="5583755" y="1929862"/>
            <a:ext cx="5516588" cy="797529"/>
            <a:chOff x="8070832" y="2399494"/>
            <a:chExt cx="8274882" cy="1196295"/>
          </a:xfrm>
        </p:grpSpPr>
        <p:grpSp>
          <p:nvGrpSpPr>
            <p:cNvPr id="4" name="Group 3"/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3411181098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Diyas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Islahudin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3520" y="670945"/>
            <a:ext cx="6191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Nama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Anggota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83D594B-988D-450D-9AAB-D398E3BA5E67}"/>
              </a:ext>
            </a:extLst>
          </p:cNvPr>
          <p:cNvGrpSpPr/>
          <p:nvPr/>
        </p:nvGrpSpPr>
        <p:grpSpPr>
          <a:xfrm>
            <a:off x="5583755" y="2945862"/>
            <a:ext cx="5516588" cy="797529"/>
            <a:chOff x="8070832" y="2399494"/>
            <a:chExt cx="8274882" cy="1196295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2C4FE9E-63EE-4E26-9446-D22B83922290}"/>
                </a:ext>
              </a:extLst>
            </p:cNvPr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F7B3717-3703-4ABB-80FB-53777B73E358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3411181108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D324425-E1E6-48A0-9341-C9140E9B8BC6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Chania Ayu Lestari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0CC7526-C3E5-47B3-96C0-15195B9F61CE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74FF77-E454-402E-99C2-6680F35139F2}"/>
              </a:ext>
            </a:extLst>
          </p:cNvPr>
          <p:cNvGrpSpPr/>
          <p:nvPr/>
        </p:nvGrpSpPr>
        <p:grpSpPr>
          <a:xfrm>
            <a:off x="5583755" y="3961862"/>
            <a:ext cx="5516588" cy="797529"/>
            <a:chOff x="8070832" y="2399494"/>
            <a:chExt cx="8274882" cy="119629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FAB7CEE-E179-41B5-B03E-5CF90FAB891A}"/>
                </a:ext>
              </a:extLst>
            </p:cNvPr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B820823-72FE-478B-B331-2A0D7060B243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3411181114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EF21AC0-8ABF-4155-B15D-484D4C93C553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Indiarto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Aji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Begawan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6894F85-4E08-4FC4-BF43-E0D0FF68696D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2A9B7ED-9632-4144-BC7A-F6557285474A}"/>
              </a:ext>
            </a:extLst>
          </p:cNvPr>
          <p:cNvGrpSpPr/>
          <p:nvPr/>
        </p:nvGrpSpPr>
        <p:grpSpPr>
          <a:xfrm>
            <a:off x="5583755" y="4977862"/>
            <a:ext cx="5516588" cy="797529"/>
            <a:chOff x="8070832" y="2399494"/>
            <a:chExt cx="8274882" cy="1196295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D0A1FD-7944-44B7-A270-893ACC5492DF}"/>
                </a:ext>
              </a:extLst>
            </p:cNvPr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20BA786-9B43-4AF1-8331-A8390775EDEB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3411181117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E612F-85E8-46AC-9DD2-9D0304D3751C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Ade Ridwan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Nugraha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28D76E-A4C0-43EB-B507-970CCB014336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611979"/>
            <a:ext cx="66675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itchFamily="34" charset="0"/>
              </a:rPr>
              <a:t>BE.U APPS</a:t>
            </a:r>
            <a:endParaRPr lang="ko-KR" altLang="en-US" sz="8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 Apps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E6381-2958-49AA-B468-F1C578FDD4F2}"/>
              </a:ext>
            </a:extLst>
          </p:cNvPr>
          <p:cNvSpPr txBox="1"/>
          <p:nvPr/>
        </p:nvSpPr>
        <p:spPr>
          <a:xfrm>
            <a:off x="520489" y="1342101"/>
            <a:ext cx="11179276" cy="3728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D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Be.U</a:t>
            </a:r>
            <a:r>
              <a:rPr lang="en-ID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merupakan</a:t>
            </a:r>
            <a:r>
              <a:rPr lang="en-ID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market place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berbasis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web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kekinian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khusus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menyediakan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seluruh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bahan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dibutuhkan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Dari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mulai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sayuran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hingga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buah-buahan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oleh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seluruh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kalangan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pengguana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- commerce.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pembuatan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aplikasi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tentu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saja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CRUD data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dimana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admin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menambahkan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mengurangi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menghapus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list menu.  Data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aplikasi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mudah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diakses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oleh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siapapun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kecuali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oleh admin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didaftarkan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terlebih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dahulu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Sehingga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diperlukanlah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database admin.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pengguna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sendiri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aplikasi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barang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diinginkan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nyaman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pembayaran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sesuai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disediakan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sistem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0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611979"/>
            <a:ext cx="66675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itchFamily="34" charset="0"/>
              </a:rPr>
              <a:t>BE.U APPS</a:t>
            </a:r>
            <a:endParaRPr lang="ko-KR" altLang="en-US" sz="8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1" y="5038014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Login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54DB4-D96E-4E3F-A960-8B8E80C3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3" y="535859"/>
            <a:ext cx="7640754" cy="44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1" y="5038014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Registrasi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881D3-A6A6-4203-A66A-177053B69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27" y="572787"/>
            <a:ext cx="6454343" cy="43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1" y="5038014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Utama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61BCC-B9F5-401C-868D-06D56E09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4" y="560639"/>
            <a:ext cx="8202170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1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178888" y="5038014"/>
            <a:ext cx="7834222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Belanja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14BFE-BE67-49A9-9EB4-F4A268126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61" y="304951"/>
            <a:ext cx="823074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593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176</Words>
  <Application>Microsoft Office PowerPoint</Application>
  <PresentationFormat>Widescreen</PresentationFormat>
  <Paragraphs>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 </cp:lastModifiedBy>
  <cp:revision>166</cp:revision>
  <dcterms:created xsi:type="dcterms:W3CDTF">2018-04-24T17:14:44Z</dcterms:created>
  <dcterms:modified xsi:type="dcterms:W3CDTF">2021-07-02T01:01:13Z</dcterms:modified>
</cp:coreProperties>
</file>