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363C-07C8-4223-86FD-97F25ACD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2CD80-AC7B-4181-BD22-819ABFBC7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6C27-E4B9-4AB9-B79D-1DBE6B02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FB64-2646-4BC4-8346-28FBA647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81DA-CE30-4904-A7DC-BBE6555E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7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195-93F3-4208-BA3D-04D36738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2BC2-406B-4473-A5D7-FDAFC1E9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B2C4-C346-4F7E-90A7-468A795B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7FB67-C2E9-4643-82C8-9CEA114C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9DE3-24C9-4E9A-8894-36BA998E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26B3-8DE4-419A-B4F0-7842DFDA8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B218C-DD22-4809-8169-3EAD243B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F546-6E3B-40D6-B37A-ECCD1A99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7238F-24FF-4E98-A24B-F4151568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7556-85BB-41FB-A2FE-2F0155AF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7C4A-E66F-485C-A1D4-13E9AA37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68FA-FB5B-4AD7-BA5B-5587AB43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0C21-F065-4099-9EBC-3531725C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5213-1821-41CA-AA6F-34BBADBD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5215A-F313-4000-A315-8354E6E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EFD3-213E-458B-A19E-4928076E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91849-C633-4855-A5DA-ECB0F5B8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CCD0-E547-4A13-A18F-F6A6322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314E-2162-4573-BDAA-3B840526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E9AF-5838-464E-B30C-141048B3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3F96-2409-4FBC-B72A-12D60D4A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CA25-E4E5-4483-88D3-CEA67E0EA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D3EF9-CF52-4E58-941B-9B3C23B3F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B9AA9-9B96-479E-8098-2FAFAFE7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695E3-6D67-409C-86D0-DB81FC9E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866FB-309B-479F-84C9-41C337E9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9DF3-3F7D-4778-B25C-1F49BBE7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575BE-6D10-41CD-BC1C-C52BEBDC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839E4-82F9-48A7-9AE7-2AA8D71A7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EC01-2759-4504-B2F6-EE9FB4A6E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2D5CB-5D4A-4B4B-950F-C0399A9BC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9F9C2-A6AA-49AE-83F1-DDA2E4FA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22F5B-07A2-4CB8-AB46-3F382731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4F0D0-0128-46EA-A7DE-04B4E406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36B1-DDCE-4893-8610-FC07FC03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61466-1B2D-4975-A230-2B9DE9E4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E6812-269F-4F1E-A37F-86784F2B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1FFE-0B4D-4E5A-9ADF-57BEB1EE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3C1F0-2A2D-4877-8DBD-ED8DF6E9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0DA37-5C91-41F2-A12E-7E39C1A7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9109-B47C-4E63-9551-B20E756A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F638-B987-4491-804B-230FA90F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81F7-F6C9-4811-9359-84D16E593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E4632-ACE0-4354-8878-83E0EAE7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1ED7B-7A16-4B3C-9436-83EC58A7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2DC27-5814-48B0-A204-4E875EAA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6FDB4-905D-4D13-A620-E7ECEAE1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6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93CE-8559-49D9-BA5E-8D1AC66C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A4206-D364-4D84-B22A-8E05B354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65588-E1B1-48F4-889C-C5BF595BA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C232-777E-4071-BFEF-1B46168D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D9FCA-FCBC-409D-873D-90CD4340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1265B-8B3F-471D-8332-3D08E06A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243E0-F0E0-4AF7-B6A3-A459AF1C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18D07-1B04-4645-BE21-53EC134DE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3FFFE-A47A-4A6F-8705-943AADF77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E62E-D077-45D0-AD91-078FD4F6A16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1FC9-4065-420D-B843-06B608FBD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0C33-04A9-46D9-876A-AF88EFFD1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A114-CB21-4E56-9795-450BD128F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6FFD-E404-4C34-9317-B6370244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9E329-1A86-435C-A6F1-870167AC0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73" y="588613"/>
            <a:ext cx="4145253" cy="5680773"/>
          </a:xfrm>
        </p:spPr>
      </p:pic>
    </p:spTree>
    <p:extLst>
      <p:ext uri="{BB962C8B-B14F-4D97-AF65-F5344CB8AC3E}">
        <p14:creationId xmlns:p14="http://schemas.microsoft.com/office/powerpoint/2010/main" val="332839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900B-06E3-43FB-8B73-3F9787043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CB89C-0EB8-4BD2-B4D3-05EFAC40F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13A3F9-3598-4D5F-A451-CA4096AAC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793" y="699052"/>
            <a:ext cx="3941317" cy="54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6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1FA1-42E2-49F4-8F0C-57D65E28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F0D64-D669-418E-9331-47FA3062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00" y="1253331"/>
            <a:ext cx="7292000" cy="4351338"/>
          </a:xfrm>
        </p:spPr>
      </p:pic>
    </p:spTree>
    <p:extLst>
      <p:ext uri="{BB962C8B-B14F-4D97-AF65-F5344CB8AC3E}">
        <p14:creationId xmlns:p14="http://schemas.microsoft.com/office/powerpoint/2010/main" val="6126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Chassy Chania</dc:creator>
  <cp:lastModifiedBy>Chassy Chania</cp:lastModifiedBy>
  <cp:revision>1</cp:revision>
  <dcterms:created xsi:type="dcterms:W3CDTF">2021-07-24T14:55:37Z</dcterms:created>
  <dcterms:modified xsi:type="dcterms:W3CDTF">2021-07-24T14:55:37Z</dcterms:modified>
</cp:coreProperties>
</file>