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2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03035-EC03-4C64-B326-BAA59D09104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260612-6D75-4266-A82E-07303B1F37C0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TOP DOWN</a:t>
          </a:r>
          <a:endParaRPr lang="ko-KR" altLang="en-US" dirty="0">
            <a:solidFill>
              <a:schemeClr val="bg1"/>
            </a:solidFill>
          </a:endParaRPr>
        </a:p>
      </dgm:t>
    </dgm:pt>
    <dgm:pt modelId="{28626ED7-FB1B-42DF-A0EB-1878DB8DFB87}" type="parTrans" cxnId="{5CCECE3C-20EF-4B7E-885F-FA6184623108}">
      <dgm:prSet/>
      <dgm:spPr/>
      <dgm:t>
        <a:bodyPr/>
        <a:lstStyle/>
        <a:p>
          <a:pPr latinLnBrk="1"/>
          <a:endParaRPr lang="ko-KR" altLang="en-US"/>
        </a:p>
      </dgm:t>
    </dgm:pt>
    <dgm:pt modelId="{8308493B-B270-4169-ABA7-DB29EE24D7EE}" type="sibTrans" cxnId="{5CCECE3C-20EF-4B7E-885F-FA6184623108}">
      <dgm:prSet/>
      <dgm:spPr/>
      <dgm:t>
        <a:bodyPr/>
        <a:lstStyle/>
        <a:p>
          <a:pPr latinLnBrk="1"/>
          <a:endParaRPr lang="ko-KR" altLang="en-US"/>
        </a:p>
      </dgm:t>
    </dgm:pt>
    <dgm:pt modelId="{E6940DED-F574-4A59-899E-8F817DC3F287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SHOOTING</a:t>
          </a:r>
          <a:endParaRPr lang="ko-KR" altLang="en-US" dirty="0">
            <a:solidFill>
              <a:schemeClr val="bg1"/>
            </a:solidFill>
          </a:endParaRPr>
        </a:p>
      </dgm:t>
    </dgm:pt>
    <dgm:pt modelId="{9D588C0E-B7AB-40E0-AA27-67969AED2A37}" type="parTrans" cxnId="{FAF66EE0-0E57-4D01-B4D8-E4D18F4A3762}">
      <dgm:prSet/>
      <dgm:spPr/>
      <dgm:t>
        <a:bodyPr/>
        <a:lstStyle/>
        <a:p>
          <a:pPr latinLnBrk="1"/>
          <a:endParaRPr lang="ko-KR" altLang="en-US"/>
        </a:p>
      </dgm:t>
    </dgm:pt>
    <dgm:pt modelId="{D413ECED-D001-4E7E-AA1E-C05D7E94D8FD}" type="sibTrans" cxnId="{FAF66EE0-0E57-4D01-B4D8-E4D18F4A3762}">
      <dgm:prSet/>
      <dgm:spPr/>
      <dgm:t>
        <a:bodyPr/>
        <a:lstStyle/>
        <a:p>
          <a:pPr latinLnBrk="1"/>
          <a:endParaRPr lang="ko-KR" altLang="en-US"/>
        </a:p>
      </dgm:t>
    </dgm:pt>
    <dgm:pt modelId="{B2CA14F1-741B-4AE1-A817-815983438A0B}" type="pres">
      <dgm:prSet presAssocID="{D6303035-EC03-4C64-B326-BAA59D0910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5566CC-7B07-411B-A3AD-ECD5221DEB58}" type="pres">
      <dgm:prSet presAssocID="{D0260612-6D75-4266-A82E-07303B1F37C0}" presName="composite" presStyleCnt="0"/>
      <dgm:spPr/>
    </dgm:pt>
    <dgm:pt modelId="{4F46B68C-7EC0-4D74-BF4A-92D979288DBD}" type="pres">
      <dgm:prSet presAssocID="{D0260612-6D75-4266-A82E-07303B1F37C0}" presName="rect1" presStyleLbl="bgShp" presStyleIdx="0" presStyleCnt="2"/>
      <dgm:spPr/>
    </dgm:pt>
    <dgm:pt modelId="{DCBC3553-4E76-4604-AF4A-4D11C2B58A04}" type="pres">
      <dgm:prSet presAssocID="{D0260612-6D75-4266-A82E-07303B1F37C0}" presName="rect2" presStyleLbl="trBgShp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7A7EFB-7713-432E-A07A-25A6FDE073DF}" type="pres">
      <dgm:prSet presAssocID="{8308493B-B270-4169-ABA7-DB29EE24D7EE}" presName="sibTrans" presStyleCnt="0"/>
      <dgm:spPr/>
    </dgm:pt>
    <dgm:pt modelId="{3B840358-D4BA-453A-B326-50B01090B50A}" type="pres">
      <dgm:prSet presAssocID="{E6940DED-F574-4A59-899E-8F817DC3F287}" presName="composite" presStyleCnt="0"/>
      <dgm:spPr/>
    </dgm:pt>
    <dgm:pt modelId="{6546D633-BD18-4761-9FC4-699CB6091409}" type="pres">
      <dgm:prSet presAssocID="{E6940DED-F574-4A59-899E-8F817DC3F287}" presName="rect1" presStyleLbl="bgShp" presStyleIdx="1" presStyleCnt="2"/>
      <dgm:spPr/>
    </dgm:pt>
    <dgm:pt modelId="{51E9466C-51A0-4AC8-9689-FBDF2B9040F0}" type="pres">
      <dgm:prSet presAssocID="{E6940DED-F574-4A59-899E-8F817DC3F287}" presName="rect2" presStyleLbl="trBgShp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7A7BC7-D5C8-4FDE-8855-B878A244B748}" type="presOf" srcId="{E6940DED-F574-4A59-899E-8F817DC3F287}" destId="{51E9466C-51A0-4AC8-9689-FBDF2B9040F0}" srcOrd="0" destOrd="0" presId="urn:microsoft.com/office/officeart/2008/layout/BendingPictureSemiTransparentText"/>
    <dgm:cxn modelId="{D8432CAF-AAF0-4F23-A6B4-CCF6B6405A49}" type="presOf" srcId="{D6303035-EC03-4C64-B326-BAA59D091044}" destId="{B2CA14F1-741B-4AE1-A817-815983438A0B}" srcOrd="0" destOrd="0" presId="urn:microsoft.com/office/officeart/2008/layout/BendingPictureSemiTransparentText"/>
    <dgm:cxn modelId="{8EAFFC53-3357-4325-B7F8-E7E671A2ED04}" type="presOf" srcId="{D0260612-6D75-4266-A82E-07303B1F37C0}" destId="{DCBC3553-4E76-4604-AF4A-4D11C2B58A04}" srcOrd="0" destOrd="0" presId="urn:microsoft.com/office/officeart/2008/layout/BendingPictureSemiTransparentText"/>
    <dgm:cxn modelId="{FAF66EE0-0E57-4D01-B4D8-E4D18F4A3762}" srcId="{D6303035-EC03-4C64-B326-BAA59D091044}" destId="{E6940DED-F574-4A59-899E-8F817DC3F287}" srcOrd="1" destOrd="0" parTransId="{9D588C0E-B7AB-40E0-AA27-67969AED2A37}" sibTransId="{D413ECED-D001-4E7E-AA1E-C05D7E94D8FD}"/>
    <dgm:cxn modelId="{5CCECE3C-20EF-4B7E-885F-FA6184623108}" srcId="{D6303035-EC03-4C64-B326-BAA59D091044}" destId="{D0260612-6D75-4266-A82E-07303B1F37C0}" srcOrd="0" destOrd="0" parTransId="{28626ED7-FB1B-42DF-A0EB-1878DB8DFB87}" sibTransId="{8308493B-B270-4169-ABA7-DB29EE24D7EE}"/>
    <dgm:cxn modelId="{FE75C82A-B805-4B2B-9E86-0D3C7FAE7D5B}" type="presParOf" srcId="{B2CA14F1-741B-4AE1-A817-815983438A0B}" destId="{6E5566CC-7B07-411B-A3AD-ECD5221DEB58}" srcOrd="0" destOrd="0" presId="urn:microsoft.com/office/officeart/2008/layout/BendingPictureSemiTransparentText"/>
    <dgm:cxn modelId="{A43B748E-B0E0-4658-AD34-408D6980D10B}" type="presParOf" srcId="{6E5566CC-7B07-411B-A3AD-ECD5221DEB58}" destId="{4F46B68C-7EC0-4D74-BF4A-92D979288DBD}" srcOrd="0" destOrd="0" presId="urn:microsoft.com/office/officeart/2008/layout/BendingPictureSemiTransparentText"/>
    <dgm:cxn modelId="{CD768F63-0AAE-476C-ACD4-DEDA0B401539}" type="presParOf" srcId="{6E5566CC-7B07-411B-A3AD-ECD5221DEB58}" destId="{DCBC3553-4E76-4604-AF4A-4D11C2B58A04}" srcOrd="1" destOrd="0" presId="urn:microsoft.com/office/officeart/2008/layout/BendingPictureSemiTransparentText"/>
    <dgm:cxn modelId="{A7821616-CADC-4A93-A4E5-7E5E94EF09E5}" type="presParOf" srcId="{B2CA14F1-741B-4AE1-A817-815983438A0B}" destId="{E37A7EFB-7713-432E-A07A-25A6FDE073DF}" srcOrd="1" destOrd="0" presId="urn:microsoft.com/office/officeart/2008/layout/BendingPictureSemiTransparentText"/>
    <dgm:cxn modelId="{8F235DCE-FC02-477C-8B00-1EE8422AC663}" type="presParOf" srcId="{B2CA14F1-741B-4AE1-A817-815983438A0B}" destId="{3B840358-D4BA-453A-B326-50B01090B50A}" srcOrd="2" destOrd="0" presId="urn:microsoft.com/office/officeart/2008/layout/BendingPictureSemiTransparentText"/>
    <dgm:cxn modelId="{6298527D-54B1-4BB4-B328-BBD5FA07317A}" type="presParOf" srcId="{3B840358-D4BA-453A-B326-50B01090B50A}" destId="{6546D633-BD18-4761-9FC4-699CB6091409}" srcOrd="0" destOrd="0" presId="urn:microsoft.com/office/officeart/2008/layout/BendingPictureSemiTransparentText"/>
    <dgm:cxn modelId="{A507913B-5E7A-4936-AE72-BEC56C380A67}" type="presParOf" srcId="{3B840358-D4BA-453A-B326-50B01090B50A}" destId="{51E9466C-51A0-4AC8-9689-FBDF2B9040F0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68641-CBAA-49F8-8071-C50901C1B62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5122297-BC14-4FE7-8242-322988A49201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bg1"/>
              </a:solidFill>
            </a:rPr>
            <a:t>Three</a:t>
          </a:r>
        </a:p>
        <a:p>
          <a:pPr latinLnBrk="1"/>
          <a:r>
            <a:rPr lang="en-US" altLang="ko-KR" b="1" dirty="0" smtClean="0">
              <a:solidFill>
                <a:schemeClr val="bg1"/>
              </a:solidFill>
            </a:rPr>
            <a:t>Weapons</a:t>
          </a:r>
          <a:endParaRPr lang="ko-KR" altLang="en-US" b="1" dirty="0">
            <a:solidFill>
              <a:schemeClr val="bg1"/>
            </a:solidFill>
          </a:endParaRPr>
        </a:p>
      </dgm:t>
    </dgm:pt>
    <dgm:pt modelId="{ADEA480C-570E-40F8-819E-641CC7A33E51}" type="parTrans" cxnId="{BAA1FE0C-6587-4A35-B63A-16C176D773D3}">
      <dgm:prSet/>
      <dgm:spPr/>
      <dgm:t>
        <a:bodyPr/>
        <a:lstStyle/>
        <a:p>
          <a:pPr latinLnBrk="1"/>
          <a:endParaRPr lang="ko-KR" altLang="en-US"/>
        </a:p>
      </dgm:t>
    </dgm:pt>
    <dgm:pt modelId="{985FA869-B6D0-43D6-A37B-109F9E575EB0}" type="sibTrans" cxnId="{BAA1FE0C-6587-4A35-B63A-16C176D773D3}">
      <dgm:prSet/>
      <dgm:spPr/>
      <dgm:t>
        <a:bodyPr/>
        <a:lstStyle/>
        <a:p>
          <a:pPr latinLnBrk="1"/>
          <a:endParaRPr lang="ko-KR" altLang="en-US"/>
        </a:p>
      </dgm:t>
    </dgm:pt>
    <dgm:pt modelId="{554F3CB8-D44D-4BBF-9D9D-5DD7E4BCB294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bg1"/>
              </a:solidFill>
            </a:rPr>
            <a:t>Color</a:t>
          </a:r>
          <a:endParaRPr lang="ko-KR" altLang="en-US" b="1" dirty="0">
            <a:solidFill>
              <a:schemeClr val="bg1"/>
            </a:solidFill>
          </a:endParaRPr>
        </a:p>
      </dgm:t>
    </dgm:pt>
    <dgm:pt modelId="{0081418C-E1B9-498B-980B-6C0FD29E098D}" type="parTrans" cxnId="{BC2A4924-4CCC-4219-9A4D-68EE2B4E37CD}">
      <dgm:prSet/>
      <dgm:spPr/>
      <dgm:t>
        <a:bodyPr/>
        <a:lstStyle/>
        <a:p>
          <a:pPr latinLnBrk="1"/>
          <a:endParaRPr lang="ko-KR" altLang="en-US"/>
        </a:p>
      </dgm:t>
    </dgm:pt>
    <dgm:pt modelId="{A5D22A19-85F0-43A6-A0CA-2AB8AED09581}" type="sibTrans" cxnId="{BC2A4924-4CCC-4219-9A4D-68EE2B4E37CD}">
      <dgm:prSet/>
      <dgm:spPr/>
      <dgm:t>
        <a:bodyPr/>
        <a:lstStyle/>
        <a:p>
          <a:pPr latinLnBrk="1"/>
          <a:endParaRPr lang="ko-KR" altLang="en-US"/>
        </a:p>
      </dgm:t>
    </dgm:pt>
    <dgm:pt modelId="{EC6F9E3E-9021-4748-91DC-F558CD418B23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bg1"/>
              </a:solidFill>
            </a:rPr>
            <a:t>Wave</a:t>
          </a:r>
          <a:endParaRPr lang="ko-KR" altLang="en-US" b="1" dirty="0">
            <a:solidFill>
              <a:schemeClr val="bg1"/>
            </a:solidFill>
          </a:endParaRPr>
        </a:p>
      </dgm:t>
    </dgm:pt>
    <dgm:pt modelId="{697F1F1C-0BAA-4895-8F54-B3B04DE431B8}" type="parTrans" cxnId="{56EF7231-9D9A-4959-B791-9F82B654634C}">
      <dgm:prSet/>
      <dgm:spPr/>
      <dgm:t>
        <a:bodyPr/>
        <a:lstStyle/>
        <a:p>
          <a:pPr latinLnBrk="1"/>
          <a:endParaRPr lang="ko-KR" altLang="en-US"/>
        </a:p>
      </dgm:t>
    </dgm:pt>
    <dgm:pt modelId="{60D052F8-518A-474E-AA8D-F0057D5E6DD1}" type="sibTrans" cxnId="{56EF7231-9D9A-4959-B791-9F82B654634C}">
      <dgm:prSet/>
      <dgm:spPr/>
      <dgm:t>
        <a:bodyPr/>
        <a:lstStyle/>
        <a:p>
          <a:pPr latinLnBrk="1"/>
          <a:endParaRPr lang="ko-KR" altLang="en-US"/>
        </a:p>
      </dgm:t>
    </dgm:pt>
    <dgm:pt modelId="{DE6CA34C-AE41-4412-B84E-283237CC0438}" type="pres">
      <dgm:prSet presAssocID="{D9D68641-CBAA-49F8-8071-C50901C1B624}" presName="Name0" presStyleCnt="0">
        <dgm:presLayoutVars>
          <dgm:dir/>
          <dgm:resizeHandles val="exact"/>
        </dgm:presLayoutVars>
      </dgm:prSet>
      <dgm:spPr/>
    </dgm:pt>
    <dgm:pt modelId="{B4CEBEFF-F63D-4DC3-81D1-26A9C3F79625}" type="pres">
      <dgm:prSet presAssocID="{D9D68641-CBAA-49F8-8071-C50901C1B624}" presName="fgShape" presStyleLbl="fgShp" presStyleIdx="0" presStyleCnt="1"/>
      <dgm:spPr/>
    </dgm:pt>
    <dgm:pt modelId="{F0DC02A9-4BFF-484C-B01F-D07F0CAACF9C}" type="pres">
      <dgm:prSet presAssocID="{D9D68641-CBAA-49F8-8071-C50901C1B624}" presName="linComp" presStyleCnt="0"/>
      <dgm:spPr/>
    </dgm:pt>
    <dgm:pt modelId="{C1C50607-A7F0-4295-8C29-F3867B6E2373}" type="pres">
      <dgm:prSet presAssocID="{15122297-BC14-4FE7-8242-322988A49201}" presName="compNode" presStyleCnt="0"/>
      <dgm:spPr/>
    </dgm:pt>
    <dgm:pt modelId="{BE880E33-6282-47E3-A0E2-ED5A849DF3D7}" type="pres">
      <dgm:prSet presAssocID="{15122297-BC14-4FE7-8242-322988A49201}" presName="bkgdShap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BCE8F4-43F1-48CA-823F-E4686DC2AE87}" type="pres">
      <dgm:prSet presAssocID="{15122297-BC14-4FE7-8242-322988A49201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6B12B-BDBD-427A-848F-9C784534CBA9}" type="pres">
      <dgm:prSet presAssocID="{15122297-BC14-4FE7-8242-322988A49201}" presName="invisiNode" presStyleLbl="node1" presStyleIdx="0" presStyleCnt="3"/>
      <dgm:spPr/>
    </dgm:pt>
    <dgm:pt modelId="{D4C3B7CC-04D2-4265-BE45-85A3171D5A01}" type="pres">
      <dgm:prSet presAssocID="{15122297-BC14-4FE7-8242-322988A49201}" presName="imagNode" presStyleLbl="fgImgPlace1" presStyleIdx="0" presStyleCnt="3"/>
      <dgm:spPr/>
    </dgm:pt>
    <dgm:pt modelId="{CCD823F3-239A-4880-95FB-53FF0B56ECBD}" type="pres">
      <dgm:prSet presAssocID="{985FA869-B6D0-43D6-A37B-109F9E575EB0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A78F26A-58A8-4F3C-8267-2086E70A4A9F}" type="pres">
      <dgm:prSet presAssocID="{554F3CB8-D44D-4BBF-9D9D-5DD7E4BCB294}" presName="compNode" presStyleCnt="0"/>
      <dgm:spPr/>
    </dgm:pt>
    <dgm:pt modelId="{964D4889-52E7-4473-8326-550BFF453A1D}" type="pres">
      <dgm:prSet presAssocID="{554F3CB8-D44D-4BBF-9D9D-5DD7E4BCB294}" presName="bkgdShap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817ED9-E9A6-4B30-8E98-899C1BB987D2}" type="pres">
      <dgm:prSet presAssocID="{554F3CB8-D44D-4BBF-9D9D-5DD7E4BCB29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4116FE-31AC-4E8A-A696-2B5A1CCE559B}" type="pres">
      <dgm:prSet presAssocID="{554F3CB8-D44D-4BBF-9D9D-5DD7E4BCB294}" presName="invisiNode" presStyleLbl="node1" presStyleIdx="1" presStyleCnt="3"/>
      <dgm:spPr/>
    </dgm:pt>
    <dgm:pt modelId="{6809781A-439E-4262-B82E-258949A7D639}" type="pres">
      <dgm:prSet presAssocID="{554F3CB8-D44D-4BBF-9D9D-5DD7E4BCB294}" presName="imagNode" presStyleLbl="fgImgPlace1" presStyleIdx="1" presStyleCnt="3"/>
      <dgm:spPr/>
    </dgm:pt>
    <dgm:pt modelId="{C6CA5F7D-AB4E-459B-B034-610BB6F02806}" type="pres">
      <dgm:prSet presAssocID="{A5D22A19-85F0-43A6-A0CA-2AB8AED09581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033F778-F926-4652-86E8-687BB1D6F38F}" type="pres">
      <dgm:prSet presAssocID="{EC6F9E3E-9021-4748-91DC-F558CD418B23}" presName="compNode" presStyleCnt="0"/>
      <dgm:spPr/>
    </dgm:pt>
    <dgm:pt modelId="{828A0878-34F4-4D63-8E4D-B910963BF4A6}" type="pres">
      <dgm:prSet presAssocID="{EC6F9E3E-9021-4748-91DC-F558CD418B23}" presName="bkgdShap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0FA1EBB-F710-41C7-A8B6-7B16689F70AC}" type="pres">
      <dgm:prSet presAssocID="{EC6F9E3E-9021-4748-91DC-F558CD418B23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92054B-70B3-4BC9-A3AE-2F3B12680470}" type="pres">
      <dgm:prSet presAssocID="{EC6F9E3E-9021-4748-91DC-F558CD418B23}" presName="invisiNode" presStyleLbl="node1" presStyleIdx="2" presStyleCnt="3"/>
      <dgm:spPr/>
    </dgm:pt>
    <dgm:pt modelId="{C9D7105D-511E-4D39-B221-08A8D79C186C}" type="pres">
      <dgm:prSet presAssocID="{EC6F9E3E-9021-4748-91DC-F558CD418B23}" presName="imagNode" presStyleLbl="fgImgPlace1" presStyleIdx="2" presStyleCnt="3"/>
      <dgm:spPr/>
    </dgm:pt>
  </dgm:ptLst>
  <dgm:cxnLst>
    <dgm:cxn modelId="{AE0F7E24-438E-4E68-98F3-A97EFBBDCA1F}" type="presOf" srcId="{15122297-BC14-4FE7-8242-322988A49201}" destId="{38BCE8F4-43F1-48CA-823F-E4686DC2AE87}" srcOrd="1" destOrd="0" presId="urn:microsoft.com/office/officeart/2005/8/layout/hList7"/>
    <dgm:cxn modelId="{2DBEACF6-1847-4460-B3F6-2346EAD31677}" type="presOf" srcId="{554F3CB8-D44D-4BBF-9D9D-5DD7E4BCB294}" destId="{77817ED9-E9A6-4B30-8E98-899C1BB987D2}" srcOrd="1" destOrd="0" presId="urn:microsoft.com/office/officeart/2005/8/layout/hList7"/>
    <dgm:cxn modelId="{AAF2C58F-BD25-4D5B-AF71-9B35961A5C4B}" type="presOf" srcId="{EC6F9E3E-9021-4748-91DC-F558CD418B23}" destId="{828A0878-34F4-4D63-8E4D-B910963BF4A6}" srcOrd="0" destOrd="0" presId="urn:microsoft.com/office/officeart/2005/8/layout/hList7"/>
    <dgm:cxn modelId="{56EF7231-9D9A-4959-B791-9F82B654634C}" srcId="{D9D68641-CBAA-49F8-8071-C50901C1B624}" destId="{EC6F9E3E-9021-4748-91DC-F558CD418B23}" srcOrd="2" destOrd="0" parTransId="{697F1F1C-0BAA-4895-8F54-B3B04DE431B8}" sibTransId="{60D052F8-518A-474E-AA8D-F0057D5E6DD1}"/>
    <dgm:cxn modelId="{8B3F0EA8-84AD-4DD2-981B-300E6637A2E4}" type="presOf" srcId="{D9D68641-CBAA-49F8-8071-C50901C1B624}" destId="{DE6CA34C-AE41-4412-B84E-283237CC0438}" srcOrd="0" destOrd="0" presId="urn:microsoft.com/office/officeart/2005/8/layout/hList7"/>
    <dgm:cxn modelId="{958B9C8F-B05B-4EDA-996D-F5EBB042420E}" type="presOf" srcId="{15122297-BC14-4FE7-8242-322988A49201}" destId="{BE880E33-6282-47E3-A0E2-ED5A849DF3D7}" srcOrd="0" destOrd="0" presId="urn:microsoft.com/office/officeart/2005/8/layout/hList7"/>
    <dgm:cxn modelId="{E02BD2CC-BCE9-4B82-A0B9-6139FFF7EC8F}" type="presOf" srcId="{985FA869-B6D0-43D6-A37B-109F9E575EB0}" destId="{CCD823F3-239A-4880-95FB-53FF0B56ECBD}" srcOrd="0" destOrd="0" presId="urn:microsoft.com/office/officeart/2005/8/layout/hList7"/>
    <dgm:cxn modelId="{BC2A4924-4CCC-4219-9A4D-68EE2B4E37CD}" srcId="{D9D68641-CBAA-49F8-8071-C50901C1B624}" destId="{554F3CB8-D44D-4BBF-9D9D-5DD7E4BCB294}" srcOrd="1" destOrd="0" parTransId="{0081418C-E1B9-498B-980B-6C0FD29E098D}" sibTransId="{A5D22A19-85F0-43A6-A0CA-2AB8AED09581}"/>
    <dgm:cxn modelId="{707C770E-9B17-4D68-BBA7-3544F9CF31B9}" type="presOf" srcId="{A5D22A19-85F0-43A6-A0CA-2AB8AED09581}" destId="{C6CA5F7D-AB4E-459B-B034-610BB6F02806}" srcOrd="0" destOrd="0" presId="urn:microsoft.com/office/officeart/2005/8/layout/hList7"/>
    <dgm:cxn modelId="{9CFACA74-6DF1-43B0-9EDD-3D871407DF36}" type="presOf" srcId="{554F3CB8-D44D-4BBF-9D9D-5DD7E4BCB294}" destId="{964D4889-52E7-4473-8326-550BFF453A1D}" srcOrd="0" destOrd="0" presId="urn:microsoft.com/office/officeart/2005/8/layout/hList7"/>
    <dgm:cxn modelId="{BAA1FE0C-6587-4A35-B63A-16C176D773D3}" srcId="{D9D68641-CBAA-49F8-8071-C50901C1B624}" destId="{15122297-BC14-4FE7-8242-322988A49201}" srcOrd="0" destOrd="0" parTransId="{ADEA480C-570E-40F8-819E-641CC7A33E51}" sibTransId="{985FA869-B6D0-43D6-A37B-109F9E575EB0}"/>
    <dgm:cxn modelId="{937D11EC-A68C-4BAD-AC32-8DAC7EB17F9D}" type="presOf" srcId="{EC6F9E3E-9021-4748-91DC-F558CD418B23}" destId="{A0FA1EBB-F710-41C7-A8B6-7B16689F70AC}" srcOrd="1" destOrd="0" presId="urn:microsoft.com/office/officeart/2005/8/layout/hList7"/>
    <dgm:cxn modelId="{309A4D7D-E7F8-4534-B710-1CF349B6CA6C}" type="presParOf" srcId="{DE6CA34C-AE41-4412-B84E-283237CC0438}" destId="{B4CEBEFF-F63D-4DC3-81D1-26A9C3F79625}" srcOrd="0" destOrd="0" presId="urn:microsoft.com/office/officeart/2005/8/layout/hList7"/>
    <dgm:cxn modelId="{F61169AB-E60C-4003-9B2D-9FEFDB116B6B}" type="presParOf" srcId="{DE6CA34C-AE41-4412-B84E-283237CC0438}" destId="{F0DC02A9-4BFF-484C-B01F-D07F0CAACF9C}" srcOrd="1" destOrd="0" presId="urn:microsoft.com/office/officeart/2005/8/layout/hList7"/>
    <dgm:cxn modelId="{A6216B3D-013C-4BC1-85CC-1AC19CADCAA9}" type="presParOf" srcId="{F0DC02A9-4BFF-484C-B01F-D07F0CAACF9C}" destId="{C1C50607-A7F0-4295-8C29-F3867B6E2373}" srcOrd="0" destOrd="0" presId="urn:microsoft.com/office/officeart/2005/8/layout/hList7"/>
    <dgm:cxn modelId="{E55F2FD5-5ABE-44AE-80A7-80797397C847}" type="presParOf" srcId="{C1C50607-A7F0-4295-8C29-F3867B6E2373}" destId="{BE880E33-6282-47E3-A0E2-ED5A849DF3D7}" srcOrd="0" destOrd="0" presId="urn:microsoft.com/office/officeart/2005/8/layout/hList7"/>
    <dgm:cxn modelId="{CF6D72DB-1671-4276-B97A-31CF1EA71A6F}" type="presParOf" srcId="{C1C50607-A7F0-4295-8C29-F3867B6E2373}" destId="{38BCE8F4-43F1-48CA-823F-E4686DC2AE87}" srcOrd="1" destOrd="0" presId="urn:microsoft.com/office/officeart/2005/8/layout/hList7"/>
    <dgm:cxn modelId="{9D015B80-C84E-49F5-A0AA-AC65418F8349}" type="presParOf" srcId="{C1C50607-A7F0-4295-8C29-F3867B6E2373}" destId="{DE76B12B-BDBD-427A-848F-9C784534CBA9}" srcOrd="2" destOrd="0" presId="urn:microsoft.com/office/officeart/2005/8/layout/hList7"/>
    <dgm:cxn modelId="{3065E9D8-C95B-44EF-8BD8-1DBC0AEAA519}" type="presParOf" srcId="{C1C50607-A7F0-4295-8C29-F3867B6E2373}" destId="{D4C3B7CC-04D2-4265-BE45-85A3171D5A01}" srcOrd="3" destOrd="0" presId="urn:microsoft.com/office/officeart/2005/8/layout/hList7"/>
    <dgm:cxn modelId="{CCBAE8DD-C9B5-4388-A169-FBDF135FF642}" type="presParOf" srcId="{F0DC02A9-4BFF-484C-B01F-D07F0CAACF9C}" destId="{CCD823F3-239A-4880-95FB-53FF0B56ECBD}" srcOrd="1" destOrd="0" presId="urn:microsoft.com/office/officeart/2005/8/layout/hList7"/>
    <dgm:cxn modelId="{DB217984-160C-44DB-AC3C-7013B4B97234}" type="presParOf" srcId="{F0DC02A9-4BFF-484C-B01F-D07F0CAACF9C}" destId="{4A78F26A-58A8-4F3C-8267-2086E70A4A9F}" srcOrd="2" destOrd="0" presId="urn:microsoft.com/office/officeart/2005/8/layout/hList7"/>
    <dgm:cxn modelId="{983A838B-C4C8-44AD-BDD2-1891A1318CCD}" type="presParOf" srcId="{4A78F26A-58A8-4F3C-8267-2086E70A4A9F}" destId="{964D4889-52E7-4473-8326-550BFF453A1D}" srcOrd="0" destOrd="0" presId="urn:microsoft.com/office/officeart/2005/8/layout/hList7"/>
    <dgm:cxn modelId="{C85EE818-17B1-4751-BBBA-72C5AA0F6F86}" type="presParOf" srcId="{4A78F26A-58A8-4F3C-8267-2086E70A4A9F}" destId="{77817ED9-E9A6-4B30-8E98-899C1BB987D2}" srcOrd="1" destOrd="0" presId="urn:microsoft.com/office/officeart/2005/8/layout/hList7"/>
    <dgm:cxn modelId="{745B828C-3B96-499B-960C-DC2A136C305E}" type="presParOf" srcId="{4A78F26A-58A8-4F3C-8267-2086E70A4A9F}" destId="{5C4116FE-31AC-4E8A-A696-2B5A1CCE559B}" srcOrd="2" destOrd="0" presId="urn:microsoft.com/office/officeart/2005/8/layout/hList7"/>
    <dgm:cxn modelId="{B05B4E05-916E-4B12-8A6C-EEBB127516C5}" type="presParOf" srcId="{4A78F26A-58A8-4F3C-8267-2086E70A4A9F}" destId="{6809781A-439E-4262-B82E-258949A7D639}" srcOrd="3" destOrd="0" presId="urn:microsoft.com/office/officeart/2005/8/layout/hList7"/>
    <dgm:cxn modelId="{35EE3086-3139-46C3-9F0E-D52934E26EE1}" type="presParOf" srcId="{F0DC02A9-4BFF-484C-B01F-D07F0CAACF9C}" destId="{C6CA5F7D-AB4E-459B-B034-610BB6F02806}" srcOrd="3" destOrd="0" presId="urn:microsoft.com/office/officeart/2005/8/layout/hList7"/>
    <dgm:cxn modelId="{0F8B6865-0597-4984-9158-E9E627161953}" type="presParOf" srcId="{F0DC02A9-4BFF-484C-B01F-D07F0CAACF9C}" destId="{5033F778-F926-4652-86E8-687BB1D6F38F}" srcOrd="4" destOrd="0" presId="urn:microsoft.com/office/officeart/2005/8/layout/hList7"/>
    <dgm:cxn modelId="{4FD2135A-1718-4CC1-99F1-EB180CB3D61F}" type="presParOf" srcId="{5033F778-F926-4652-86E8-687BB1D6F38F}" destId="{828A0878-34F4-4D63-8E4D-B910963BF4A6}" srcOrd="0" destOrd="0" presId="urn:microsoft.com/office/officeart/2005/8/layout/hList7"/>
    <dgm:cxn modelId="{41DE0499-C61E-409C-8AB3-A0AC0F74F256}" type="presParOf" srcId="{5033F778-F926-4652-86E8-687BB1D6F38F}" destId="{A0FA1EBB-F710-41C7-A8B6-7B16689F70AC}" srcOrd="1" destOrd="0" presId="urn:microsoft.com/office/officeart/2005/8/layout/hList7"/>
    <dgm:cxn modelId="{8588A36D-B031-49B1-ADC1-E0C32E0B446E}" type="presParOf" srcId="{5033F778-F926-4652-86E8-687BB1D6F38F}" destId="{4892054B-70B3-4BC9-A3AE-2F3B12680470}" srcOrd="2" destOrd="0" presId="urn:microsoft.com/office/officeart/2005/8/layout/hList7"/>
    <dgm:cxn modelId="{1C488769-7196-4F7B-B2E5-CAF90FC324DE}" type="presParOf" srcId="{5033F778-F926-4652-86E8-687BB1D6F38F}" destId="{C9D7105D-511E-4D39-B221-08A8D79C18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F1442B-A77E-4085-BDFF-54ACC6C2891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C5C849-4131-4093-8E6F-EC27C2A37FF2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4">
                  <a:lumMod val="75000"/>
                </a:schemeClr>
              </a:solidFill>
            </a:rPr>
            <a:t>Polish</a:t>
          </a:r>
          <a:endParaRPr lang="ko-KR" alt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8155E7A5-4598-4A65-BC96-48E24E887FD1}" type="parTrans" cxnId="{416AC015-A001-4BE3-A9DF-39D9BEEB39DE}">
      <dgm:prSet/>
      <dgm:spPr/>
      <dgm:t>
        <a:bodyPr/>
        <a:lstStyle/>
        <a:p>
          <a:pPr latinLnBrk="1"/>
          <a:endParaRPr lang="ko-KR" altLang="en-US"/>
        </a:p>
      </dgm:t>
    </dgm:pt>
    <dgm:pt modelId="{D9F33080-18B3-4574-8DBC-75E0CA476835}" type="sibTrans" cxnId="{416AC015-A001-4BE3-A9DF-39D9BEEB39DE}">
      <dgm:prSet/>
      <dgm:spPr/>
      <dgm:t>
        <a:bodyPr/>
        <a:lstStyle/>
        <a:p>
          <a:pPr latinLnBrk="1"/>
          <a:endParaRPr lang="ko-KR" altLang="en-US"/>
        </a:p>
      </dgm:t>
    </dgm:pt>
    <dgm:pt modelId="{67DB9C8C-C86C-4DB2-91CE-2B89B3B8D4A5}">
      <dgm:prSet phldrT="[텍스트]" custT="1"/>
      <dgm:spPr/>
      <dgm:t>
        <a:bodyPr/>
        <a:lstStyle/>
        <a:p>
          <a:pPr latinLnBrk="1"/>
          <a:r>
            <a:rPr lang="en-US" altLang="ko-KR" sz="4000" dirty="0" err="1" smtClean="0">
              <a:solidFill>
                <a:schemeClr val="accent4">
                  <a:lumMod val="75000"/>
                </a:schemeClr>
              </a:solidFill>
            </a:rPr>
            <a:t>Sound&amp;Art</a:t>
          </a:r>
          <a:r>
            <a:rPr lang="en-US" altLang="ko-KR" sz="4000" dirty="0" smtClean="0">
              <a:solidFill>
                <a:schemeClr val="accent4">
                  <a:lumMod val="75000"/>
                </a:schemeClr>
              </a:solidFill>
            </a:rPr>
            <a:t> Effects</a:t>
          </a:r>
          <a:endParaRPr lang="ko-KR" altLang="en-US" sz="4000" dirty="0">
            <a:solidFill>
              <a:schemeClr val="accent4">
                <a:lumMod val="75000"/>
              </a:schemeClr>
            </a:solidFill>
          </a:endParaRPr>
        </a:p>
      </dgm:t>
    </dgm:pt>
    <dgm:pt modelId="{D80BFAB8-F121-4F6A-B433-27E316B0A2E2}" type="parTrans" cxnId="{94E0A327-EAD6-44A5-AA1F-8D1E12A0D8A2}">
      <dgm:prSet/>
      <dgm:spPr/>
      <dgm:t>
        <a:bodyPr/>
        <a:lstStyle/>
        <a:p>
          <a:pPr latinLnBrk="1"/>
          <a:endParaRPr lang="ko-KR" altLang="en-US"/>
        </a:p>
      </dgm:t>
    </dgm:pt>
    <dgm:pt modelId="{5AD1F0DF-E403-492A-98E5-39EC6D592627}" type="sibTrans" cxnId="{94E0A327-EAD6-44A5-AA1F-8D1E12A0D8A2}">
      <dgm:prSet/>
      <dgm:spPr/>
      <dgm:t>
        <a:bodyPr/>
        <a:lstStyle/>
        <a:p>
          <a:pPr latinLnBrk="1"/>
          <a:endParaRPr lang="ko-KR" altLang="en-US"/>
        </a:p>
      </dgm:t>
    </dgm:pt>
    <dgm:pt modelId="{087E631A-8914-45F9-9979-701FCAA5CC7D}">
      <dgm:prSet phldrT="[텍스트]" custT="1"/>
      <dgm:spPr/>
      <dgm:t>
        <a:bodyPr/>
        <a:lstStyle/>
        <a:p>
          <a:pPr latinLnBrk="1"/>
          <a:r>
            <a:rPr lang="en-US" altLang="ko-KR" sz="4000" dirty="0" smtClean="0">
              <a:solidFill>
                <a:schemeClr val="accent4">
                  <a:lumMod val="75000"/>
                </a:schemeClr>
              </a:solidFill>
            </a:rPr>
            <a:t>UI Adjustment</a:t>
          </a:r>
          <a:endParaRPr lang="ko-KR" altLang="en-US" sz="4000" dirty="0">
            <a:solidFill>
              <a:schemeClr val="accent4">
                <a:lumMod val="75000"/>
              </a:schemeClr>
            </a:solidFill>
          </a:endParaRPr>
        </a:p>
      </dgm:t>
    </dgm:pt>
    <dgm:pt modelId="{F0107224-F13C-4DD2-A349-67CECB727F90}" type="sibTrans" cxnId="{DB75A642-46A2-479A-BEF7-E06C6FCFB920}">
      <dgm:prSet/>
      <dgm:spPr/>
      <dgm:t>
        <a:bodyPr/>
        <a:lstStyle/>
        <a:p>
          <a:pPr latinLnBrk="1"/>
          <a:endParaRPr lang="ko-KR" altLang="en-US"/>
        </a:p>
      </dgm:t>
    </dgm:pt>
    <dgm:pt modelId="{6997F61C-8940-43F6-AC32-6F8ECC51CCD2}" type="parTrans" cxnId="{DB75A642-46A2-479A-BEF7-E06C6FCFB920}">
      <dgm:prSet/>
      <dgm:spPr/>
      <dgm:t>
        <a:bodyPr/>
        <a:lstStyle/>
        <a:p>
          <a:pPr latinLnBrk="1"/>
          <a:endParaRPr lang="ko-KR" altLang="en-US"/>
        </a:p>
      </dgm:t>
    </dgm:pt>
    <dgm:pt modelId="{5B464113-30C9-4994-ADB4-7A50B49DF276}" type="pres">
      <dgm:prSet presAssocID="{24F1442B-A77E-4085-BDFF-54ACC6C289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C4E0AA-8B65-415C-A7BC-57449470C786}" type="pres">
      <dgm:prSet presAssocID="{24F1442B-A77E-4085-BDFF-54ACC6C28914}" presName="Name1" presStyleCnt="0"/>
      <dgm:spPr/>
    </dgm:pt>
    <dgm:pt modelId="{FC95CAF0-20CD-4876-8EC6-15799634EC19}" type="pres">
      <dgm:prSet presAssocID="{D9F33080-18B3-4574-8DBC-75E0CA476835}" presName="picture_1" presStyleCnt="0"/>
      <dgm:spPr/>
    </dgm:pt>
    <dgm:pt modelId="{22D15D78-8FC2-4CF7-A80E-650720AF9FC0}" type="pres">
      <dgm:prSet presAssocID="{D9F33080-18B3-4574-8DBC-75E0CA476835}" presName="pictureRepeatNode" presStyleLbl="alignImgPlace1" presStyleIdx="0" presStyleCnt="3" custLinFactNeighborX="-7765" custLinFactNeighborY="-2186"/>
      <dgm:spPr/>
      <dgm:t>
        <a:bodyPr/>
        <a:lstStyle/>
        <a:p>
          <a:pPr latinLnBrk="1"/>
          <a:endParaRPr lang="ko-KR" altLang="en-US"/>
        </a:p>
      </dgm:t>
    </dgm:pt>
    <dgm:pt modelId="{9C8EE949-5BC7-409B-A3B7-5D2BF8C42448}" type="pres">
      <dgm:prSet presAssocID="{BCC5C849-4131-4093-8E6F-EC27C2A37FF2}" presName="text_1" presStyleLbl="node1" presStyleIdx="0" presStyleCnt="0" custLinFactNeighborX="-10615" custLinFactNeighborY="95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621A9-AA43-426E-AF2B-FE8965937373}" type="pres">
      <dgm:prSet presAssocID="{5AD1F0DF-E403-492A-98E5-39EC6D592627}" presName="picture_2" presStyleCnt="0"/>
      <dgm:spPr/>
    </dgm:pt>
    <dgm:pt modelId="{34599971-0074-43C9-89AC-DA97FE5A4FA7}" type="pres">
      <dgm:prSet presAssocID="{5AD1F0DF-E403-492A-98E5-39EC6D592627}" presName="pictureRepeatNode" presStyleLbl="alignImgPlace1" presStyleIdx="1" presStyleCnt="3" custScaleX="158374" custScaleY="158374" custLinFactNeighborX="54482" custLinFactNeighborY="8831"/>
      <dgm:spPr/>
      <dgm:t>
        <a:bodyPr/>
        <a:lstStyle/>
        <a:p>
          <a:pPr latinLnBrk="1"/>
          <a:endParaRPr lang="ko-KR" altLang="en-US"/>
        </a:p>
      </dgm:t>
    </dgm:pt>
    <dgm:pt modelId="{FB8E1D9C-B1BE-40F8-A9FF-0109982E3396}" type="pres">
      <dgm:prSet presAssocID="{67DB9C8C-C86C-4DB2-91CE-2B89B3B8D4A5}" presName="line_2" presStyleLbl="parChTrans1D1" presStyleIdx="0" presStyleCnt="2"/>
      <dgm:spPr/>
    </dgm:pt>
    <dgm:pt modelId="{976E2E02-A0DC-4D35-A577-8FC75199CB4A}" type="pres">
      <dgm:prSet presAssocID="{67DB9C8C-C86C-4DB2-91CE-2B89B3B8D4A5}" presName="textparent_2" presStyleLbl="node1" presStyleIdx="0" presStyleCnt="0"/>
      <dgm:spPr/>
    </dgm:pt>
    <dgm:pt modelId="{217F9D14-2B62-4B1D-87B4-9550D2301C7A}" type="pres">
      <dgm:prSet presAssocID="{67DB9C8C-C86C-4DB2-91CE-2B89B3B8D4A5}" presName="text_2" presStyleLbl="revTx" presStyleIdx="0" presStyleCnt="2" custLinFactNeighborX="49456" custLinFactNeighborY="1227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9EEB39-DB21-4CC8-BF64-861E5618F323}" type="pres">
      <dgm:prSet presAssocID="{F0107224-F13C-4DD2-A349-67CECB727F90}" presName="picture_3" presStyleCnt="0"/>
      <dgm:spPr/>
    </dgm:pt>
    <dgm:pt modelId="{BF4329DD-1AAC-4FF2-8A20-FC23252257C9}" type="pres">
      <dgm:prSet presAssocID="{F0107224-F13C-4DD2-A349-67CECB727F90}" presName="pictureRepeatNode" presStyleLbl="alignImgPlace1" presStyleIdx="2" presStyleCnt="3" custScaleX="158374" custScaleY="158374" custLinFactNeighborX="54790"/>
      <dgm:spPr/>
      <dgm:t>
        <a:bodyPr/>
        <a:lstStyle/>
        <a:p>
          <a:pPr latinLnBrk="1"/>
          <a:endParaRPr lang="ko-KR" altLang="en-US"/>
        </a:p>
      </dgm:t>
    </dgm:pt>
    <dgm:pt modelId="{5919F91B-028F-41BA-BDFF-488628725B35}" type="pres">
      <dgm:prSet presAssocID="{087E631A-8914-45F9-9979-701FCAA5CC7D}" presName="line_3" presStyleLbl="parChTrans1D1" presStyleIdx="1" presStyleCnt="2"/>
      <dgm:spPr/>
    </dgm:pt>
    <dgm:pt modelId="{5F5C3480-2111-400C-98FB-3266B12DC388}" type="pres">
      <dgm:prSet presAssocID="{087E631A-8914-45F9-9979-701FCAA5CC7D}" presName="textparent_3" presStyleLbl="node1" presStyleIdx="0" presStyleCnt="0"/>
      <dgm:spPr/>
    </dgm:pt>
    <dgm:pt modelId="{CB487265-2816-4C2D-AC95-06B566914915}" type="pres">
      <dgm:prSet presAssocID="{087E631A-8914-45F9-9979-701FCAA5CC7D}" presName="text_3" presStyleLbl="revTx" presStyleIdx="1" presStyleCnt="2" custLinFactNeighborX="36002" custLinFactNeighborY="31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801D85-0FC5-4240-8F23-FB08200F2695}" type="presOf" srcId="{F0107224-F13C-4DD2-A349-67CECB727F90}" destId="{BF4329DD-1AAC-4FF2-8A20-FC23252257C9}" srcOrd="0" destOrd="0" presId="urn:microsoft.com/office/officeart/2008/layout/CircularPictureCallout"/>
    <dgm:cxn modelId="{416AC015-A001-4BE3-A9DF-39D9BEEB39DE}" srcId="{24F1442B-A77E-4085-BDFF-54ACC6C28914}" destId="{BCC5C849-4131-4093-8E6F-EC27C2A37FF2}" srcOrd="0" destOrd="0" parTransId="{8155E7A5-4598-4A65-BC96-48E24E887FD1}" sibTransId="{D9F33080-18B3-4574-8DBC-75E0CA476835}"/>
    <dgm:cxn modelId="{E688BF91-1770-4676-93D1-DC0E82E2EDFB}" type="presOf" srcId="{24F1442B-A77E-4085-BDFF-54ACC6C28914}" destId="{5B464113-30C9-4994-ADB4-7A50B49DF276}" srcOrd="0" destOrd="0" presId="urn:microsoft.com/office/officeart/2008/layout/CircularPictureCallout"/>
    <dgm:cxn modelId="{E5010460-9E36-420A-A249-616AF708541F}" type="presOf" srcId="{67DB9C8C-C86C-4DB2-91CE-2B89B3B8D4A5}" destId="{217F9D14-2B62-4B1D-87B4-9550D2301C7A}" srcOrd="0" destOrd="0" presId="urn:microsoft.com/office/officeart/2008/layout/CircularPictureCallout"/>
    <dgm:cxn modelId="{4309BAD0-EEA9-476D-B8CF-780D616CE04E}" type="presOf" srcId="{D9F33080-18B3-4574-8DBC-75E0CA476835}" destId="{22D15D78-8FC2-4CF7-A80E-650720AF9FC0}" srcOrd="0" destOrd="0" presId="urn:microsoft.com/office/officeart/2008/layout/CircularPictureCallout"/>
    <dgm:cxn modelId="{CB6A497E-2793-4C0A-BD55-9C5702FA08C1}" type="presOf" srcId="{5AD1F0DF-E403-492A-98E5-39EC6D592627}" destId="{34599971-0074-43C9-89AC-DA97FE5A4FA7}" srcOrd="0" destOrd="0" presId="urn:microsoft.com/office/officeart/2008/layout/CircularPictureCallout"/>
    <dgm:cxn modelId="{94E0A327-EAD6-44A5-AA1F-8D1E12A0D8A2}" srcId="{24F1442B-A77E-4085-BDFF-54ACC6C28914}" destId="{67DB9C8C-C86C-4DB2-91CE-2B89B3B8D4A5}" srcOrd="1" destOrd="0" parTransId="{D80BFAB8-F121-4F6A-B433-27E316B0A2E2}" sibTransId="{5AD1F0DF-E403-492A-98E5-39EC6D592627}"/>
    <dgm:cxn modelId="{020A0541-2153-4637-971D-7658A9296B73}" type="presOf" srcId="{087E631A-8914-45F9-9979-701FCAA5CC7D}" destId="{CB487265-2816-4C2D-AC95-06B566914915}" srcOrd="0" destOrd="0" presId="urn:microsoft.com/office/officeart/2008/layout/CircularPictureCallout"/>
    <dgm:cxn modelId="{C73F34ED-2040-4C65-B3EE-180477A8D574}" type="presOf" srcId="{BCC5C849-4131-4093-8E6F-EC27C2A37FF2}" destId="{9C8EE949-5BC7-409B-A3B7-5D2BF8C42448}" srcOrd="0" destOrd="0" presId="urn:microsoft.com/office/officeart/2008/layout/CircularPictureCallout"/>
    <dgm:cxn modelId="{DB75A642-46A2-479A-BEF7-E06C6FCFB920}" srcId="{24F1442B-A77E-4085-BDFF-54ACC6C28914}" destId="{087E631A-8914-45F9-9979-701FCAA5CC7D}" srcOrd="2" destOrd="0" parTransId="{6997F61C-8940-43F6-AC32-6F8ECC51CCD2}" sibTransId="{F0107224-F13C-4DD2-A349-67CECB727F90}"/>
    <dgm:cxn modelId="{05599B97-5FB4-4924-B8FB-D1EDF453E8F6}" type="presParOf" srcId="{5B464113-30C9-4994-ADB4-7A50B49DF276}" destId="{A7C4E0AA-8B65-415C-A7BC-57449470C786}" srcOrd="0" destOrd="0" presId="urn:microsoft.com/office/officeart/2008/layout/CircularPictureCallout"/>
    <dgm:cxn modelId="{27213561-C542-413C-9F13-D0DD50D2D211}" type="presParOf" srcId="{A7C4E0AA-8B65-415C-A7BC-57449470C786}" destId="{FC95CAF0-20CD-4876-8EC6-15799634EC19}" srcOrd="0" destOrd="0" presId="urn:microsoft.com/office/officeart/2008/layout/CircularPictureCallout"/>
    <dgm:cxn modelId="{5722B8B8-FF77-4896-9E97-03AF307B6118}" type="presParOf" srcId="{FC95CAF0-20CD-4876-8EC6-15799634EC19}" destId="{22D15D78-8FC2-4CF7-A80E-650720AF9FC0}" srcOrd="0" destOrd="0" presId="urn:microsoft.com/office/officeart/2008/layout/CircularPictureCallout"/>
    <dgm:cxn modelId="{5896E8AA-E81E-4551-8AF5-9628A9DDDFAC}" type="presParOf" srcId="{A7C4E0AA-8B65-415C-A7BC-57449470C786}" destId="{9C8EE949-5BC7-409B-A3B7-5D2BF8C42448}" srcOrd="1" destOrd="0" presId="urn:microsoft.com/office/officeart/2008/layout/CircularPictureCallout"/>
    <dgm:cxn modelId="{5E1A5118-658A-4618-8BAC-FBFC470F889E}" type="presParOf" srcId="{A7C4E0AA-8B65-415C-A7BC-57449470C786}" destId="{DD7621A9-AA43-426E-AF2B-FE8965937373}" srcOrd="2" destOrd="0" presId="urn:microsoft.com/office/officeart/2008/layout/CircularPictureCallout"/>
    <dgm:cxn modelId="{4C42360D-84F2-423E-B3FD-417E4EA9AC65}" type="presParOf" srcId="{DD7621A9-AA43-426E-AF2B-FE8965937373}" destId="{34599971-0074-43C9-89AC-DA97FE5A4FA7}" srcOrd="0" destOrd="0" presId="urn:microsoft.com/office/officeart/2008/layout/CircularPictureCallout"/>
    <dgm:cxn modelId="{C1406EBC-3925-48B5-8F1B-5BD970C00A2C}" type="presParOf" srcId="{A7C4E0AA-8B65-415C-A7BC-57449470C786}" destId="{FB8E1D9C-B1BE-40F8-A9FF-0109982E3396}" srcOrd="3" destOrd="0" presId="urn:microsoft.com/office/officeart/2008/layout/CircularPictureCallout"/>
    <dgm:cxn modelId="{76B571C1-12B9-44F0-A360-B2A909C5025E}" type="presParOf" srcId="{A7C4E0AA-8B65-415C-A7BC-57449470C786}" destId="{976E2E02-A0DC-4D35-A577-8FC75199CB4A}" srcOrd="4" destOrd="0" presId="urn:microsoft.com/office/officeart/2008/layout/CircularPictureCallout"/>
    <dgm:cxn modelId="{11C183FA-70C9-48FE-89AB-CB508C4B7E9D}" type="presParOf" srcId="{976E2E02-A0DC-4D35-A577-8FC75199CB4A}" destId="{217F9D14-2B62-4B1D-87B4-9550D2301C7A}" srcOrd="0" destOrd="0" presId="urn:microsoft.com/office/officeart/2008/layout/CircularPictureCallout"/>
    <dgm:cxn modelId="{C67F5496-4B96-4954-8AE5-0582CC6FF2C9}" type="presParOf" srcId="{A7C4E0AA-8B65-415C-A7BC-57449470C786}" destId="{559EEB39-DB21-4CC8-BF64-861E5618F323}" srcOrd="5" destOrd="0" presId="urn:microsoft.com/office/officeart/2008/layout/CircularPictureCallout"/>
    <dgm:cxn modelId="{749B328F-0B46-4C21-9F61-E91A0F5B62A1}" type="presParOf" srcId="{559EEB39-DB21-4CC8-BF64-861E5618F323}" destId="{BF4329DD-1AAC-4FF2-8A20-FC23252257C9}" srcOrd="0" destOrd="0" presId="urn:microsoft.com/office/officeart/2008/layout/CircularPictureCallout"/>
    <dgm:cxn modelId="{4A9B4DD5-7E97-4AAC-A6DF-251A42970C43}" type="presParOf" srcId="{A7C4E0AA-8B65-415C-A7BC-57449470C786}" destId="{5919F91B-028F-41BA-BDFF-488628725B35}" srcOrd="6" destOrd="0" presId="urn:microsoft.com/office/officeart/2008/layout/CircularPictureCallout"/>
    <dgm:cxn modelId="{086DB144-5261-4A44-A4AE-98A4E4418EDF}" type="presParOf" srcId="{A7C4E0AA-8B65-415C-A7BC-57449470C786}" destId="{5F5C3480-2111-400C-98FB-3266B12DC388}" srcOrd="7" destOrd="0" presId="urn:microsoft.com/office/officeart/2008/layout/CircularPictureCallout"/>
    <dgm:cxn modelId="{65C8C83B-74C0-4F3C-8E24-64C40FE0466E}" type="presParOf" srcId="{5F5C3480-2111-400C-98FB-3266B12DC388}" destId="{CB487265-2816-4C2D-AC95-06B56691491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CC4AD8-B983-4AD8-8C8D-49A3EDC94D3B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BDA026-302F-4558-B47A-15340990ABE8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Mitigation</a:t>
          </a:r>
          <a:endParaRPr lang="ko-KR" altLang="en-US" dirty="0">
            <a:solidFill>
              <a:schemeClr val="bg1"/>
            </a:solidFill>
          </a:endParaRPr>
        </a:p>
      </dgm:t>
    </dgm:pt>
    <dgm:pt modelId="{21DCB9FB-BE9C-4711-8F65-7BCDC9CED836}" type="parTrans" cxnId="{27D54D7C-DAD3-4D5D-B74C-D98AF0887FBB}">
      <dgm:prSet/>
      <dgm:spPr/>
      <dgm:t>
        <a:bodyPr/>
        <a:lstStyle/>
        <a:p>
          <a:pPr latinLnBrk="1"/>
          <a:endParaRPr lang="ko-KR" altLang="en-US"/>
        </a:p>
      </dgm:t>
    </dgm:pt>
    <dgm:pt modelId="{28D9A278-2FAF-4455-A15F-3CECF773D508}" type="sibTrans" cxnId="{27D54D7C-DAD3-4D5D-B74C-D98AF0887FBB}">
      <dgm:prSet/>
      <dgm:spPr/>
      <dgm:t>
        <a:bodyPr/>
        <a:lstStyle/>
        <a:p>
          <a:pPr latinLnBrk="1"/>
          <a:endParaRPr lang="ko-KR" altLang="en-US"/>
        </a:p>
      </dgm:t>
    </dgm:pt>
    <dgm:pt modelId="{6B828DFE-7EDE-47DD-A239-FE920CF52D75}">
      <dgm:prSet phldrT="[텍스트]"/>
      <dgm:spPr/>
      <dgm:t>
        <a:bodyPr/>
        <a:lstStyle/>
        <a:p>
          <a:pPr latinLnBrk="1"/>
          <a:r>
            <a:rPr lang="en-US" altLang="ko-KR" dirty="0" smtClean="0"/>
            <a:t>Play Test</a:t>
          </a:r>
          <a:endParaRPr lang="ko-KR" altLang="en-US" dirty="0"/>
        </a:p>
      </dgm:t>
    </dgm:pt>
    <dgm:pt modelId="{4ABA6796-54A6-43C8-9AA1-437077773833}" type="parTrans" cxnId="{193504A2-C88A-4C53-B74B-1F88D99BF34E}">
      <dgm:prSet/>
      <dgm:spPr/>
      <dgm:t>
        <a:bodyPr/>
        <a:lstStyle/>
        <a:p>
          <a:pPr latinLnBrk="1"/>
          <a:endParaRPr lang="ko-KR" altLang="en-US"/>
        </a:p>
      </dgm:t>
    </dgm:pt>
    <dgm:pt modelId="{007D6AA9-6F3C-4F62-9C91-1A94504E7665}" type="sibTrans" cxnId="{193504A2-C88A-4C53-B74B-1F88D99BF34E}">
      <dgm:prSet/>
      <dgm:spPr/>
      <dgm:t>
        <a:bodyPr/>
        <a:lstStyle/>
        <a:p>
          <a:pPr latinLnBrk="1"/>
          <a:endParaRPr lang="ko-KR" altLang="en-US"/>
        </a:p>
      </dgm:t>
    </dgm:pt>
    <dgm:pt modelId="{51B7559D-769A-48F5-8D17-F50198732CEE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Risk</a:t>
          </a:r>
          <a:endParaRPr lang="ko-KR" altLang="en-US" dirty="0">
            <a:solidFill>
              <a:schemeClr val="bg1"/>
            </a:solidFill>
          </a:endParaRPr>
        </a:p>
      </dgm:t>
    </dgm:pt>
    <dgm:pt modelId="{D0C5FEC4-D194-4944-8AE5-D423B7D31ED3}" type="parTrans" cxnId="{A6FCF4DF-D2C5-423D-B311-703DDEECE080}">
      <dgm:prSet/>
      <dgm:spPr/>
      <dgm:t>
        <a:bodyPr/>
        <a:lstStyle/>
        <a:p>
          <a:pPr latinLnBrk="1"/>
          <a:endParaRPr lang="ko-KR" altLang="en-US"/>
        </a:p>
      </dgm:t>
    </dgm:pt>
    <dgm:pt modelId="{D40BEFDA-AEBB-4C7D-958A-2EB3D3B3BBF2}" type="sibTrans" cxnId="{A6FCF4DF-D2C5-423D-B311-703DDEECE080}">
      <dgm:prSet/>
      <dgm:spPr/>
      <dgm:t>
        <a:bodyPr/>
        <a:lstStyle/>
        <a:p>
          <a:pPr latinLnBrk="1"/>
          <a:endParaRPr lang="ko-KR" altLang="en-US"/>
        </a:p>
      </dgm:t>
    </dgm:pt>
    <dgm:pt modelId="{ED11D666-6643-47A9-A919-4905DCDD37D9}">
      <dgm:prSet phldrT="[텍스트]"/>
      <dgm:spPr/>
      <dgm:t>
        <a:bodyPr/>
        <a:lstStyle/>
        <a:p>
          <a:pPr latinLnBrk="1"/>
          <a:r>
            <a:rPr lang="en-US" altLang="ko-KR" dirty="0" smtClean="0"/>
            <a:t>Game</a:t>
          </a:r>
        </a:p>
        <a:p>
          <a:pPr latinLnBrk="1"/>
          <a:r>
            <a:rPr lang="en-US" altLang="ko-KR" smtClean="0"/>
            <a:t>Feeling</a:t>
          </a:r>
          <a:endParaRPr lang="en-US" altLang="ko-KR" dirty="0" smtClean="0"/>
        </a:p>
      </dgm:t>
    </dgm:pt>
    <dgm:pt modelId="{A861E29A-B888-4D4E-A525-C0A1B9E8D6E9}" type="parTrans" cxnId="{32CB66C4-2599-43A9-8077-E42F3D20B1E1}">
      <dgm:prSet/>
      <dgm:spPr/>
      <dgm:t>
        <a:bodyPr/>
        <a:lstStyle/>
        <a:p>
          <a:pPr latinLnBrk="1"/>
          <a:endParaRPr lang="ko-KR" altLang="en-US"/>
        </a:p>
      </dgm:t>
    </dgm:pt>
    <dgm:pt modelId="{56090B34-D463-45C7-A3E6-2F896CD201A3}" type="sibTrans" cxnId="{32CB66C4-2599-43A9-8077-E42F3D20B1E1}">
      <dgm:prSet/>
      <dgm:spPr/>
      <dgm:t>
        <a:bodyPr/>
        <a:lstStyle/>
        <a:p>
          <a:pPr latinLnBrk="1"/>
          <a:endParaRPr lang="ko-KR" altLang="en-US"/>
        </a:p>
      </dgm:t>
    </dgm:pt>
    <dgm:pt modelId="{286E0FF0-9E26-4935-A2A0-B377F59C2890}" type="pres">
      <dgm:prSet presAssocID="{8ACC4AD8-B983-4AD8-8C8D-49A3EDC94D3B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5631EC-CCC2-4399-8FD4-805DCEC033C9}" type="pres">
      <dgm:prSet presAssocID="{8ACC4AD8-B983-4AD8-8C8D-49A3EDC94D3B}" presName="Background" presStyleLbl="node1" presStyleIdx="0" presStyleCnt="1"/>
      <dgm:spPr/>
    </dgm:pt>
    <dgm:pt modelId="{7874E0F4-A65A-4B72-9CB0-BA20110E2C26}" type="pres">
      <dgm:prSet presAssocID="{8ACC4AD8-B983-4AD8-8C8D-49A3EDC94D3B}" presName="Divider" presStyleLbl="callout" presStyleIdx="0" presStyleCnt="1"/>
      <dgm:spPr/>
    </dgm:pt>
    <dgm:pt modelId="{B9BE1F72-72B8-42F7-89AE-944B11437524}" type="pres">
      <dgm:prSet presAssocID="{8ACC4AD8-B983-4AD8-8C8D-49A3EDC94D3B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D561E2-59E7-4DD1-AD65-30FC3911FA82}" type="pres">
      <dgm:prSet presAssocID="{8ACC4AD8-B983-4AD8-8C8D-49A3EDC94D3B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3A03E-7425-4623-A42D-B360FF5C9434}" type="pres">
      <dgm:prSet presAssocID="{8ACC4AD8-B983-4AD8-8C8D-49A3EDC94D3B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268DF0-63AA-401B-BF89-43C68172439F}" type="pres">
      <dgm:prSet presAssocID="{8ACC4AD8-B983-4AD8-8C8D-49A3EDC94D3B}" presName="ParentShape1" presStyleLbl="alignImgPlace1" presStyleIdx="0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78F4EB4D-2FF0-48F4-863F-447A40D6D9F4}" type="pres">
      <dgm:prSet presAssocID="{8ACC4AD8-B983-4AD8-8C8D-49A3EDC94D3B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057512-7175-4F48-93A9-24B26526AADB}" type="pres">
      <dgm:prSet presAssocID="{8ACC4AD8-B983-4AD8-8C8D-49A3EDC94D3B}" presName="ParentShape2" presStyleLbl="alignImgPlace1" presStyleIdx="1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1CD028-36CA-44A8-B28A-6624085BAE21}" type="presOf" srcId="{51B7559D-769A-48F5-8D17-F50198732CEE}" destId="{78F4EB4D-2FF0-48F4-863F-447A40D6D9F4}" srcOrd="0" destOrd="0" presId="urn:microsoft.com/office/officeart/2009/3/layout/OpposingIdeas"/>
    <dgm:cxn modelId="{108FDF0A-B8E6-471A-960E-964EE57CEE5C}" type="presOf" srcId="{B1BDA026-302F-4558-B47A-15340990ABE8}" destId="{08268DF0-63AA-401B-BF89-43C68172439F}" srcOrd="1" destOrd="0" presId="urn:microsoft.com/office/officeart/2009/3/layout/OpposingIdeas"/>
    <dgm:cxn modelId="{A6FCF4DF-D2C5-423D-B311-703DDEECE080}" srcId="{8ACC4AD8-B983-4AD8-8C8D-49A3EDC94D3B}" destId="{51B7559D-769A-48F5-8D17-F50198732CEE}" srcOrd="1" destOrd="0" parTransId="{D0C5FEC4-D194-4944-8AE5-D423B7D31ED3}" sibTransId="{D40BEFDA-AEBB-4C7D-958A-2EB3D3B3BBF2}"/>
    <dgm:cxn modelId="{32CB66C4-2599-43A9-8077-E42F3D20B1E1}" srcId="{51B7559D-769A-48F5-8D17-F50198732CEE}" destId="{ED11D666-6643-47A9-A919-4905DCDD37D9}" srcOrd="0" destOrd="0" parTransId="{A861E29A-B888-4D4E-A525-C0A1B9E8D6E9}" sibTransId="{56090B34-D463-45C7-A3E6-2F896CD201A3}"/>
    <dgm:cxn modelId="{876192BE-250C-436F-AE70-EDFE8AC0575E}" type="presOf" srcId="{B1BDA026-302F-4558-B47A-15340990ABE8}" destId="{BD83A03E-7425-4623-A42D-B360FF5C9434}" srcOrd="0" destOrd="0" presId="urn:microsoft.com/office/officeart/2009/3/layout/OpposingIdeas"/>
    <dgm:cxn modelId="{F2243A86-EA2A-473E-8C49-B044B9DA03C7}" type="presOf" srcId="{8ACC4AD8-B983-4AD8-8C8D-49A3EDC94D3B}" destId="{286E0FF0-9E26-4935-A2A0-B377F59C2890}" srcOrd="0" destOrd="0" presId="urn:microsoft.com/office/officeart/2009/3/layout/OpposingIdeas"/>
    <dgm:cxn modelId="{8D64FB10-EE15-4C6D-8673-5F09BE74F9A1}" type="presOf" srcId="{ED11D666-6643-47A9-A919-4905DCDD37D9}" destId="{C5D561E2-59E7-4DD1-AD65-30FC3911FA82}" srcOrd="0" destOrd="0" presId="urn:microsoft.com/office/officeart/2009/3/layout/OpposingIdeas"/>
    <dgm:cxn modelId="{27D54D7C-DAD3-4D5D-B74C-D98AF0887FBB}" srcId="{8ACC4AD8-B983-4AD8-8C8D-49A3EDC94D3B}" destId="{B1BDA026-302F-4558-B47A-15340990ABE8}" srcOrd="0" destOrd="0" parTransId="{21DCB9FB-BE9C-4711-8F65-7BCDC9CED836}" sibTransId="{28D9A278-2FAF-4455-A15F-3CECF773D508}"/>
    <dgm:cxn modelId="{193504A2-C88A-4C53-B74B-1F88D99BF34E}" srcId="{B1BDA026-302F-4558-B47A-15340990ABE8}" destId="{6B828DFE-7EDE-47DD-A239-FE920CF52D75}" srcOrd="0" destOrd="0" parTransId="{4ABA6796-54A6-43C8-9AA1-437077773833}" sibTransId="{007D6AA9-6F3C-4F62-9C91-1A94504E7665}"/>
    <dgm:cxn modelId="{23A7FECC-FFC8-4BB3-95B5-4A724D0B8766}" type="presOf" srcId="{51B7559D-769A-48F5-8D17-F50198732CEE}" destId="{B7057512-7175-4F48-93A9-24B26526AADB}" srcOrd="1" destOrd="0" presId="urn:microsoft.com/office/officeart/2009/3/layout/OpposingIdeas"/>
    <dgm:cxn modelId="{E341ED08-52F5-47FB-9918-2D5F9F203837}" type="presOf" srcId="{6B828DFE-7EDE-47DD-A239-FE920CF52D75}" destId="{B9BE1F72-72B8-42F7-89AE-944B11437524}" srcOrd="0" destOrd="0" presId="urn:microsoft.com/office/officeart/2009/3/layout/OpposingIdeas"/>
    <dgm:cxn modelId="{8664E855-932F-4EE6-8CE8-078444C76A18}" type="presParOf" srcId="{286E0FF0-9E26-4935-A2A0-B377F59C2890}" destId="{CA5631EC-CCC2-4399-8FD4-805DCEC033C9}" srcOrd="0" destOrd="0" presId="urn:microsoft.com/office/officeart/2009/3/layout/OpposingIdeas"/>
    <dgm:cxn modelId="{BE548F6A-2F68-4C8A-BAA6-3460F2633164}" type="presParOf" srcId="{286E0FF0-9E26-4935-A2A0-B377F59C2890}" destId="{7874E0F4-A65A-4B72-9CB0-BA20110E2C26}" srcOrd="1" destOrd="0" presId="urn:microsoft.com/office/officeart/2009/3/layout/OpposingIdeas"/>
    <dgm:cxn modelId="{82933AD3-6039-4454-B0CA-6088DB75299D}" type="presParOf" srcId="{286E0FF0-9E26-4935-A2A0-B377F59C2890}" destId="{B9BE1F72-72B8-42F7-89AE-944B11437524}" srcOrd="2" destOrd="0" presId="urn:microsoft.com/office/officeart/2009/3/layout/OpposingIdeas"/>
    <dgm:cxn modelId="{270B6C46-D76E-4BF7-A422-BAAF32BF2C9B}" type="presParOf" srcId="{286E0FF0-9E26-4935-A2A0-B377F59C2890}" destId="{C5D561E2-59E7-4DD1-AD65-30FC3911FA82}" srcOrd="3" destOrd="0" presId="urn:microsoft.com/office/officeart/2009/3/layout/OpposingIdeas"/>
    <dgm:cxn modelId="{31C47DB9-1DE0-47DC-8BA2-D2452D347ABF}" type="presParOf" srcId="{286E0FF0-9E26-4935-A2A0-B377F59C2890}" destId="{BD83A03E-7425-4623-A42D-B360FF5C9434}" srcOrd="4" destOrd="0" presId="urn:microsoft.com/office/officeart/2009/3/layout/OpposingIdeas"/>
    <dgm:cxn modelId="{84C02864-350C-4756-9876-25444C30CE0D}" type="presParOf" srcId="{286E0FF0-9E26-4935-A2A0-B377F59C2890}" destId="{08268DF0-63AA-401B-BF89-43C68172439F}" srcOrd="5" destOrd="0" presId="urn:microsoft.com/office/officeart/2009/3/layout/OpposingIdeas"/>
    <dgm:cxn modelId="{788AF8C6-C900-40B5-980E-476043F6F80C}" type="presParOf" srcId="{286E0FF0-9E26-4935-A2A0-B377F59C2890}" destId="{78F4EB4D-2FF0-48F4-863F-447A40D6D9F4}" srcOrd="6" destOrd="0" presId="urn:microsoft.com/office/officeart/2009/3/layout/OpposingIdeas"/>
    <dgm:cxn modelId="{F47DD603-3A49-4CF0-A22E-05C8BEB77478}" type="presParOf" srcId="{286E0FF0-9E26-4935-A2A0-B377F59C2890}" destId="{B7057512-7175-4F48-93A9-24B26526AADB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6B68C-7EC0-4D74-BF4A-92D979288DBD}">
      <dsp:nvSpPr>
        <dsp:cNvPr id="0" name=""/>
        <dsp:cNvSpPr/>
      </dsp:nvSpPr>
      <dsp:spPr>
        <a:xfrm>
          <a:off x="2110" y="1053041"/>
          <a:ext cx="3864791" cy="33125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C3553-4E76-4604-AF4A-4D11C2B58A04}">
      <dsp:nvSpPr>
        <dsp:cNvPr id="0" name=""/>
        <dsp:cNvSpPr/>
      </dsp:nvSpPr>
      <dsp:spPr>
        <a:xfrm>
          <a:off x="2110" y="3371850"/>
          <a:ext cx="3864791" cy="795020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/>
              </a:solidFill>
            </a:rPr>
            <a:t>TOP DOWN</a:t>
          </a:r>
          <a:endParaRPr lang="ko-KR" altLang="en-US" sz="4100" kern="1200" dirty="0">
            <a:solidFill>
              <a:schemeClr val="bg1"/>
            </a:solidFill>
          </a:endParaRPr>
        </a:p>
      </dsp:txBody>
      <dsp:txXfrm>
        <a:off x="2110" y="3371850"/>
        <a:ext cx="3864791" cy="795020"/>
      </dsp:txXfrm>
    </dsp:sp>
    <dsp:sp modelId="{6546D633-BD18-4761-9FC4-699CB6091409}">
      <dsp:nvSpPr>
        <dsp:cNvPr id="0" name=""/>
        <dsp:cNvSpPr/>
      </dsp:nvSpPr>
      <dsp:spPr>
        <a:xfrm>
          <a:off x="4261098" y="1053041"/>
          <a:ext cx="3864791" cy="33125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9466C-51A0-4AC8-9689-FBDF2B9040F0}">
      <dsp:nvSpPr>
        <dsp:cNvPr id="0" name=""/>
        <dsp:cNvSpPr/>
      </dsp:nvSpPr>
      <dsp:spPr>
        <a:xfrm>
          <a:off x="4261098" y="3371850"/>
          <a:ext cx="3864791" cy="795020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/>
              </a:solidFill>
            </a:rPr>
            <a:t>SHOOTING</a:t>
          </a:r>
          <a:endParaRPr lang="ko-KR" altLang="en-US" sz="4100" kern="1200" dirty="0">
            <a:solidFill>
              <a:schemeClr val="bg1"/>
            </a:solidFill>
          </a:endParaRPr>
        </a:p>
      </dsp:txBody>
      <dsp:txXfrm>
        <a:off x="4261098" y="3371850"/>
        <a:ext cx="3864791" cy="795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80E33-6282-47E3-A0E2-ED5A849DF3D7}">
      <dsp:nvSpPr>
        <dsp:cNvPr id="0" name=""/>
        <dsp:cNvSpPr/>
      </dsp:nvSpPr>
      <dsp:spPr>
        <a:xfrm>
          <a:off x="2215" y="0"/>
          <a:ext cx="3447473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b="1" kern="1200" dirty="0" smtClean="0">
              <a:solidFill>
                <a:schemeClr val="bg1"/>
              </a:solidFill>
            </a:rPr>
            <a:t>Three</a:t>
          </a:r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b="1" kern="1200" dirty="0" smtClean="0">
              <a:solidFill>
                <a:schemeClr val="bg1"/>
              </a:solidFill>
            </a:rPr>
            <a:t>Weapons</a:t>
          </a:r>
          <a:endParaRPr lang="ko-KR" altLang="en-US" sz="3000" b="1" kern="1200" dirty="0">
            <a:solidFill>
              <a:schemeClr val="bg1"/>
            </a:solidFill>
          </a:endParaRPr>
        </a:p>
      </dsp:txBody>
      <dsp:txXfrm>
        <a:off x="2215" y="1454785"/>
        <a:ext cx="3447473" cy="1454785"/>
      </dsp:txXfrm>
    </dsp:sp>
    <dsp:sp modelId="{D4C3B7CC-04D2-4265-BE45-85A3171D5A01}">
      <dsp:nvSpPr>
        <dsp:cNvPr id="0" name=""/>
        <dsp:cNvSpPr/>
      </dsp:nvSpPr>
      <dsp:spPr>
        <a:xfrm>
          <a:off x="1120398" y="218217"/>
          <a:ext cx="1211108" cy="12111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D4889-52E7-4473-8326-550BFF453A1D}">
      <dsp:nvSpPr>
        <dsp:cNvPr id="0" name=""/>
        <dsp:cNvSpPr/>
      </dsp:nvSpPr>
      <dsp:spPr>
        <a:xfrm>
          <a:off x="3553113" y="0"/>
          <a:ext cx="3447473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b="1" kern="1200" dirty="0" smtClean="0">
              <a:solidFill>
                <a:schemeClr val="bg1"/>
              </a:solidFill>
            </a:rPr>
            <a:t>Color</a:t>
          </a:r>
          <a:endParaRPr lang="ko-KR" altLang="en-US" sz="3000" b="1" kern="1200" dirty="0">
            <a:solidFill>
              <a:schemeClr val="bg1"/>
            </a:solidFill>
          </a:endParaRPr>
        </a:p>
      </dsp:txBody>
      <dsp:txXfrm>
        <a:off x="3553113" y="1454785"/>
        <a:ext cx="3447473" cy="1454785"/>
      </dsp:txXfrm>
    </dsp:sp>
    <dsp:sp modelId="{6809781A-439E-4262-B82E-258949A7D639}">
      <dsp:nvSpPr>
        <dsp:cNvPr id="0" name=""/>
        <dsp:cNvSpPr/>
      </dsp:nvSpPr>
      <dsp:spPr>
        <a:xfrm>
          <a:off x="4671295" y="218217"/>
          <a:ext cx="1211108" cy="12111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0878-34F4-4D63-8E4D-B910963BF4A6}">
      <dsp:nvSpPr>
        <dsp:cNvPr id="0" name=""/>
        <dsp:cNvSpPr/>
      </dsp:nvSpPr>
      <dsp:spPr>
        <a:xfrm>
          <a:off x="7104010" y="0"/>
          <a:ext cx="3447473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b="1" kern="1200" dirty="0" smtClean="0">
              <a:solidFill>
                <a:schemeClr val="bg1"/>
              </a:solidFill>
            </a:rPr>
            <a:t>Wave</a:t>
          </a:r>
          <a:endParaRPr lang="ko-KR" altLang="en-US" sz="3000" b="1" kern="1200" dirty="0">
            <a:solidFill>
              <a:schemeClr val="bg1"/>
            </a:solidFill>
          </a:endParaRPr>
        </a:p>
      </dsp:txBody>
      <dsp:txXfrm>
        <a:off x="7104010" y="1454785"/>
        <a:ext cx="3447473" cy="1454785"/>
      </dsp:txXfrm>
    </dsp:sp>
    <dsp:sp modelId="{C9D7105D-511E-4D39-B221-08A8D79C186C}">
      <dsp:nvSpPr>
        <dsp:cNvPr id="0" name=""/>
        <dsp:cNvSpPr/>
      </dsp:nvSpPr>
      <dsp:spPr>
        <a:xfrm>
          <a:off x="8222193" y="218217"/>
          <a:ext cx="1211108" cy="12111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EBEFF-F63D-4DC3-81D1-26A9C3F79625}">
      <dsp:nvSpPr>
        <dsp:cNvPr id="0" name=""/>
        <dsp:cNvSpPr/>
      </dsp:nvSpPr>
      <dsp:spPr>
        <a:xfrm>
          <a:off x="422147" y="2909570"/>
          <a:ext cx="9709404" cy="54554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9F91B-028F-41BA-BDFF-488628725B35}">
      <dsp:nvSpPr>
        <dsp:cNvPr id="0" name=""/>
        <dsp:cNvSpPr/>
      </dsp:nvSpPr>
      <dsp:spPr>
        <a:xfrm>
          <a:off x="2864261" y="2955032"/>
          <a:ext cx="3264174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1D9C-B1BE-40F8-A9FF-0109982E3396}">
      <dsp:nvSpPr>
        <dsp:cNvPr id="0" name=""/>
        <dsp:cNvSpPr/>
      </dsp:nvSpPr>
      <dsp:spPr>
        <a:xfrm>
          <a:off x="2864261" y="681930"/>
          <a:ext cx="3264174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15D78-8FC2-4CF7-A80E-650720AF9FC0}">
      <dsp:nvSpPr>
        <dsp:cNvPr id="0" name=""/>
        <dsp:cNvSpPr/>
      </dsp:nvSpPr>
      <dsp:spPr>
        <a:xfrm>
          <a:off x="763370" y="0"/>
          <a:ext cx="3636963" cy="36369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EE949-5BC7-409B-A3B7-5D2BF8C42448}">
      <dsp:nvSpPr>
        <dsp:cNvPr id="0" name=""/>
        <dsp:cNvSpPr/>
      </dsp:nvSpPr>
      <dsp:spPr>
        <a:xfrm>
          <a:off x="1453353" y="2046350"/>
          <a:ext cx="2327656" cy="12001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>
              <a:solidFill>
                <a:schemeClr val="accent4">
                  <a:lumMod val="75000"/>
                </a:schemeClr>
              </a:solidFill>
            </a:rPr>
            <a:t>Polish</a:t>
          </a:r>
          <a:endParaRPr lang="ko-KR" altLang="en-US" sz="65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453353" y="2046350"/>
        <a:ext cx="2327656" cy="1200197"/>
      </dsp:txXfrm>
    </dsp:sp>
    <dsp:sp modelId="{34599971-0074-43C9-89AC-DA97FE5A4FA7}">
      <dsp:nvSpPr>
        <dsp:cNvPr id="0" name=""/>
        <dsp:cNvSpPr/>
      </dsp:nvSpPr>
      <dsp:spPr>
        <a:xfrm>
          <a:off x="5791494" y="-277627"/>
          <a:ext cx="2160001" cy="216000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F9D14-2B62-4B1D-87B4-9550D2301C7A}">
      <dsp:nvSpPr>
        <dsp:cNvPr id="0" name=""/>
        <dsp:cNvSpPr/>
      </dsp:nvSpPr>
      <dsp:spPr>
        <a:xfrm>
          <a:off x="8005544" y="167386"/>
          <a:ext cx="3070942" cy="136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err="1" smtClean="0">
              <a:solidFill>
                <a:schemeClr val="accent4">
                  <a:lumMod val="75000"/>
                </a:schemeClr>
              </a:solidFill>
            </a:rPr>
            <a:t>Sound&amp;Art</a:t>
          </a:r>
          <a:r>
            <a:rPr lang="en-US" altLang="ko-KR" sz="4000" kern="1200" dirty="0" smtClean="0">
              <a:solidFill>
                <a:schemeClr val="accent4">
                  <a:lumMod val="75000"/>
                </a:schemeClr>
              </a:solidFill>
            </a:rPr>
            <a:t> Effects</a:t>
          </a:r>
          <a:endParaRPr lang="ko-KR" altLang="en-US" sz="4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8005544" y="167386"/>
        <a:ext cx="3070942" cy="1363861"/>
      </dsp:txXfrm>
    </dsp:sp>
    <dsp:sp modelId="{BF4329DD-1AAC-4FF2-8A20-FC23252257C9}">
      <dsp:nvSpPr>
        <dsp:cNvPr id="0" name=""/>
        <dsp:cNvSpPr/>
      </dsp:nvSpPr>
      <dsp:spPr>
        <a:xfrm>
          <a:off x="5795695" y="1875031"/>
          <a:ext cx="2160001" cy="216000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7265-2816-4C2D-AC95-06B566914915}">
      <dsp:nvSpPr>
        <dsp:cNvPr id="0" name=""/>
        <dsp:cNvSpPr/>
      </dsp:nvSpPr>
      <dsp:spPr>
        <a:xfrm>
          <a:off x="7856147" y="2273101"/>
          <a:ext cx="3220339" cy="136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solidFill>
                <a:schemeClr val="accent4">
                  <a:lumMod val="75000"/>
                </a:schemeClr>
              </a:solidFill>
            </a:rPr>
            <a:t>UI Adjustment</a:t>
          </a:r>
          <a:endParaRPr lang="ko-KR" altLang="en-US" sz="4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856147" y="2273101"/>
        <a:ext cx="3220339" cy="1363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31EC-CCC2-4399-8FD4-805DCEC033C9}">
      <dsp:nvSpPr>
        <dsp:cNvPr id="0" name=""/>
        <dsp:cNvSpPr/>
      </dsp:nvSpPr>
      <dsp:spPr>
        <a:xfrm>
          <a:off x="3404710" y="755110"/>
          <a:ext cx="5451451" cy="2931604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4E0F4-A65A-4B72-9CB0-BA20110E2C26}">
      <dsp:nvSpPr>
        <dsp:cNvPr id="0" name=""/>
        <dsp:cNvSpPr/>
      </dsp:nvSpPr>
      <dsp:spPr>
        <a:xfrm>
          <a:off x="6130436" y="1066037"/>
          <a:ext cx="726" cy="230974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E1F72-72B8-42F7-89AE-944B11437524}">
      <dsp:nvSpPr>
        <dsp:cNvPr id="0" name=""/>
        <dsp:cNvSpPr/>
      </dsp:nvSpPr>
      <dsp:spPr>
        <a:xfrm>
          <a:off x="3586425" y="977201"/>
          <a:ext cx="2362295" cy="24874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Play Test</a:t>
          </a:r>
          <a:endParaRPr lang="ko-KR" altLang="en-US" sz="4500" kern="1200" dirty="0"/>
        </a:p>
      </dsp:txBody>
      <dsp:txXfrm>
        <a:off x="3586425" y="977201"/>
        <a:ext cx="2362295" cy="2487422"/>
      </dsp:txXfrm>
    </dsp:sp>
    <dsp:sp modelId="{C5D561E2-59E7-4DD1-AD65-30FC3911FA82}">
      <dsp:nvSpPr>
        <dsp:cNvPr id="0" name=""/>
        <dsp:cNvSpPr/>
      </dsp:nvSpPr>
      <dsp:spPr>
        <a:xfrm>
          <a:off x="6312151" y="977201"/>
          <a:ext cx="2362295" cy="24874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Game</a:t>
          </a:r>
        </a:p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smtClean="0"/>
            <a:t>Feeling</a:t>
          </a:r>
          <a:endParaRPr lang="en-US" altLang="ko-KR" sz="4500" kern="1200" dirty="0" smtClean="0"/>
        </a:p>
      </dsp:txBody>
      <dsp:txXfrm>
        <a:off x="6312151" y="977201"/>
        <a:ext cx="2362295" cy="2487422"/>
      </dsp:txXfrm>
    </dsp:sp>
    <dsp:sp modelId="{08268DF0-63AA-401B-BF89-43C68172439F}">
      <dsp:nvSpPr>
        <dsp:cNvPr id="0" name=""/>
        <dsp:cNvSpPr/>
      </dsp:nvSpPr>
      <dsp:spPr>
        <a:xfrm rot="16200000">
          <a:off x="1351365" y="1144769"/>
          <a:ext cx="3198114" cy="90857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</a:rPr>
            <a:t>Mitigation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1488682" y="1510002"/>
        <a:ext cx="2923480" cy="452743"/>
      </dsp:txXfrm>
    </dsp:sp>
    <dsp:sp modelId="{B7057512-7175-4F48-93A9-24B26526AADB}">
      <dsp:nvSpPr>
        <dsp:cNvPr id="0" name=""/>
        <dsp:cNvSpPr/>
      </dsp:nvSpPr>
      <dsp:spPr>
        <a:xfrm rot="5400000">
          <a:off x="7711393" y="2388480"/>
          <a:ext cx="3198114" cy="90857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</a:rPr>
            <a:t>Risk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7848710" y="2479079"/>
        <a:ext cx="2923480" cy="45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9A89-E7A7-4136-836D-108FFE55F69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42208-6B8F-4101-A9B7-A2CBCA5B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3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5400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altLang="ko-KR" dirty="0" err="1"/>
              <a:t>Team_CS</a:t>
            </a:r>
            <a:r>
              <a:rPr lang="en-US" altLang="ko-KR" dirty="0"/>
              <a:t> </a:t>
            </a:r>
            <a:r>
              <a:rPr lang="en-US" altLang="ko-KR" dirty="0" smtClean="0"/>
              <a:t>ALPHA Presentation</a:t>
            </a:r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SungMin</a:t>
            </a:r>
            <a:r>
              <a:rPr lang="en-US" dirty="0"/>
              <a:t> Moon/</a:t>
            </a:r>
            <a:r>
              <a:rPr lang="en-US" dirty="0" err="1"/>
              <a:t>ChunMook</a:t>
            </a:r>
            <a:r>
              <a:rPr lang="en-US" dirty="0"/>
              <a:t> </a:t>
            </a:r>
            <a:r>
              <a:rPr lang="en-US" dirty="0" smtClean="0"/>
              <a:t>Kim/</a:t>
            </a:r>
            <a:r>
              <a:rPr lang="en-US" dirty="0" err="1" smtClean="0"/>
              <a:t>Chanill</a:t>
            </a:r>
            <a:r>
              <a:rPr lang="en-US" dirty="0" smtClean="0"/>
              <a:t> Hwang</a:t>
            </a:r>
            <a:endParaRPr dirty="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275384" y="772550"/>
            <a:ext cx="6598984" cy="2409678"/>
            <a:chOff x="0" y="0"/>
            <a:chExt cx="6598984" cy="2409678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722903"/>
              <a:ext cx="6598984" cy="963871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A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99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899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n-US" sz="2400" i="0" u="none" strike="noStrike" cap="none" dirty="0" smtClean="0">
                  <a:latin typeface="Century Gothic"/>
                  <a:ea typeface="Century Gothic"/>
                  <a:cs typeface="Century Gothic"/>
                  <a:sym typeface="Century Gothic"/>
                </a:rPr>
                <a:t>Prototype</a:t>
              </a:r>
              <a:endParaRPr sz="240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839397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012561" y="1445807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012561" y="1445807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1" i="0" u="none" strike="noStrike" cap="none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Alpha</a:t>
              </a:r>
              <a:endParaRPr sz="2600" b="1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849059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022223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022223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Beta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8720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7982623" y="798722"/>
            <a:ext cx="524607" cy="6242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58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765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 smtClean="0"/>
              <a:t>Changed </a:t>
            </a:r>
            <a:r>
              <a:rPr lang="en-US" altLang="ko-KR" sz="3200" b="1" dirty="0" err="1" smtClean="0"/>
              <a:t>GamePlay</a:t>
            </a:r>
            <a:endParaRPr lang="en-US" altLang="ko-KR" sz="3200" b="1" dirty="0" smtClean="0"/>
          </a:p>
          <a:p>
            <a:pPr>
              <a:lnSpc>
                <a:spcPct val="200000"/>
              </a:lnSpc>
            </a:pPr>
            <a:r>
              <a:rPr lang="en-US" altLang="ko-KR" sz="3200" b="1" dirty="0" smtClean="0"/>
              <a:t>Changed Game Concept 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 smtClean="0"/>
              <a:t>DEMO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 smtClean="0"/>
              <a:t>Future Plan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 smtClean="0"/>
              <a:t>Risk and Mitigation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833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Changed </a:t>
            </a:r>
            <a:r>
              <a:rPr lang="en-US" altLang="ko-KR" dirty="0" err="1" smtClean="0"/>
              <a:t>GamePlay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585" y="2955802"/>
            <a:ext cx="927771" cy="92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87526">
            <a:off x="9417098" y="2840543"/>
            <a:ext cx="768052" cy="7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61933" y="3224569"/>
            <a:ext cx="694313" cy="69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6365" y="2922129"/>
            <a:ext cx="995116" cy="9951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789994055"/>
              </p:ext>
            </p:extLst>
          </p:nvPr>
        </p:nvGraphicFramePr>
        <p:xfrm>
          <a:off x="2031999" y="16692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Google Shape;15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0830" y="3115756"/>
            <a:ext cx="1844862" cy="185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34" y="3036167"/>
            <a:ext cx="1762155" cy="17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Changed </a:t>
            </a:r>
            <a:r>
              <a:rPr lang="en-US" altLang="ko-KR" dirty="0" smtClean="0"/>
              <a:t>Game Concept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4927"/>
              </p:ext>
            </p:extLst>
          </p:nvPr>
        </p:nvGraphicFramePr>
        <p:xfrm>
          <a:off x="810000" y="259177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06" y="3050009"/>
            <a:ext cx="772385" cy="772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38" y="3448874"/>
            <a:ext cx="573942" cy="5739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7920">
            <a:off x="2494004" y="3027266"/>
            <a:ext cx="476376" cy="433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52">
            <a:off x="1911988" y="3040614"/>
            <a:ext cx="631967" cy="6319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17" y="3015333"/>
            <a:ext cx="682527" cy="6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3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13726" y="2644170"/>
            <a:ext cx="39645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entury Gothic"/>
                <a:cs typeface="Century Gothic"/>
                <a:sym typeface="Century Gothic"/>
              </a:rPr>
              <a:t>DEMO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736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Future </a:t>
            </a:r>
            <a:r>
              <a:rPr lang="en-US" altLang="ko-KR" dirty="0" smtClean="0"/>
              <a:t>Plan</a:t>
            </a:r>
            <a:endParaRPr lang="en-US" altLang="ko-KR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511165"/>
              </p:ext>
            </p:extLst>
          </p:nvPr>
        </p:nvGraphicFramePr>
        <p:xfrm>
          <a:off x="722789" y="2304948"/>
          <a:ext cx="11076487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38" y="2953232"/>
            <a:ext cx="1477572" cy="14775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91" y="2269578"/>
            <a:ext cx="1156052" cy="11560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11" y="3039526"/>
            <a:ext cx="916505" cy="91650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85" y="4690609"/>
            <a:ext cx="1156052" cy="11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01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&amp; Mitigation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80249"/>
              </p:ext>
            </p:extLst>
          </p:nvPr>
        </p:nvGraphicFramePr>
        <p:xfrm>
          <a:off x="-545123" y="2279284"/>
          <a:ext cx="12260873" cy="444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38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426</TotalTime>
  <Words>48</Words>
  <Application>Microsoft Office PowerPoint</Application>
  <PresentationFormat>와이드스크린</PresentationFormat>
  <Paragraphs>30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   Team_CS ALPHA Presentation</vt:lpstr>
      <vt:lpstr>Contents</vt:lpstr>
      <vt:lpstr>Changed GamePlay </vt:lpstr>
      <vt:lpstr>Changed Game Concept</vt:lpstr>
      <vt:lpstr>PowerPoint 프레젠테이션</vt:lpstr>
      <vt:lpstr>Future Plan</vt:lpstr>
      <vt:lpstr>Risk &amp;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Team_CS ALPHA</dc:title>
  <dc:creator>Windows 사용자</dc:creator>
  <cp:lastModifiedBy>Windows 사용자</cp:lastModifiedBy>
  <cp:revision>23</cp:revision>
  <dcterms:created xsi:type="dcterms:W3CDTF">2019-04-30T05:44:24Z</dcterms:created>
  <dcterms:modified xsi:type="dcterms:W3CDTF">2019-05-01T10:14:02Z</dcterms:modified>
</cp:coreProperties>
</file>