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TEAM_CS</a:t>
            </a:r>
            <a:br>
              <a:rPr lang="en-US"/>
            </a:br>
            <a:r>
              <a:rPr lang="en-US"/>
              <a:t>PROTOTYPE MILESTONE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SungMin</a:t>
            </a:r>
            <a:r>
              <a:rPr lang="en-US" dirty="0"/>
              <a:t> Moon/</a:t>
            </a:r>
            <a:r>
              <a:rPr lang="en-US" dirty="0" err="1"/>
              <a:t>ChunMook</a:t>
            </a:r>
            <a:r>
              <a:rPr lang="en-US" dirty="0"/>
              <a:t> </a:t>
            </a:r>
            <a:r>
              <a:rPr lang="en-US" dirty="0" smtClean="0"/>
              <a:t>Kim/</a:t>
            </a:r>
            <a:r>
              <a:rPr lang="en-US" dirty="0" err="1" smtClean="0"/>
              <a:t>Chanill</a:t>
            </a:r>
            <a:r>
              <a:rPr lang="en-US" dirty="0" smtClean="0"/>
              <a:t> Hwang</a:t>
            </a:r>
            <a:endParaRPr dirty="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275384" y="772550"/>
            <a:ext cx="6598984" cy="2409678"/>
            <a:chOff x="0" y="0"/>
            <a:chExt cx="6598984" cy="2409678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722903"/>
              <a:ext cx="6598984" cy="963871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A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99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899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n-US" sz="26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Prototype</a:t>
              </a:r>
              <a:endParaRPr sz="2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839397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012561" y="1445807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012561" y="1445807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Alpha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849059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022223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022223" y="0"/>
              <a:ext cx="1913963" cy="963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84900" rIns="184900" bIns="1849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Beta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8720" y="1084355"/>
              <a:ext cx="240967" cy="240967"/>
            </a:xfrm>
            <a:prstGeom prst="ellipse">
              <a:avLst/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5990493" y="460423"/>
            <a:ext cx="524607" cy="6242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58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810000" y="2547603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b="1" dirty="0"/>
              <a:t>Game </a:t>
            </a:r>
            <a:r>
              <a:rPr lang="en-US" sz="2800" b="1" dirty="0" smtClean="0"/>
              <a:t>Feature</a:t>
            </a:r>
            <a:r>
              <a:rPr lang="en-US" sz="2800" b="1" dirty="0"/>
              <a:t>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Char char="○"/>
            </a:pPr>
            <a:r>
              <a:rPr lang="en-US" sz="2800" b="1" dirty="0"/>
              <a:t>Changed Elements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Char char="○"/>
            </a:pPr>
            <a:r>
              <a:rPr lang="en-US" sz="2800" b="1" dirty="0"/>
              <a:t>Game Demo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Char char="○"/>
            </a:pPr>
            <a:r>
              <a:rPr lang="en-US" sz="2800" b="1" dirty="0"/>
              <a:t>Future Plan</a:t>
            </a:r>
            <a:endParaRPr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Game Feature </a:t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908852" y="2582772"/>
            <a:ext cx="10550141" cy="3636511"/>
            <a:chOff x="2216" y="0"/>
            <a:chExt cx="10550141" cy="3636511"/>
          </a:xfrm>
        </p:grpSpPr>
        <p:sp>
          <p:nvSpPr>
            <p:cNvPr id="141" name="Google Shape;141;p18"/>
            <p:cNvSpPr/>
            <p:nvPr/>
          </p:nvSpPr>
          <p:spPr>
            <a:xfrm>
              <a:off x="2216" y="0"/>
              <a:ext cx="3447758" cy="3636511"/>
            </a:xfrm>
            <a:prstGeom prst="roundRect">
              <a:avLst>
                <a:gd name="adj" fmla="val 10000"/>
              </a:avLst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2216" y="1454604"/>
              <a:ext cx="3447758" cy="1454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n-US" sz="30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2D Side Scroll</a:t>
              </a:r>
              <a:endParaRPr sz="3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120616" y="218190"/>
              <a:ext cx="1210958" cy="1210958"/>
            </a:xfrm>
            <a:prstGeom prst="ellipse">
              <a:avLst/>
            </a:prstGeom>
            <a:solidFill>
              <a:srgbClr val="B9E5DF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553407" y="0"/>
              <a:ext cx="3447758" cy="3636511"/>
            </a:xfrm>
            <a:prstGeom prst="roundRect">
              <a:avLst>
                <a:gd name="adj" fmla="val 10000"/>
              </a:avLst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3553407" y="1454604"/>
              <a:ext cx="3447758" cy="1454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Shooting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Game</a:t>
              </a:r>
              <a:endParaRPr sz="3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671807" y="218190"/>
              <a:ext cx="1210958" cy="1210958"/>
            </a:xfrm>
            <a:prstGeom prst="ellipse">
              <a:avLst/>
            </a:prstGeom>
            <a:solidFill>
              <a:srgbClr val="B9E5DF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7104599" y="0"/>
              <a:ext cx="3447758" cy="3636511"/>
            </a:xfrm>
            <a:prstGeom prst="roundRect">
              <a:avLst>
                <a:gd name="adj" fmla="val 10000"/>
              </a:avLst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7104599" y="1454604"/>
              <a:ext cx="3447758" cy="1454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Many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Weapons</a:t>
              </a:r>
              <a:endParaRPr sz="3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8222999" y="218190"/>
              <a:ext cx="1210958" cy="1210958"/>
            </a:xfrm>
            <a:prstGeom prst="ellipse">
              <a:avLst/>
            </a:prstGeom>
            <a:solidFill>
              <a:srgbClr val="B9E5DF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22182" y="2909208"/>
              <a:ext cx="9710208" cy="545476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7DFD7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585" y="2955802"/>
            <a:ext cx="927771" cy="92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87526">
            <a:off x="9417098" y="2840543"/>
            <a:ext cx="768052" cy="7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61933" y="3224569"/>
            <a:ext cx="694313" cy="69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6365" y="2922129"/>
            <a:ext cx="995116" cy="99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Changed Elements  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30823" y="2471126"/>
            <a:ext cx="11509130" cy="4002643"/>
            <a:chOff x="0" y="488"/>
            <a:chExt cx="11509130" cy="4002643"/>
          </a:xfrm>
        </p:grpSpPr>
        <p:sp>
          <p:nvSpPr>
            <p:cNvPr id="161" name="Google Shape;161;p19"/>
            <p:cNvSpPr/>
            <p:nvPr/>
          </p:nvSpPr>
          <p:spPr>
            <a:xfrm>
              <a:off x="4603652" y="488"/>
              <a:ext cx="6905478" cy="190602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CAE8E5">
                <a:alpha val="89803"/>
              </a:srgbClr>
            </a:solidFill>
            <a:ln w="15875" cap="rnd" cmpd="sng">
              <a:solidFill>
                <a:srgbClr val="CAE8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4603652" y="238741"/>
              <a:ext cx="6190721" cy="1429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entury Gothic"/>
                <a:buChar char="•"/>
              </a:pPr>
              <a:r>
                <a:rPr lang="en-US" sz="3500" b="0" i="0" u="none" strike="noStrike" cap="none" dirty="0" smtClean="0">
                  <a:solidFill>
                    <a:schemeClr val="tx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Before: Only Key Board </a:t>
              </a:r>
              <a:endParaRPr sz="3500" b="0" i="0" u="none" strike="noStrike" cap="none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entury Gothic"/>
                <a:buChar char="•"/>
              </a:pPr>
              <a:r>
                <a:rPr lang="en-US" sz="3500" b="0" i="0" u="none" strike="noStrike" cap="none" dirty="0" smtClean="0">
                  <a:solidFill>
                    <a:schemeClr val="tx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After: Key Board + Mouse</a:t>
              </a:r>
              <a:endParaRPr sz="3500" b="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0" y="488"/>
              <a:ext cx="4603652" cy="1906020"/>
            </a:xfrm>
            <a:prstGeom prst="roundRect">
              <a:avLst>
                <a:gd name="adj" fmla="val 16667"/>
              </a:avLst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93044" y="93532"/>
              <a:ext cx="4417564" cy="171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102850" rIns="205725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entury Gothic"/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Control</a:t>
              </a:r>
              <a:endParaRPr sz="5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03652" y="2097111"/>
              <a:ext cx="6905478" cy="190602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CAE8E5">
                <a:alpha val="89803"/>
              </a:srgbClr>
            </a:solidFill>
            <a:ln w="15875" cap="rnd" cmpd="sng">
              <a:solidFill>
                <a:srgbClr val="CAE8E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4603652" y="2335364"/>
              <a:ext cx="6190721" cy="1429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entury Gothic"/>
                <a:buChar char="•"/>
              </a:pPr>
              <a:r>
                <a:rPr lang="en-US" sz="2700" dirty="0">
                  <a:solidFill>
                    <a:schemeClr val="tx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Item is dropped when enemies die</a:t>
              </a:r>
              <a:endParaRPr sz="2700" b="0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entury Gothic"/>
                <a:buChar char="•"/>
              </a:pPr>
              <a:r>
                <a:rPr lang="en-US" sz="2700" dirty="0">
                  <a:solidFill>
                    <a:schemeClr val="tx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Item restores player health</a:t>
              </a:r>
              <a:endParaRPr sz="27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0" y="2097111"/>
              <a:ext cx="4603652" cy="1906020"/>
            </a:xfrm>
            <a:prstGeom prst="roundRect">
              <a:avLst>
                <a:gd name="adj" fmla="val 16667"/>
              </a:avLst>
            </a:prstGeom>
            <a:solidFill>
              <a:srgbClr val="00C6B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93044" y="2190155"/>
              <a:ext cx="4417564" cy="171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102850" rIns="205725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entury Gothic"/>
                <a:buNone/>
              </a:pPr>
              <a:r>
                <a:rPr lang="en-US" sz="54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Item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5400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Features</a:t>
              </a:r>
              <a:endParaRPr sz="5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4113726" y="2644170"/>
            <a:ext cx="396454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 sz="96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Future Plan</a:t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810458" y="2954223"/>
            <a:ext cx="10553657" cy="2823267"/>
            <a:chOff x="458" y="406621"/>
            <a:chExt cx="10553657" cy="2823267"/>
          </a:xfrm>
        </p:grpSpPr>
        <p:sp>
          <p:nvSpPr>
            <p:cNvPr id="180" name="Google Shape;180;p21"/>
            <p:cNvSpPr/>
            <p:nvPr/>
          </p:nvSpPr>
          <p:spPr>
            <a:xfrm>
              <a:off x="458" y="406621"/>
              <a:ext cx="3293906" cy="2823267"/>
            </a:xfrm>
            <a:prstGeom prst="rect">
              <a:avLst/>
            </a:prstGeom>
            <a:solidFill>
              <a:srgbClr val="CA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58" y="2382909"/>
              <a:ext cx="3293906" cy="677584"/>
            </a:xfrm>
            <a:prstGeom prst="rect">
              <a:avLst/>
            </a:prstGeom>
            <a:solidFill>
              <a:srgbClr val="B9E5D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458" y="2382909"/>
              <a:ext cx="3293906" cy="677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Deciding a Theme</a:t>
              </a:r>
              <a:endParaRPr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630333" y="406621"/>
              <a:ext cx="3293906" cy="2823267"/>
            </a:xfrm>
            <a:prstGeom prst="rect">
              <a:avLst/>
            </a:prstGeom>
            <a:solidFill>
              <a:srgbClr val="CA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630333" y="2382909"/>
              <a:ext cx="3293906" cy="677584"/>
            </a:xfrm>
            <a:prstGeom prst="rect">
              <a:avLst/>
            </a:prstGeom>
            <a:solidFill>
              <a:srgbClr val="B9E5D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3630333" y="2382909"/>
              <a:ext cx="3293906" cy="677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UI Adjustments</a:t>
              </a:r>
              <a:endParaRPr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60209" y="406621"/>
              <a:ext cx="3293906" cy="2823267"/>
            </a:xfrm>
            <a:prstGeom prst="rect">
              <a:avLst/>
            </a:prstGeom>
            <a:solidFill>
              <a:srgbClr val="CA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7260209" y="2382909"/>
              <a:ext cx="3293906" cy="677584"/>
            </a:xfrm>
            <a:prstGeom prst="rect">
              <a:avLst/>
            </a:prstGeom>
            <a:solidFill>
              <a:srgbClr val="B9E5D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7260209" y="2382909"/>
              <a:ext cx="3293906" cy="677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en-US" sz="1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Additional</a:t>
              </a:r>
              <a:endParaRPr b="1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en-US" sz="1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Features &amp; Effects</a:t>
              </a:r>
              <a:endParaRPr b="1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03" y="3394946"/>
            <a:ext cx="1535565" cy="1535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14" y="3254850"/>
            <a:ext cx="1625295" cy="16252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13" y="3254321"/>
            <a:ext cx="1815795" cy="18157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1395302" y="2837710"/>
            <a:ext cx="9499716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 for </a:t>
            </a:r>
            <a:r>
              <a:rPr lang="en-US" sz="6600" b="1" i="0" u="none" strike="noStrike" cap="none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listening!</a:t>
            </a:r>
            <a:endParaRPr sz="66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명언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</Words>
  <Application>Microsoft Office PowerPoint</Application>
  <PresentationFormat>와이드스크린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Symbols</vt:lpstr>
      <vt:lpstr>Arial</vt:lpstr>
      <vt:lpstr>Century Gothic</vt:lpstr>
      <vt:lpstr>명언</vt:lpstr>
      <vt:lpstr>   TEAM_CS PROTOTYPE MILESTONE</vt:lpstr>
      <vt:lpstr>Contents</vt:lpstr>
      <vt:lpstr>Game Feature </vt:lpstr>
      <vt:lpstr>Changed Elements  </vt:lpstr>
      <vt:lpstr>PowerPoint 프레젠테이션</vt:lpstr>
      <vt:lpstr>Future Plan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TEAM_CS PROTOTYPE MILESTONE</dc:title>
  <cp:lastModifiedBy>Windows 사용자</cp:lastModifiedBy>
  <cp:revision>9</cp:revision>
  <dcterms:modified xsi:type="dcterms:W3CDTF">2019-03-06T08:56:53Z</dcterms:modified>
</cp:coreProperties>
</file>