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3" r:id="rId6"/>
    <p:sldId id="264" r:id="rId7"/>
    <p:sldId id="261" r:id="rId8"/>
  </p:sldIdLst>
  <p:sldSz cx="9144000" cy="5143500" type="screen16x9"/>
  <p:notesSz cx="6858000" cy="9144000"/>
  <p:embeddedFontLst>
    <p:embeddedFont>
      <p:font typeface="Old Standard TT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9c206825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9c206825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c206825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c206825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c20682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c20682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Static Analysis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Analysis without actually executing programs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"/>
            <a:ext cx="9143999" cy="4930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59773"/>
            <a:ext cx="8520600" cy="4309027"/>
          </a:xfrm>
        </p:spPr>
        <p:txBody>
          <a:bodyPr/>
          <a:lstStyle/>
          <a:p>
            <a:r>
              <a:rPr lang="en-US" dirty="0" smtClean="0"/>
              <a:t>C needs annotation, locking violation, data race</a:t>
            </a:r>
          </a:p>
          <a:p>
            <a:r>
              <a:rPr lang="en-US" dirty="0" smtClean="0"/>
              <a:t>Windows locking API</a:t>
            </a:r>
          </a:p>
          <a:p>
            <a:pPr lvl="1"/>
            <a:r>
              <a:rPr lang="en-US" dirty="0" err="1" smtClean="0"/>
              <a:t>EnterCriticalSection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LeaveCriticalSection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Annotation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Guarded_by</a:t>
            </a:r>
            <a:r>
              <a:rPr lang="en-US" dirty="0" smtClean="0"/>
              <a:t>_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Acquires_lock</a:t>
            </a:r>
            <a:r>
              <a:rPr lang="en-US" dirty="0" smtClean="0"/>
              <a:t>_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Releases_lock</a:t>
            </a:r>
            <a:r>
              <a:rPr lang="en-US" dirty="0" smtClean="0"/>
              <a:t>_</a:t>
            </a:r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32509"/>
            <a:ext cx="8520600" cy="4236291"/>
          </a:xfrm>
        </p:spPr>
        <p:txBody>
          <a:bodyPr/>
          <a:lstStyle/>
          <a:p>
            <a:r>
              <a:rPr lang="en-US" dirty="0" smtClean="0"/>
              <a:t>Now, </a:t>
            </a:r>
            <a:r>
              <a:rPr lang="en-US" dirty="0"/>
              <a:t>C</a:t>
            </a:r>
            <a:r>
              <a:rPr lang="en-US" dirty="0" smtClean="0"/>
              <a:t>++ has lots of RAII types and locking APIs</a:t>
            </a:r>
          </a:p>
          <a:p>
            <a:pPr lvl="1"/>
            <a:r>
              <a:rPr lang="en-US" dirty="0" err="1" smtClean="0"/>
              <a:t>Lock_guard</a:t>
            </a:r>
            <a:endParaRPr lang="en-US" dirty="0" smtClean="0"/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, </a:t>
            </a:r>
            <a:r>
              <a:rPr lang="en-US" dirty="0" err="1" smtClean="0"/>
              <a:t>timed_mutex</a:t>
            </a:r>
            <a:r>
              <a:rPr lang="en-US" dirty="0" smtClean="0"/>
              <a:t>, </a:t>
            </a:r>
            <a:r>
              <a:rPr lang="en-US" dirty="0" err="1" smtClean="0"/>
              <a:t>recursive_mutex</a:t>
            </a:r>
            <a:endParaRPr lang="en-US" dirty="0" smtClean="0"/>
          </a:p>
          <a:p>
            <a:pPr lvl="1"/>
            <a:r>
              <a:rPr lang="en-US" dirty="0" smtClean="0"/>
              <a:t>Lock(), </a:t>
            </a:r>
            <a:r>
              <a:rPr lang="en-US" dirty="0" err="1" smtClean="0"/>
              <a:t>try_lock</a:t>
            </a:r>
            <a:r>
              <a:rPr lang="en-US" dirty="0" smtClean="0"/>
              <a:t>() / unlock()</a:t>
            </a:r>
            <a:endParaRPr lang="en-US" dirty="0"/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2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is useful for these things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0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Office PowerPoint</Application>
  <PresentationFormat>On-screen Show (16:9)</PresentationFormat>
  <Paragraphs>16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Old Standard TT</vt:lpstr>
      <vt:lpstr>Arial</vt:lpstr>
      <vt:lpstr>Paperback</vt:lpstr>
      <vt:lpstr>Static Analysis</vt:lpstr>
      <vt:lpstr>PowerPoint Presentation</vt:lpstr>
      <vt:lpstr>PowerPoint Presentation</vt:lpstr>
      <vt:lpstr>PowerPoint Presentation</vt:lpstr>
      <vt:lpstr>PowerPoint Presentation</vt:lpstr>
      <vt:lpstr>Static Analysis is useful for these things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Analysis</dc:title>
  <cp:lastModifiedBy>Student</cp:lastModifiedBy>
  <cp:revision>9</cp:revision>
  <dcterms:modified xsi:type="dcterms:W3CDTF">2018-12-10T04:14:27Z</dcterms:modified>
</cp:coreProperties>
</file>